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4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88" r:id="rId3"/>
    <p:sldMasterId id="2147483707" r:id="rId4"/>
    <p:sldMasterId id="2147483724" r:id="rId5"/>
  </p:sldMasterIdLst>
  <p:sldIdLst>
    <p:sldId id="257" r:id="rId6"/>
    <p:sldId id="263" r:id="rId7"/>
    <p:sldId id="264" r:id="rId8"/>
    <p:sldId id="265" r:id="rId9"/>
    <p:sldId id="258" r:id="rId10"/>
    <p:sldId id="266" r:id="rId11"/>
    <p:sldId id="260" r:id="rId12"/>
    <p:sldId id="261" r:id="rId13"/>
    <p:sldId id="267" r:id="rId14"/>
    <p:sldId id="26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ГКУ</c:v>
                </c:pt>
                <c:pt idx="1">
                  <c:v>ГАУ</c:v>
                </c:pt>
                <c:pt idx="2">
                  <c:v>ГБУ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4</c:v>
                </c:pt>
                <c:pt idx="2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6E-41DA-ADAC-BEAAEB61BB6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ГРБС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5E-4D2E-9A39-AD8B905547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5E-4D2E-9A39-AD8B905547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05E-4D2E-9A39-AD8B905547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05E-4D2E-9A39-AD8B905547CD}"/>
              </c:ext>
            </c:extLst>
          </c:dPt>
          <c:dLbls>
            <c:dLbl>
              <c:idx val="0"/>
              <c:layout>
                <c:manualLayout>
                  <c:x val="-0.12483422619987711"/>
                  <c:y val="0.200347149002294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5E-4D2E-9A39-AD8B905547CD}"/>
                </c:ext>
              </c:extLst>
            </c:dLbl>
            <c:dLbl>
              <c:idx val="1"/>
              <c:layout>
                <c:manualLayout>
                  <c:x val="-0.24212256439134433"/>
                  <c:y val="-6.12057381501650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05E-4D2E-9A39-AD8B905547CD}"/>
                </c:ext>
              </c:extLst>
            </c:dLbl>
            <c:dLbl>
              <c:idx val="2"/>
              <c:layout>
                <c:manualLayout>
                  <c:x val="0.23035824568178992"/>
                  <c:y val="-0.159414300032352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05E-4D2E-9A39-AD8B905547CD}"/>
                </c:ext>
              </c:extLst>
            </c:dLbl>
            <c:dLbl>
              <c:idx val="3"/>
              <c:layout>
                <c:manualLayout>
                  <c:x val="0.11886854781450887"/>
                  <c:y val="0.2341275527033863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05E-4D2E-9A39-AD8B905547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группа 1</c:v>
                </c:pt>
                <c:pt idx="1">
                  <c:v>группа 2</c:v>
                </c:pt>
                <c:pt idx="2">
                  <c:v>группа 3</c:v>
                </c:pt>
                <c:pt idx="3">
                  <c:v>группа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26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05E-4D2E-9A39-AD8B905547C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277BAF-CB11-4E87-87E7-C726BDD1E8A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AA5035-9582-4037-8535-79E843A1CFBA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УБЫТКИ</a:t>
          </a:r>
          <a:endParaRPr lang="ru-RU" sz="2400" b="1" dirty="0">
            <a:solidFill>
              <a:schemeClr val="tx1"/>
            </a:solidFill>
          </a:endParaRPr>
        </a:p>
      </dgm:t>
    </dgm:pt>
    <dgm:pt modelId="{DDA7DE8F-C67C-469E-AE5D-BD3DEF56647F}" type="parTrans" cxnId="{0B391567-CCBE-4770-9322-69E5BE759B5C}">
      <dgm:prSet/>
      <dgm:spPr/>
      <dgm:t>
        <a:bodyPr/>
        <a:lstStyle/>
        <a:p>
          <a:endParaRPr lang="ru-RU"/>
        </a:p>
      </dgm:t>
    </dgm:pt>
    <dgm:pt modelId="{C2379CC9-1C1C-4645-A1CC-6B2EE0720634}" type="sibTrans" cxnId="{0B391567-CCBE-4770-9322-69E5BE759B5C}">
      <dgm:prSet/>
      <dgm:spPr/>
      <dgm:t>
        <a:bodyPr/>
        <a:lstStyle/>
        <a:p>
          <a:endParaRPr lang="ru-RU"/>
        </a:p>
      </dgm:t>
    </dgm:pt>
    <dgm:pt modelId="{89BF93B7-1869-421E-A041-EC536E5EBF04}">
      <dgm:prSet phldrT="[Текст]" custT="1"/>
      <dgm:spPr>
        <a:solidFill>
          <a:srgbClr val="C0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tx1"/>
              </a:solidFill>
            </a:rPr>
            <a:t>Неосновательное обогащение </a:t>
          </a:r>
          <a:endParaRPr lang="ru-RU" sz="2000" dirty="0"/>
        </a:p>
      </dgm:t>
    </dgm:pt>
    <dgm:pt modelId="{BDE43FF1-26CA-4B1C-863D-84DDC6AA2642}" type="sibTrans" cxnId="{87C8043B-B1A1-41BD-8BE3-6A47A6F3D5DF}">
      <dgm:prSet/>
      <dgm:spPr/>
      <dgm:t>
        <a:bodyPr/>
        <a:lstStyle/>
        <a:p>
          <a:endParaRPr lang="ru-RU"/>
        </a:p>
      </dgm:t>
    </dgm:pt>
    <dgm:pt modelId="{9CEB4406-936C-4373-B071-0621B29F7DA5}" type="parTrans" cxnId="{87C8043B-B1A1-41BD-8BE3-6A47A6F3D5DF}">
      <dgm:prSet/>
      <dgm:spPr/>
      <dgm:t>
        <a:bodyPr/>
        <a:lstStyle/>
        <a:p>
          <a:endParaRPr lang="ru-RU"/>
        </a:p>
      </dgm:t>
    </dgm:pt>
    <dgm:pt modelId="{0ABB1D0D-EF49-4B0A-AFE2-AD96E3F54DF9}" type="pres">
      <dgm:prSet presAssocID="{6E277BAF-CB11-4E87-87E7-C726BDD1E8A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EBCEB15-BBD1-477E-834D-11B926F7B749}" type="pres">
      <dgm:prSet presAssocID="{6BAA5035-9582-4037-8535-79E843A1CFBA}" presName="root" presStyleCnt="0"/>
      <dgm:spPr/>
    </dgm:pt>
    <dgm:pt modelId="{3D67A2D4-8EB5-400B-99BB-F5F08C55A6D8}" type="pres">
      <dgm:prSet presAssocID="{6BAA5035-9582-4037-8535-79E843A1CFBA}" presName="rootComposite" presStyleCnt="0"/>
      <dgm:spPr/>
    </dgm:pt>
    <dgm:pt modelId="{CEEF1B60-E489-4B68-B107-6509929472C9}" type="pres">
      <dgm:prSet presAssocID="{6BAA5035-9582-4037-8535-79E843A1CFBA}" presName="rootText" presStyleLbl="node1" presStyleIdx="0" presStyleCnt="2" custScaleY="30178" custLinFactY="-71786" custLinFactNeighborX="-137" custLinFactNeighborY="-100000"/>
      <dgm:spPr/>
      <dgm:t>
        <a:bodyPr/>
        <a:lstStyle/>
        <a:p>
          <a:endParaRPr lang="ru-RU"/>
        </a:p>
      </dgm:t>
    </dgm:pt>
    <dgm:pt modelId="{B842DD2C-D21C-47FD-8D04-6D9D25222015}" type="pres">
      <dgm:prSet presAssocID="{6BAA5035-9582-4037-8535-79E843A1CFBA}" presName="rootConnector" presStyleLbl="node1" presStyleIdx="0" presStyleCnt="2"/>
      <dgm:spPr/>
      <dgm:t>
        <a:bodyPr/>
        <a:lstStyle/>
        <a:p>
          <a:endParaRPr lang="ru-RU"/>
        </a:p>
      </dgm:t>
    </dgm:pt>
    <dgm:pt modelId="{3EF6BD11-E001-4E16-B0DC-048780FC0A6B}" type="pres">
      <dgm:prSet presAssocID="{6BAA5035-9582-4037-8535-79E843A1CFBA}" presName="childShape" presStyleCnt="0"/>
      <dgm:spPr/>
    </dgm:pt>
    <dgm:pt modelId="{9E22C996-60BC-44D2-AEFF-57680CC767C8}" type="pres">
      <dgm:prSet presAssocID="{89BF93B7-1869-421E-A041-EC536E5EBF04}" presName="root" presStyleCnt="0"/>
      <dgm:spPr/>
    </dgm:pt>
    <dgm:pt modelId="{B6154456-338B-488B-9609-5D479BB63E88}" type="pres">
      <dgm:prSet presAssocID="{89BF93B7-1869-421E-A041-EC536E5EBF04}" presName="rootComposite" presStyleCnt="0"/>
      <dgm:spPr/>
    </dgm:pt>
    <dgm:pt modelId="{E19A6F11-04CD-4C35-BFB0-4C3CE9FB7AFB}" type="pres">
      <dgm:prSet presAssocID="{89BF93B7-1869-421E-A041-EC536E5EBF04}" presName="rootText" presStyleLbl="node1" presStyleIdx="1" presStyleCnt="2" custScaleX="126632" custScaleY="105422" custLinFactY="-86079" custLinFactNeighborX="-19728" custLinFactNeighborY="-100000"/>
      <dgm:spPr/>
      <dgm:t>
        <a:bodyPr/>
        <a:lstStyle/>
        <a:p>
          <a:endParaRPr lang="ru-RU"/>
        </a:p>
      </dgm:t>
    </dgm:pt>
    <dgm:pt modelId="{C85CA131-659A-4869-A56A-CA5AAE83B0DE}" type="pres">
      <dgm:prSet presAssocID="{89BF93B7-1869-421E-A041-EC536E5EBF04}" presName="rootConnector" presStyleLbl="node1" presStyleIdx="1" presStyleCnt="2"/>
      <dgm:spPr/>
      <dgm:t>
        <a:bodyPr/>
        <a:lstStyle/>
        <a:p>
          <a:endParaRPr lang="ru-RU"/>
        </a:p>
      </dgm:t>
    </dgm:pt>
    <dgm:pt modelId="{B79C8F46-D686-4F4B-A966-40CA8C8A25C5}" type="pres">
      <dgm:prSet presAssocID="{89BF93B7-1869-421E-A041-EC536E5EBF04}" presName="childShape" presStyleCnt="0"/>
      <dgm:spPr/>
    </dgm:pt>
  </dgm:ptLst>
  <dgm:cxnLst>
    <dgm:cxn modelId="{BB1BE385-3B72-4A02-AFDC-FBFED0A5607E}" type="presOf" srcId="{6E277BAF-CB11-4E87-87E7-C726BDD1E8AF}" destId="{0ABB1D0D-EF49-4B0A-AFE2-AD96E3F54DF9}" srcOrd="0" destOrd="0" presId="urn:microsoft.com/office/officeart/2005/8/layout/hierarchy3"/>
    <dgm:cxn modelId="{511DD420-96F2-4EC1-8A3B-2B2ADBE9C747}" type="presOf" srcId="{89BF93B7-1869-421E-A041-EC536E5EBF04}" destId="{C85CA131-659A-4869-A56A-CA5AAE83B0DE}" srcOrd="1" destOrd="0" presId="urn:microsoft.com/office/officeart/2005/8/layout/hierarchy3"/>
    <dgm:cxn modelId="{0B391567-CCBE-4770-9322-69E5BE759B5C}" srcId="{6E277BAF-CB11-4E87-87E7-C726BDD1E8AF}" destId="{6BAA5035-9582-4037-8535-79E843A1CFBA}" srcOrd="0" destOrd="0" parTransId="{DDA7DE8F-C67C-469E-AE5D-BD3DEF56647F}" sibTransId="{C2379CC9-1C1C-4645-A1CC-6B2EE0720634}"/>
    <dgm:cxn modelId="{87C8043B-B1A1-41BD-8BE3-6A47A6F3D5DF}" srcId="{6E277BAF-CB11-4E87-87E7-C726BDD1E8AF}" destId="{89BF93B7-1869-421E-A041-EC536E5EBF04}" srcOrd="1" destOrd="0" parTransId="{9CEB4406-936C-4373-B071-0621B29F7DA5}" sibTransId="{BDE43FF1-26CA-4B1C-863D-84DDC6AA2642}"/>
    <dgm:cxn modelId="{0FD78722-09B3-40C4-B66A-F398BD686BD5}" type="presOf" srcId="{6BAA5035-9582-4037-8535-79E843A1CFBA}" destId="{B842DD2C-D21C-47FD-8D04-6D9D25222015}" srcOrd="1" destOrd="0" presId="urn:microsoft.com/office/officeart/2005/8/layout/hierarchy3"/>
    <dgm:cxn modelId="{BE92E288-BCC8-4C19-A379-CB817D3A2FD0}" type="presOf" srcId="{6BAA5035-9582-4037-8535-79E843A1CFBA}" destId="{CEEF1B60-E489-4B68-B107-6509929472C9}" srcOrd="0" destOrd="0" presId="urn:microsoft.com/office/officeart/2005/8/layout/hierarchy3"/>
    <dgm:cxn modelId="{B3848F1B-1011-42C3-8FA5-825F2A566BD4}" type="presOf" srcId="{89BF93B7-1869-421E-A041-EC536E5EBF04}" destId="{E19A6F11-04CD-4C35-BFB0-4C3CE9FB7AFB}" srcOrd="0" destOrd="0" presId="urn:microsoft.com/office/officeart/2005/8/layout/hierarchy3"/>
    <dgm:cxn modelId="{CCB02026-D129-44E5-89CE-4F1BB346D7E9}" type="presParOf" srcId="{0ABB1D0D-EF49-4B0A-AFE2-AD96E3F54DF9}" destId="{CEBCEB15-BBD1-477E-834D-11B926F7B749}" srcOrd="0" destOrd="0" presId="urn:microsoft.com/office/officeart/2005/8/layout/hierarchy3"/>
    <dgm:cxn modelId="{A7D07B6F-C441-44AC-B532-FC463CB5C531}" type="presParOf" srcId="{CEBCEB15-BBD1-477E-834D-11B926F7B749}" destId="{3D67A2D4-8EB5-400B-99BB-F5F08C55A6D8}" srcOrd="0" destOrd="0" presId="urn:microsoft.com/office/officeart/2005/8/layout/hierarchy3"/>
    <dgm:cxn modelId="{2BC66334-13D8-4FCA-B2D5-EE1B4EB8C6AD}" type="presParOf" srcId="{3D67A2D4-8EB5-400B-99BB-F5F08C55A6D8}" destId="{CEEF1B60-E489-4B68-B107-6509929472C9}" srcOrd="0" destOrd="0" presId="urn:microsoft.com/office/officeart/2005/8/layout/hierarchy3"/>
    <dgm:cxn modelId="{940FEFC0-A7F6-4199-9A21-9A423AD6E259}" type="presParOf" srcId="{3D67A2D4-8EB5-400B-99BB-F5F08C55A6D8}" destId="{B842DD2C-D21C-47FD-8D04-6D9D25222015}" srcOrd="1" destOrd="0" presId="urn:microsoft.com/office/officeart/2005/8/layout/hierarchy3"/>
    <dgm:cxn modelId="{0F0A5CCB-3304-40CB-B270-6CB7B748144D}" type="presParOf" srcId="{CEBCEB15-BBD1-477E-834D-11B926F7B749}" destId="{3EF6BD11-E001-4E16-B0DC-048780FC0A6B}" srcOrd="1" destOrd="0" presId="urn:microsoft.com/office/officeart/2005/8/layout/hierarchy3"/>
    <dgm:cxn modelId="{4ACDC3E7-7C3B-4CC5-948D-783F4F19ECAA}" type="presParOf" srcId="{0ABB1D0D-EF49-4B0A-AFE2-AD96E3F54DF9}" destId="{9E22C996-60BC-44D2-AEFF-57680CC767C8}" srcOrd="1" destOrd="0" presId="urn:microsoft.com/office/officeart/2005/8/layout/hierarchy3"/>
    <dgm:cxn modelId="{B8FB70EB-17CD-4FB7-87F5-4DA77F1CA587}" type="presParOf" srcId="{9E22C996-60BC-44D2-AEFF-57680CC767C8}" destId="{B6154456-338B-488B-9609-5D479BB63E88}" srcOrd="0" destOrd="0" presId="urn:microsoft.com/office/officeart/2005/8/layout/hierarchy3"/>
    <dgm:cxn modelId="{288E59FE-AA8A-4091-93C5-D906F8343F06}" type="presParOf" srcId="{B6154456-338B-488B-9609-5D479BB63E88}" destId="{E19A6F11-04CD-4C35-BFB0-4C3CE9FB7AFB}" srcOrd="0" destOrd="0" presId="urn:microsoft.com/office/officeart/2005/8/layout/hierarchy3"/>
    <dgm:cxn modelId="{791D2E5B-877E-4D47-9488-D55BD09D1FBA}" type="presParOf" srcId="{B6154456-338B-488B-9609-5D479BB63E88}" destId="{C85CA131-659A-4869-A56A-CA5AAE83B0DE}" srcOrd="1" destOrd="0" presId="urn:microsoft.com/office/officeart/2005/8/layout/hierarchy3"/>
    <dgm:cxn modelId="{A280F576-4BDE-4FD6-A67D-952ECE35E2F4}" type="presParOf" srcId="{9E22C996-60BC-44D2-AEFF-57680CC767C8}" destId="{B79C8F46-D686-4F4B-A966-40CA8C8A25C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B964E9-6A94-4170-8554-0E2ABA6F4830}" type="doc">
      <dgm:prSet loTypeId="urn:microsoft.com/office/officeart/2005/8/layout/chevron2" loCatId="process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049AB38-5A53-4606-B191-0FB05678DBED}">
      <dgm:prSet phldrT="[Текст]" custT="1"/>
      <dgm:spPr>
        <a:solidFill>
          <a:srgbClr val="A568D2"/>
        </a:solidFill>
      </dgm:spPr>
      <dgm:t>
        <a:bodyPr/>
        <a:lstStyle/>
        <a:p>
          <a:r>
            <a:rPr lang="ru-RU" sz="2800" b="1" dirty="0" smtClean="0"/>
            <a:t>1</a:t>
          </a:r>
          <a:endParaRPr lang="ru-RU" sz="2800" b="1" dirty="0"/>
        </a:p>
      </dgm:t>
    </dgm:pt>
    <dgm:pt modelId="{E67D13D6-CC11-41FA-96D3-350366F90D34}" type="parTrans" cxnId="{6D263E05-A3CE-4C13-B418-B1026A8F70F6}">
      <dgm:prSet/>
      <dgm:spPr/>
      <dgm:t>
        <a:bodyPr/>
        <a:lstStyle/>
        <a:p>
          <a:endParaRPr lang="ru-RU" sz="2800" b="1"/>
        </a:p>
      </dgm:t>
    </dgm:pt>
    <dgm:pt modelId="{68C5F8F1-B92B-4D2B-B346-AB9FE7388404}" type="sibTrans" cxnId="{6D263E05-A3CE-4C13-B418-B1026A8F70F6}">
      <dgm:prSet/>
      <dgm:spPr/>
      <dgm:t>
        <a:bodyPr/>
        <a:lstStyle/>
        <a:p>
          <a:endParaRPr lang="ru-RU" sz="2800" b="1"/>
        </a:p>
      </dgm:t>
    </dgm:pt>
    <dgm:pt modelId="{1E77223B-685A-41DE-96A2-313537A42C57}">
      <dgm:prSet phldrT="[Текст]" custT="1"/>
      <dgm:spPr>
        <a:solidFill>
          <a:srgbClr val="FF9999"/>
        </a:solidFill>
      </dgm:spPr>
      <dgm:t>
        <a:bodyPr/>
        <a:lstStyle/>
        <a:p>
          <a:r>
            <a:rPr lang="ru-RU" sz="2800" b="1" dirty="0" smtClean="0"/>
            <a:t>2</a:t>
          </a:r>
          <a:endParaRPr lang="ru-RU" sz="2800" b="1" dirty="0"/>
        </a:p>
      </dgm:t>
    </dgm:pt>
    <dgm:pt modelId="{C8800D49-EC99-4327-B052-ED63F1853B14}" type="parTrans" cxnId="{9EE4E086-E178-4B5C-A9F0-72F2CC212EC3}">
      <dgm:prSet/>
      <dgm:spPr/>
      <dgm:t>
        <a:bodyPr/>
        <a:lstStyle/>
        <a:p>
          <a:endParaRPr lang="ru-RU" sz="2800" b="1"/>
        </a:p>
      </dgm:t>
    </dgm:pt>
    <dgm:pt modelId="{5941DD82-E763-4373-B90F-11E41F310DBF}" type="sibTrans" cxnId="{9EE4E086-E178-4B5C-A9F0-72F2CC212EC3}">
      <dgm:prSet/>
      <dgm:spPr/>
      <dgm:t>
        <a:bodyPr/>
        <a:lstStyle/>
        <a:p>
          <a:endParaRPr lang="ru-RU" sz="2800" b="1"/>
        </a:p>
      </dgm:t>
    </dgm:pt>
    <dgm:pt modelId="{027CE95B-49A6-474E-896E-CF728430439F}">
      <dgm:prSet phldrT="[Текст]" custT="1"/>
      <dgm:spPr>
        <a:solidFill>
          <a:srgbClr val="009900"/>
        </a:solidFill>
      </dgm:spPr>
      <dgm:t>
        <a:bodyPr/>
        <a:lstStyle/>
        <a:p>
          <a:r>
            <a:rPr lang="ru-RU" sz="2800" b="1" dirty="0" smtClean="0"/>
            <a:t>3</a:t>
          </a:r>
          <a:endParaRPr lang="ru-RU" sz="2800" b="1" dirty="0"/>
        </a:p>
      </dgm:t>
    </dgm:pt>
    <dgm:pt modelId="{D056C4C5-CD22-4075-93C7-1BF38E2B765C}" type="parTrans" cxnId="{D61DD56F-9743-40D1-B5EC-8C1B5FA8BDB7}">
      <dgm:prSet/>
      <dgm:spPr/>
      <dgm:t>
        <a:bodyPr/>
        <a:lstStyle/>
        <a:p>
          <a:endParaRPr lang="ru-RU" sz="2800" b="1"/>
        </a:p>
      </dgm:t>
    </dgm:pt>
    <dgm:pt modelId="{E8127CF8-9E75-4393-82FD-9841987F25DC}" type="sibTrans" cxnId="{D61DD56F-9743-40D1-B5EC-8C1B5FA8BDB7}">
      <dgm:prSet/>
      <dgm:spPr/>
      <dgm:t>
        <a:bodyPr/>
        <a:lstStyle/>
        <a:p>
          <a:endParaRPr lang="ru-RU" sz="2800" b="1"/>
        </a:p>
      </dgm:t>
    </dgm:pt>
    <dgm:pt modelId="{C3978DAB-8790-43F6-81BC-B407317958F9}">
      <dgm:prSet phldrT="[Текст]" custT="1"/>
      <dgm:spPr>
        <a:ln>
          <a:solidFill>
            <a:srgbClr val="009900"/>
          </a:solidFill>
        </a:ln>
      </dgm:spPr>
      <dgm:t>
        <a:bodyPr/>
        <a:lstStyle/>
        <a:p>
          <a:r>
            <a:rPr lang="ru-RU" sz="2800" b="1" dirty="0" smtClean="0"/>
            <a:t>Неправильное применение расценок ≠ Оплата фактически невыполненных работ</a:t>
          </a:r>
          <a:endParaRPr lang="ru-RU" sz="2800" b="1" dirty="0"/>
        </a:p>
      </dgm:t>
    </dgm:pt>
    <dgm:pt modelId="{F684A707-1978-4A7B-8FB8-AD3AB8FC4410}" type="parTrans" cxnId="{7B9ED4C8-E9C4-4D6E-95EA-765CDB569DE4}">
      <dgm:prSet/>
      <dgm:spPr/>
      <dgm:t>
        <a:bodyPr/>
        <a:lstStyle/>
        <a:p>
          <a:endParaRPr lang="ru-RU" sz="2800" b="1"/>
        </a:p>
      </dgm:t>
    </dgm:pt>
    <dgm:pt modelId="{DA04B636-F13D-404F-9706-91547DE39705}" type="sibTrans" cxnId="{7B9ED4C8-E9C4-4D6E-95EA-765CDB569DE4}">
      <dgm:prSet/>
      <dgm:spPr/>
      <dgm:t>
        <a:bodyPr/>
        <a:lstStyle/>
        <a:p>
          <a:endParaRPr lang="ru-RU" sz="2800" b="1"/>
        </a:p>
      </dgm:t>
    </dgm:pt>
    <dgm:pt modelId="{FF7DC1F8-BAC5-401E-B8D7-046CBE8B44DD}">
      <dgm:prSet phldrT="[Текст]" custT="1"/>
      <dgm:spPr/>
      <dgm:t>
        <a:bodyPr/>
        <a:lstStyle/>
        <a:p>
          <a:r>
            <a:rPr lang="ru-RU" sz="2800" b="1" dirty="0" smtClean="0"/>
            <a:t>4</a:t>
          </a:r>
          <a:endParaRPr lang="ru-RU" sz="2800" b="1" dirty="0"/>
        </a:p>
      </dgm:t>
    </dgm:pt>
    <dgm:pt modelId="{0E7A313C-3272-403A-8BCA-86D028584607}" type="parTrans" cxnId="{6662FD6B-C804-4637-8459-94A5D420A49D}">
      <dgm:prSet/>
      <dgm:spPr/>
      <dgm:t>
        <a:bodyPr/>
        <a:lstStyle/>
        <a:p>
          <a:endParaRPr lang="ru-RU" sz="2800" b="1"/>
        </a:p>
      </dgm:t>
    </dgm:pt>
    <dgm:pt modelId="{CB7D6EE6-51DB-4C00-BAE0-7AA656D9794F}" type="sibTrans" cxnId="{6662FD6B-C804-4637-8459-94A5D420A49D}">
      <dgm:prSet/>
      <dgm:spPr/>
      <dgm:t>
        <a:bodyPr/>
        <a:lstStyle/>
        <a:p>
          <a:endParaRPr lang="ru-RU" sz="2800" b="1"/>
        </a:p>
      </dgm:t>
    </dgm:pt>
    <dgm:pt modelId="{889DF256-1EE5-43BF-89A1-B1C47E1E2184}">
      <dgm:prSet custT="1"/>
      <dgm:spPr/>
      <dgm:t>
        <a:bodyPr/>
        <a:lstStyle/>
        <a:p>
          <a:r>
            <a:rPr lang="ru-RU" sz="2800" b="1" dirty="0" smtClean="0"/>
            <a:t>Нарушение условий предоставления субсидий ≠ Оплата фактически невыполненных работ ≠ Оплата документально неподтвержденных работ ≠ Оплата завышенной стоимости работ</a:t>
          </a:r>
          <a:endParaRPr lang="ru-RU" sz="2800" b="1" dirty="0"/>
        </a:p>
      </dgm:t>
    </dgm:pt>
    <dgm:pt modelId="{7E2873CF-BBDC-41AA-8DA0-FDC3600E5137}" type="parTrans" cxnId="{98F68579-CC9E-49C8-977A-740FD15BF1E6}">
      <dgm:prSet/>
      <dgm:spPr/>
      <dgm:t>
        <a:bodyPr/>
        <a:lstStyle/>
        <a:p>
          <a:endParaRPr lang="ru-RU" b="1"/>
        </a:p>
      </dgm:t>
    </dgm:pt>
    <dgm:pt modelId="{34291FD4-6035-43C0-9461-49FD58ECD8C3}" type="sibTrans" cxnId="{98F68579-CC9E-49C8-977A-740FD15BF1E6}">
      <dgm:prSet/>
      <dgm:spPr/>
      <dgm:t>
        <a:bodyPr/>
        <a:lstStyle/>
        <a:p>
          <a:endParaRPr lang="ru-RU" b="1"/>
        </a:p>
      </dgm:t>
    </dgm:pt>
    <dgm:pt modelId="{CE22F7B6-4AC0-4D87-B633-D2DEF6B3F41C}">
      <dgm:prSet phldrT="[Текст]" custT="1"/>
      <dgm:spPr>
        <a:ln>
          <a:solidFill>
            <a:srgbClr val="A568D2"/>
          </a:solidFill>
        </a:ln>
      </dgm:spPr>
      <dgm:t>
        <a:bodyPr/>
        <a:lstStyle/>
        <a:p>
          <a:pPr marL="28575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800" b="1" dirty="0" smtClean="0"/>
            <a:t> Оплата фактически невыполненных работ ≠ Оплата завышенного объема работ </a:t>
          </a:r>
          <a:endParaRPr lang="ru-RU" sz="2800" b="1" dirty="0"/>
        </a:p>
      </dgm:t>
    </dgm:pt>
    <dgm:pt modelId="{FB63DB3E-353C-4954-8B39-CF2BE74A1F68}" type="sibTrans" cxnId="{65486428-A9C1-42F4-ADB7-1DF188C8287A}">
      <dgm:prSet/>
      <dgm:spPr/>
      <dgm:t>
        <a:bodyPr/>
        <a:lstStyle/>
        <a:p>
          <a:endParaRPr lang="ru-RU"/>
        </a:p>
      </dgm:t>
    </dgm:pt>
    <dgm:pt modelId="{78489195-D187-4FE2-9CED-DF5645F301D4}" type="parTrans" cxnId="{65486428-A9C1-42F4-ADB7-1DF188C8287A}">
      <dgm:prSet/>
      <dgm:spPr/>
      <dgm:t>
        <a:bodyPr/>
        <a:lstStyle/>
        <a:p>
          <a:endParaRPr lang="ru-RU"/>
        </a:p>
      </dgm:t>
    </dgm:pt>
    <dgm:pt modelId="{49DDFF39-1980-491F-AC4A-8114019FF2AC}">
      <dgm:prSet phldrT="[Текст]" custT="1"/>
      <dgm:spPr>
        <a:ln>
          <a:solidFill>
            <a:srgbClr val="FF9999"/>
          </a:solidFill>
        </a:ln>
      </dgm:spPr>
      <dgm:t>
        <a:bodyPr/>
        <a:lstStyle/>
        <a:p>
          <a:r>
            <a:rPr lang="ru-RU" sz="2800" b="1" dirty="0" smtClean="0"/>
            <a:t>Оплата завышенной стоимости работ ≠ Оплата фактически невыполненных работ </a:t>
          </a:r>
          <a:endParaRPr lang="ru-RU" sz="2800" b="1" dirty="0"/>
        </a:p>
      </dgm:t>
    </dgm:pt>
    <dgm:pt modelId="{8E4C470A-E2B2-40A6-A737-06B23F8E0636}" type="sibTrans" cxnId="{76B6BF66-A96E-43B7-A126-F89165B653DE}">
      <dgm:prSet/>
      <dgm:spPr/>
      <dgm:t>
        <a:bodyPr/>
        <a:lstStyle/>
        <a:p>
          <a:endParaRPr lang="ru-RU" sz="2800" b="1"/>
        </a:p>
      </dgm:t>
    </dgm:pt>
    <dgm:pt modelId="{D1BC6C77-4660-476B-A024-27DD5EE8DFCF}" type="parTrans" cxnId="{76B6BF66-A96E-43B7-A126-F89165B653DE}">
      <dgm:prSet/>
      <dgm:spPr/>
      <dgm:t>
        <a:bodyPr/>
        <a:lstStyle/>
        <a:p>
          <a:endParaRPr lang="ru-RU" sz="2800" b="1"/>
        </a:p>
      </dgm:t>
    </dgm:pt>
    <dgm:pt modelId="{A926FF87-3B11-407C-B145-59EAFF378708}" type="pres">
      <dgm:prSet presAssocID="{84B964E9-6A94-4170-8554-0E2ABA6F483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D2B444-8E68-41DE-94F7-9A6EB7CA25AB}" type="pres">
      <dgm:prSet presAssocID="{E049AB38-5A53-4606-B191-0FB05678DBED}" presName="composite" presStyleCnt="0"/>
      <dgm:spPr/>
    </dgm:pt>
    <dgm:pt modelId="{E94EF032-85A0-47F4-94F8-51224A6CC0E7}" type="pres">
      <dgm:prSet presAssocID="{E049AB38-5A53-4606-B191-0FB05678DBED}" presName="parentText" presStyleLbl="alignNode1" presStyleIdx="0" presStyleCnt="4" custScaleY="1272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316CDF-1A98-4BC5-80F4-BBBD3279F5BF}" type="pres">
      <dgm:prSet presAssocID="{E049AB38-5A53-4606-B191-0FB05678DBED}" presName="descendantText" presStyleLbl="alignAcc1" presStyleIdx="0" presStyleCnt="4" custScaleY="141112" custLinFactNeighborX="-118" custLinFactNeighborY="2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5A994-B03B-4F71-A0D5-C7C7C2DE0A88}" type="pres">
      <dgm:prSet presAssocID="{68C5F8F1-B92B-4D2B-B346-AB9FE7388404}" presName="sp" presStyleCnt="0"/>
      <dgm:spPr/>
    </dgm:pt>
    <dgm:pt modelId="{E50F9B0D-86DA-4A27-BA41-ADE66FD8347E}" type="pres">
      <dgm:prSet presAssocID="{1E77223B-685A-41DE-96A2-313537A42C57}" presName="composite" presStyleCnt="0"/>
      <dgm:spPr/>
    </dgm:pt>
    <dgm:pt modelId="{B7CE5FEA-3A93-4BFD-9143-CA2060F2A68E}" type="pres">
      <dgm:prSet presAssocID="{1E77223B-685A-41DE-96A2-313537A42C5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74D02-6ECF-4A1B-85E8-B7FD1FB80528}" type="pres">
      <dgm:prSet presAssocID="{1E77223B-685A-41DE-96A2-313537A42C57}" presName="descendantText" presStyleLbl="alignAcc1" presStyleIdx="1" presStyleCnt="4" custScaleX="99120" custScaleY="124431" custLinFactNeighborX="-143" custLinFactNeighborY="2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068736-C52A-454F-910B-93CC988E8BA2}" type="pres">
      <dgm:prSet presAssocID="{5941DD82-E763-4373-B90F-11E41F310DBF}" presName="sp" presStyleCnt="0"/>
      <dgm:spPr/>
    </dgm:pt>
    <dgm:pt modelId="{B318CA3C-9868-40AE-BB69-FD2F6249DA3E}" type="pres">
      <dgm:prSet presAssocID="{027CE95B-49A6-474E-896E-CF728430439F}" presName="composite" presStyleCnt="0"/>
      <dgm:spPr/>
    </dgm:pt>
    <dgm:pt modelId="{7FB6863A-61E9-4598-A315-C9725CDAD92A}" type="pres">
      <dgm:prSet presAssocID="{027CE95B-49A6-474E-896E-CF728430439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8486A3-D27B-4443-B496-AF032D4910CA}" type="pres">
      <dgm:prSet presAssocID="{027CE95B-49A6-474E-896E-CF728430439F}" presName="descendantText" presStyleLbl="alignAcc1" presStyleIdx="2" presStyleCnt="4" custScaleY="138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99A81-8173-4A3F-90E0-4F1E48EBB397}" type="pres">
      <dgm:prSet presAssocID="{E8127CF8-9E75-4393-82FD-9841987F25DC}" presName="sp" presStyleCnt="0"/>
      <dgm:spPr/>
    </dgm:pt>
    <dgm:pt modelId="{F3C39D7E-AC70-4F8E-80EC-A86F6F1CD7D3}" type="pres">
      <dgm:prSet presAssocID="{FF7DC1F8-BAC5-401E-B8D7-046CBE8B44DD}" presName="composite" presStyleCnt="0"/>
      <dgm:spPr/>
    </dgm:pt>
    <dgm:pt modelId="{213E25A6-A32F-4314-A04D-AEA410A43867}" type="pres">
      <dgm:prSet presAssocID="{FF7DC1F8-BAC5-401E-B8D7-046CBE8B44DD}" presName="parentText" presStyleLbl="alignNode1" presStyleIdx="3" presStyleCnt="4" custScaleY="1066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31B3B-9546-44D7-A66B-66B2AC9473BA}" type="pres">
      <dgm:prSet presAssocID="{FF7DC1F8-BAC5-401E-B8D7-046CBE8B44DD}" presName="descendantText" presStyleLbl="alignAcc1" presStyleIdx="3" presStyleCnt="4" custScaleY="227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A292CD-6FA0-4C63-A9A7-57C153EF3C1C}" type="presOf" srcId="{84B964E9-6A94-4170-8554-0E2ABA6F4830}" destId="{A926FF87-3B11-407C-B145-59EAFF378708}" srcOrd="0" destOrd="0" presId="urn:microsoft.com/office/officeart/2005/8/layout/chevron2"/>
    <dgm:cxn modelId="{E1EFAC20-9403-4093-8C70-FBFC8DCBED22}" type="presOf" srcId="{C3978DAB-8790-43F6-81BC-B407317958F9}" destId="{948486A3-D27B-4443-B496-AF032D4910CA}" srcOrd="0" destOrd="0" presId="urn:microsoft.com/office/officeart/2005/8/layout/chevron2"/>
    <dgm:cxn modelId="{C270F9BC-1540-46D3-BA8B-8B48A588535B}" type="presOf" srcId="{CE22F7B6-4AC0-4D87-B633-D2DEF6B3F41C}" destId="{FD316CDF-1A98-4BC5-80F4-BBBD3279F5BF}" srcOrd="0" destOrd="0" presId="urn:microsoft.com/office/officeart/2005/8/layout/chevron2"/>
    <dgm:cxn modelId="{65486428-A9C1-42F4-ADB7-1DF188C8287A}" srcId="{E049AB38-5A53-4606-B191-0FB05678DBED}" destId="{CE22F7B6-4AC0-4D87-B633-D2DEF6B3F41C}" srcOrd="0" destOrd="0" parTransId="{78489195-D187-4FE2-9CED-DF5645F301D4}" sibTransId="{FB63DB3E-353C-4954-8B39-CF2BE74A1F68}"/>
    <dgm:cxn modelId="{98F68579-CC9E-49C8-977A-740FD15BF1E6}" srcId="{FF7DC1F8-BAC5-401E-B8D7-046CBE8B44DD}" destId="{889DF256-1EE5-43BF-89A1-B1C47E1E2184}" srcOrd="0" destOrd="0" parTransId="{7E2873CF-BBDC-41AA-8DA0-FDC3600E5137}" sibTransId="{34291FD4-6035-43C0-9461-49FD58ECD8C3}"/>
    <dgm:cxn modelId="{0BAAF5FF-EB13-4CD1-AD6D-B8CD1C88F5BC}" type="presOf" srcId="{E049AB38-5A53-4606-B191-0FB05678DBED}" destId="{E94EF032-85A0-47F4-94F8-51224A6CC0E7}" srcOrd="0" destOrd="0" presId="urn:microsoft.com/office/officeart/2005/8/layout/chevron2"/>
    <dgm:cxn modelId="{4FEDA51C-DAC4-4C81-AB2F-E8D0782378C1}" type="presOf" srcId="{49DDFF39-1980-491F-AC4A-8114019FF2AC}" destId="{3B774D02-6ECF-4A1B-85E8-B7FD1FB80528}" srcOrd="0" destOrd="0" presId="urn:microsoft.com/office/officeart/2005/8/layout/chevron2"/>
    <dgm:cxn modelId="{9FC78B7F-58EA-40FE-AD0B-15147487FEBE}" type="presOf" srcId="{027CE95B-49A6-474E-896E-CF728430439F}" destId="{7FB6863A-61E9-4598-A315-C9725CDAD92A}" srcOrd="0" destOrd="0" presId="urn:microsoft.com/office/officeart/2005/8/layout/chevron2"/>
    <dgm:cxn modelId="{71E5AC88-62E2-4ACB-B735-4F785D6B8156}" type="presOf" srcId="{FF7DC1F8-BAC5-401E-B8D7-046CBE8B44DD}" destId="{213E25A6-A32F-4314-A04D-AEA410A43867}" srcOrd="0" destOrd="0" presId="urn:microsoft.com/office/officeart/2005/8/layout/chevron2"/>
    <dgm:cxn modelId="{76B6BF66-A96E-43B7-A126-F89165B653DE}" srcId="{1E77223B-685A-41DE-96A2-313537A42C57}" destId="{49DDFF39-1980-491F-AC4A-8114019FF2AC}" srcOrd="0" destOrd="0" parTransId="{D1BC6C77-4660-476B-A024-27DD5EE8DFCF}" sibTransId="{8E4C470A-E2B2-40A6-A737-06B23F8E0636}"/>
    <dgm:cxn modelId="{6D263E05-A3CE-4C13-B418-B1026A8F70F6}" srcId="{84B964E9-6A94-4170-8554-0E2ABA6F4830}" destId="{E049AB38-5A53-4606-B191-0FB05678DBED}" srcOrd="0" destOrd="0" parTransId="{E67D13D6-CC11-41FA-96D3-350366F90D34}" sibTransId="{68C5F8F1-B92B-4D2B-B346-AB9FE7388404}"/>
    <dgm:cxn modelId="{9EE4E086-E178-4B5C-A9F0-72F2CC212EC3}" srcId="{84B964E9-6A94-4170-8554-0E2ABA6F4830}" destId="{1E77223B-685A-41DE-96A2-313537A42C57}" srcOrd="1" destOrd="0" parTransId="{C8800D49-EC99-4327-B052-ED63F1853B14}" sibTransId="{5941DD82-E763-4373-B90F-11E41F310DBF}"/>
    <dgm:cxn modelId="{D61DD56F-9743-40D1-B5EC-8C1B5FA8BDB7}" srcId="{84B964E9-6A94-4170-8554-0E2ABA6F4830}" destId="{027CE95B-49A6-474E-896E-CF728430439F}" srcOrd="2" destOrd="0" parTransId="{D056C4C5-CD22-4075-93C7-1BF38E2B765C}" sibTransId="{E8127CF8-9E75-4393-82FD-9841987F25DC}"/>
    <dgm:cxn modelId="{7B9ED4C8-E9C4-4D6E-95EA-765CDB569DE4}" srcId="{027CE95B-49A6-474E-896E-CF728430439F}" destId="{C3978DAB-8790-43F6-81BC-B407317958F9}" srcOrd="0" destOrd="0" parTransId="{F684A707-1978-4A7B-8FB8-AD3AB8FC4410}" sibTransId="{DA04B636-F13D-404F-9706-91547DE39705}"/>
    <dgm:cxn modelId="{60BFCB07-6B94-40A6-893C-32B0EFE57763}" type="presOf" srcId="{889DF256-1EE5-43BF-89A1-B1C47E1E2184}" destId="{7B031B3B-9546-44D7-A66B-66B2AC9473BA}" srcOrd="0" destOrd="0" presId="urn:microsoft.com/office/officeart/2005/8/layout/chevron2"/>
    <dgm:cxn modelId="{63C0A5D7-45B7-4317-BCA7-8D1452D8E8FA}" type="presOf" srcId="{1E77223B-685A-41DE-96A2-313537A42C57}" destId="{B7CE5FEA-3A93-4BFD-9143-CA2060F2A68E}" srcOrd="0" destOrd="0" presId="urn:microsoft.com/office/officeart/2005/8/layout/chevron2"/>
    <dgm:cxn modelId="{6662FD6B-C804-4637-8459-94A5D420A49D}" srcId="{84B964E9-6A94-4170-8554-0E2ABA6F4830}" destId="{FF7DC1F8-BAC5-401E-B8D7-046CBE8B44DD}" srcOrd="3" destOrd="0" parTransId="{0E7A313C-3272-403A-8BCA-86D028584607}" sibTransId="{CB7D6EE6-51DB-4C00-BAE0-7AA656D9794F}"/>
    <dgm:cxn modelId="{DDF7FA4F-A038-4706-B390-1C96651B9F80}" type="presParOf" srcId="{A926FF87-3B11-407C-B145-59EAFF378708}" destId="{E2D2B444-8E68-41DE-94F7-9A6EB7CA25AB}" srcOrd="0" destOrd="0" presId="urn:microsoft.com/office/officeart/2005/8/layout/chevron2"/>
    <dgm:cxn modelId="{60D181A9-176F-4297-AC08-70952B8BBC32}" type="presParOf" srcId="{E2D2B444-8E68-41DE-94F7-9A6EB7CA25AB}" destId="{E94EF032-85A0-47F4-94F8-51224A6CC0E7}" srcOrd="0" destOrd="0" presId="urn:microsoft.com/office/officeart/2005/8/layout/chevron2"/>
    <dgm:cxn modelId="{360F8F40-77BA-43BA-A695-28BBA7B4AAA8}" type="presParOf" srcId="{E2D2B444-8E68-41DE-94F7-9A6EB7CA25AB}" destId="{FD316CDF-1A98-4BC5-80F4-BBBD3279F5BF}" srcOrd="1" destOrd="0" presId="urn:microsoft.com/office/officeart/2005/8/layout/chevron2"/>
    <dgm:cxn modelId="{9856CF92-B76E-4171-8F48-C9D933537838}" type="presParOf" srcId="{A926FF87-3B11-407C-B145-59EAFF378708}" destId="{8015A994-B03B-4F71-A0D5-C7C7C2DE0A88}" srcOrd="1" destOrd="0" presId="urn:microsoft.com/office/officeart/2005/8/layout/chevron2"/>
    <dgm:cxn modelId="{AF5FF1F1-711D-4E56-A7A6-974B7745BC5B}" type="presParOf" srcId="{A926FF87-3B11-407C-B145-59EAFF378708}" destId="{E50F9B0D-86DA-4A27-BA41-ADE66FD8347E}" srcOrd="2" destOrd="0" presId="urn:microsoft.com/office/officeart/2005/8/layout/chevron2"/>
    <dgm:cxn modelId="{361B9931-044B-492C-8A53-A926535AB0FE}" type="presParOf" srcId="{E50F9B0D-86DA-4A27-BA41-ADE66FD8347E}" destId="{B7CE5FEA-3A93-4BFD-9143-CA2060F2A68E}" srcOrd="0" destOrd="0" presId="urn:microsoft.com/office/officeart/2005/8/layout/chevron2"/>
    <dgm:cxn modelId="{5F4E6273-9E0D-4FBC-ACFE-B4FDED40E261}" type="presParOf" srcId="{E50F9B0D-86DA-4A27-BA41-ADE66FD8347E}" destId="{3B774D02-6ECF-4A1B-85E8-B7FD1FB80528}" srcOrd="1" destOrd="0" presId="urn:microsoft.com/office/officeart/2005/8/layout/chevron2"/>
    <dgm:cxn modelId="{01CFC0C8-624A-4662-AB0D-11A9D6E73F1E}" type="presParOf" srcId="{A926FF87-3B11-407C-B145-59EAFF378708}" destId="{AB068736-C52A-454F-910B-93CC988E8BA2}" srcOrd="3" destOrd="0" presId="urn:microsoft.com/office/officeart/2005/8/layout/chevron2"/>
    <dgm:cxn modelId="{A75918A8-CCB6-42FE-921C-4099AD992516}" type="presParOf" srcId="{A926FF87-3B11-407C-B145-59EAFF378708}" destId="{B318CA3C-9868-40AE-BB69-FD2F6249DA3E}" srcOrd="4" destOrd="0" presId="urn:microsoft.com/office/officeart/2005/8/layout/chevron2"/>
    <dgm:cxn modelId="{6D4A5365-E05E-462D-B1BB-0962068BC84B}" type="presParOf" srcId="{B318CA3C-9868-40AE-BB69-FD2F6249DA3E}" destId="{7FB6863A-61E9-4598-A315-C9725CDAD92A}" srcOrd="0" destOrd="0" presId="urn:microsoft.com/office/officeart/2005/8/layout/chevron2"/>
    <dgm:cxn modelId="{367C91C2-2762-45F8-87E7-97C413DCCC89}" type="presParOf" srcId="{B318CA3C-9868-40AE-BB69-FD2F6249DA3E}" destId="{948486A3-D27B-4443-B496-AF032D4910CA}" srcOrd="1" destOrd="0" presId="urn:microsoft.com/office/officeart/2005/8/layout/chevron2"/>
    <dgm:cxn modelId="{2E3096CA-33E3-4177-A44C-4B6A4B5140C4}" type="presParOf" srcId="{A926FF87-3B11-407C-B145-59EAFF378708}" destId="{D5A99A81-8173-4A3F-90E0-4F1E48EBB397}" srcOrd="5" destOrd="0" presId="urn:microsoft.com/office/officeart/2005/8/layout/chevron2"/>
    <dgm:cxn modelId="{BD56C265-9441-4774-9B3E-5DFFA8AA6A3B}" type="presParOf" srcId="{A926FF87-3B11-407C-B145-59EAFF378708}" destId="{F3C39D7E-AC70-4F8E-80EC-A86F6F1CD7D3}" srcOrd="6" destOrd="0" presId="urn:microsoft.com/office/officeart/2005/8/layout/chevron2"/>
    <dgm:cxn modelId="{AC0A245A-FFE6-4736-8C1A-F59B6E1A187B}" type="presParOf" srcId="{F3C39D7E-AC70-4F8E-80EC-A86F6F1CD7D3}" destId="{213E25A6-A32F-4314-A04D-AEA410A43867}" srcOrd="0" destOrd="0" presId="urn:microsoft.com/office/officeart/2005/8/layout/chevron2"/>
    <dgm:cxn modelId="{CDFB27B8-3D5E-4A65-A189-BF23532A4304}" type="presParOf" srcId="{F3C39D7E-AC70-4F8E-80EC-A86F6F1CD7D3}" destId="{7B031B3B-9546-44D7-A66B-66B2AC9473B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F1B60-E489-4B68-B107-6509929472C9}">
      <dsp:nvSpPr>
        <dsp:cNvPr id="0" name=""/>
        <dsp:cNvSpPr/>
      </dsp:nvSpPr>
      <dsp:spPr>
        <a:xfrm>
          <a:off x="5" y="44788"/>
          <a:ext cx="2296370" cy="346499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УБЫТКИ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0154" y="54937"/>
        <a:ext cx="2276072" cy="326201"/>
      </dsp:txXfrm>
    </dsp:sp>
    <dsp:sp modelId="{E19A6F11-04CD-4C35-BFB0-4C3CE9FB7AFB}">
      <dsp:nvSpPr>
        <dsp:cNvPr id="0" name=""/>
        <dsp:cNvSpPr/>
      </dsp:nvSpPr>
      <dsp:spPr>
        <a:xfrm>
          <a:off x="2420587" y="0"/>
          <a:ext cx="2907939" cy="1210439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chemeClr val="tx1"/>
              </a:solidFill>
            </a:rPr>
            <a:t>Неосновательное обогащение </a:t>
          </a:r>
          <a:endParaRPr lang="ru-RU" sz="2000" kern="1200" dirty="0"/>
        </a:p>
      </dsp:txBody>
      <dsp:txXfrm>
        <a:off x="2456040" y="35453"/>
        <a:ext cx="2837033" cy="11395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4EF032-85A0-47F4-94F8-51224A6CC0E7}">
      <dsp:nvSpPr>
        <dsp:cNvPr id="0" name=""/>
        <dsp:cNvSpPr/>
      </dsp:nvSpPr>
      <dsp:spPr>
        <a:xfrm rot="5400000">
          <a:off x="-362691" y="368501"/>
          <a:ext cx="1612562" cy="887179"/>
        </a:xfrm>
        <a:prstGeom prst="chevron">
          <a:avLst/>
        </a:prstGeom>
        <a:solidFill>
          <a:srgbClr val="A568D2"/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1</a:t>
          </a:r>
          <a:endParaRPr lang="ru-RU" sz="2800" b="1" kern="1200" dirty="0"/>
        </a:p>
      </dsp:txBody>
      <dsp:txXfrm rot="-5400000">
        <a:off x="1" y="449400"/>
        <a:ext cx="887179" cy="725383"/>
      </dsp:txXfrm>
    </dsp:sp>
    <dsp:sp modelId="{FD316CDF-1A98-4BC5-80F4-BBBD3279F5BF}">
      <dsp:nvSpPr>
        <dsp:cNvPr id="0" name=""/>
        <dsp:cNvSpPr/>
      </dsp:nvSpPr>
      <dsp:spPr>
        <a:xfrm rot="5400000">
          <a:off x="4714190" y="-3808602"/>
          <a:ext cx="1162493" cy="88373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A568D2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 Оплата фактически невыполненных работ ≠ Оплата завышенного объема работ </a:t>
          </a:r>
          <a:endParaRPr lang="ru-RU" sz="2800" b="1" kern="1200" dirty="0"/>
        </a:p>
      </dsp:txBody>
      <dsp:txXfrm rot="-5400000">
        <a:off x="876750" y="85586"/>
        <a:ext cx="8780625" cy="1048997"/>
      </dsp:txXfrm>
    </dsp:sp>
    <dsp:sp modelId="{B7CE5FEA-3A93-4BFD-9143-CA2060F2A68E}">
      <dsp:nvSpPr>
        <dsp:cNvPr id="0" name=""/>
        <dsp:cNvSpPr/>
      </dsp:nvSpPr>
      <dsp:spPr>
        <a:xfrm rot="5400000">
          <a:off x="-190109" y="1795053"/>
          <a:ext cx="1267399" cy="887179"/>
        </a:xfrm>
        <a:prstGeom prst="chevron">
          <a:avLst/>
        </a:prstGeom>
        <a:solidFill>
          <a:srgbClr val="FF9999"/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2</a:t>
          </a:r>
          <a:endParaRPr lang="ru-RU" sz="2800" b="1" kern="1200" dirty="0"/>
        </a:p>
      </dsp:txBody>
      <dsp:txXfrm rot="-5400000">
        <a:off x="2" y="2048533"/>
        <a:ext cx="887179" cy="380220"/>
      </dsp:txXfrm>
    </dsp:sp>
    <dsp:sp modelId="{3B774D02-6ECF-4A1B-85E8-B7FD1FB80528}">
      <dsp:nvSpPr>
        <dsp:cNvPr id="0" name=""/>
        <dsp:cNvSpPr/>
      </dsp:nvSpPr>
      <dsp:spPr>
        <a:xfrm rot="5400000">
          <a:off x="4738025" y="-2301693"/>
          <a:ext cx="1025074" cy="86747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9999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Оплата завышенной стоимости работ ≠ Оплата фактически невыполненных работ </a:t>
          </a:r>
          <a:endParaRPr lang="ru-RU" sz="2800" b="1" kern="1200" dirty="0"/>
        </a:p>
      </dsp:txBody>
      <dsp:txXfrm rot="-5400000">
        <a:off x="913172" y="1573200"/>
        <a:ext cx="8624741" cy="924994"/>
      </dsp:txXfrm>
    </dsp:sp>
    <dsp:sp modelId="{7FB6863A-61E9-4598-A315-C9725CDAD92A}">
      <dsp:nvSpPr>
        <dsp:cNvPr id="0" name=""/>
        <dsp:cNvSpPr/>
      </dsp:nvSpPr>
      <dsp:spPr>
        <a:xfrm rot="5400000">
          <a:off x="-190109" y="3108194"/>
          <a:ext cx="1267399" cy="887179"/>
        </a:xfrm>
        <a:prstGeom prst="chevron">
          <a:avLst/>
        </a:prstGeom>
        <a:solidFill>
          <a:srgbClr val="009900"/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3</a:t>
          </a:r>
          <a:endParaRPr lang="ru-RU" sz="2800" b="1" kern="1200" dirty="0"/>
        </a:p>
      </dsp:txBody>
      <dsp:txXfrm rot="-5400000">
        <a:off x="2" y="3361674"/>
        <a:ext cx="887179" cy="380220"/>
      </dsp:txXfrm>
    </dsp:sp>
    <dsp:sp modelId="{948486A3-D27B-4443-B496-AF032D4910CA}">
      <dsp:nvSpPr>
        <dsp:cNvPr id="0" name=""/>
        <dsp:cNvSpPr/>
      </dsp:nvSpPr>
      <dsp:spPr>
        <a:xfrm rot="5400000">
          <a:off x="5177748" y="-1532286"/>
          <a:ext cx="1143414" cy="97245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9900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Неправильное применение расценок ≠ Оплата фактически невыполненных работ</a:t>
          </a:r>
          <a:endParaRPr lang="ru-RU" sz="2800" b="1" kern="1200" dirty="0"/>
        </a:p>
      </dsp:txBody>
      <dsp:txXfrm rot="-5400000">
        <a:off x="887180" y="2814099"/>
        <a:ext cx="9668735" cy="1031780"/>
      </dsp:txXfrm>
    </dsp:sp>
    <dsp:sp modelId="{213E25A6-A32F-4314-A04D-AEA410A43867}">
      <dsp:nvSpPr>
        <dsp:cNvPr id="0" name=""/>
        <dsp:cNvSpPr/>
      </dsp:nvSpPr>
      <dsp:spPr>
        <a:xfrm rot="5400000">
          <a:off x="-232168" y="4787152"/>
          <a:ext cx="1351516" cy="88717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4</a:t>
          </a:r>
          <a:endParaRPr lang="ru-RU" sz="2800" b="1" kern="1200" dirty="0"/>
        </a:p>
      </dsp:txBody>
      <dsp:txXfrm rot="-5400000">
        <a:off x="1" y="4998574"/>
        <a:ext cx="887179" cy="464337"/>
      </dsp:txXfrm>
    </dsp:sp>
    <dsp:sp modelId="{7B031B3B-9546-44D7-A66B-66B2AC9473BA}">
      <dsp:nvSpPr>
        <dsp:cNvPr id="0" name=""/>
        <dsp:cNvSpPr/>
      </dsp:nvSpPr>
      <dsp:spPr>
        <a:xfrm rot="5400000">
          <a:off x="4811931" y="146671"/>
          <a:ext cx="1875047" cy="97245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Нарушение условий предоставления субсидий ≠ Оплата фактически невыполненных работ ≠ Оплата документально неподтвержденных работ ≠ Оплата завышенной стоимости работ</a:t>
          </a:r>
          <a:endParaRPr lang="ru-RU" sz="2800" b="1" kern="1200" dirty="0"/>
        </a:p>
      </dsp:txBody>
      <dsp:txXfrm rot="-5400000">
        <a:off x="887179" y="4162955"/>
        <a:ext cx="9633020" cy="1691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0.00804</cdr:x>
      <cdr:y>0.00937</cdr:y>
    </cdr:from>
    <cdr:to>
      <cdr:x>0.00831</cdr:x>
      <cdr:y>0.00968</cdr:y>
    </cdr:to>
    <cdr:grpSp>
      <cdr:nvGrpSpPr>
        <cdr:cNvPr id="3" name="Group 124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51670" y="56222"/>
          <a:ext cx="1736" cy="1860"/>
          <a:chOff x="240" y="488"/>
          <a:chExt cx="1" cy="1"/>
        </a:xfrm>
        <a:solidFill xmlns:a="http://schemas.openxmlformats.org/drawingml/2006/main">
          <a:schemeClr val="accent1"/>
        </a:solidFill>
      </cdr:grpSpPr>
      <cdr:sp macro="" textlink="">
        <cdr:nvSpPr>
          <cdr:cNvPr id="4" name="Freeform 90"/>
          <cdr:cNvSpPr>
            <a:spLocks xmlns:a="http://schemas.openxmlformats.org/drawingml/2006/main"/>
          </cdr:cNvSpPr>
        </cdr:nvSpPr>
        <cdr:spPr bwMode="auto">
          <a:xfrm xmlns:a="http://schemas.openxmlformats.org/drawingml/2006/main">
            <a:off x="240" y="488"/>
            <a:ext cx="1" cy="1"/>
          </a:xfrm>
          <a:custGeom xmlns:a="http://schemas.openxmlformats.org/drawingml/2006/main">
            <a:avLst/>
            <a:gdLst>
              <a:gd name="T0" fmla="*/ 244 w 781"/>
              <a:gd name="T1" fmla="*/ 826 h 826"/>
              <a:gd name="T2" fmla="*/ 210 w 781"/>
              <a:gd name="T3" fmla="*/ 773 h 826"/>
              <a:gd name="T4" fmla="*/ 186 w 781"/>
              <a:gd name="T5" fmla="*/ 719 h 826"/>
              <a:gd name="T6" fmla="*/ 169 w 781"/>
              <a:gd name="T7" fmla="*/ 667 h 826"/>
              <a:gd name="T8" fmla="*/ 162 w 781"/>
              <a:gd name="T9" fmla="*/ 613 h 826"/>
              <a:gd name="T10" fmla="*/ 162 w 781"/>
              <a:gd name="T11" fmla="*/ 561 h 826"/>
              <a:gd name="T12" fmla="*/ 169 w 781"/>
              <a:gd name="T13" fmla="*/ 511 h 826"/>
              <a:gd name="T14" fmla="*/ 186 w 781"/>
              <a:gd name="T15" fmla="*/ 458 h 826"/>
              <a:gd name="T16" fmla="*/ 209 w 781"/>
              <a:gd name="T17" fmla="*/ 409 h 826"/>
              <a:gd name="T18" fmla="*/ 241 w 781"/>
              <a:gd name="T19" fmla="*/ 360 h 826"/>
              <a:gd name="T20" fmla="*/ 279 w 781"/>
              <a:gd name="T21" fmla="*/ 313 h 826"/>
              <a:gd name="T22" fmla="*/ 325 w 781"/>
              <a:gd name="T23" fmla="*/ 269 h 826"/>
              <a:gd name="T24" fmla="*/ 378 w 781"/>
              <a:gd name="T25" fmla="*/ 225 h 826"/>
              <a:gd name="T26" fmla="*/ 438 w 781"/>
              <a:gd name="T27" fmla="*/ 184 h 826"/>
              <a:gd name="T28" fmla="*/ 505 w 781"/>
              <a:gd name="T29" fmla="*/ 145 h 826"/>
              <a:gd name="T30" fmla="*/ 579 w 781"/>
              <a:gd name="T31" fmla="*/ 108 h 826"/>
              <a:gd name="T32" fmla="*/ 660 w 781"/>
              <a:gd name="T33" fmla="*/ 75 h 826"/>
              <a:gd name="T34" fmla="*/ 781 w 781"/>
              <a:gd name="T35" fmla="*/ 0 h 826"/>
              <a:gd name="T36" fmla="*/ 607 w 781"/>
              <a:gd name="T37" fmla="*/ 51 h 826"/>
              <a:gd name="T38" fmla="*/ 497 w 781"/>
              <a:gd name="T39" fmla="*/ 95 h 826"/>
              <a:gd name="T40" fmla="*/ 401 w 781"/>
              <a:gd name="T41" fmla="*/ 140 h 826"/>
              <a:gd name="T42" fmla="*/ 315 w 781"/>
              <a:gd name="T43" fmla="*/ 184 h 826"/>
              <a:gd name="T44" fmla="*/ 242 w 781"/>
              <a:gd name="T45" fmla="*/ 231 h 826"/>
              <a:gd name="T46" fmla="*/ 179 w 781"/>
              <a:gd name="T47" fmla="*/ 277 h 826"/>
              <a:gd name="T48" fmla="*/ 126 w 781"/>
              <a:gd name="T49" fmla="*/ 325 h 826"/>
              <a:gd name="T50" fmla="*/ 85 w 781"/>
              <a:gd name="T51" fmla="*/ 374 h 826"/>
              <a:gd name="T52" fmla="*/ 51 w 781"/>
              <a:gd name="T53" fmla="*/ 422 h 826"/>
              <a:gd name="T54" fmla="*/ 25 w 781"/>
              <a:gd name="T55" fmla="*/ 472 h 826"/>
              <a:gd name="T56" fmla="*/ 10 w 781"/>
              <a:gd name="T57" fmla="*/ 522 h 826"/>
              <a:gd name="T58" fmla="*/ 1 w 781"/>
              <a:gd name="T59" fmla="*/ 572 h 826"/>
              <a:gd name="T60" fmla="*/ 0 w 781"/>
              <a:gd name="T61" fmla="*/ 623 h 826"/>
              <a:gd name="T62" fmla="*/ 6 w 781"/>
              <a:gd name="T63" fmla="*/ 673 h 826"/>
              <a:gd name="T64" fmla="*/ 18 w 781"/>
              <a:gd name="T65" fmla="*/ 724 h 826"/>
              <a:gd name="T66" fmla="*/ 35 w 781"/>
              <a:gd name="T67" fmla="*/ 775 h 826"/>
              <a:gd name="T68" fmla="*/ 58 w 781"/>
              <a:gd name="T69" fmla="*/ 826 h 82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81"/>
              <a:gd name="T106" fmla="*/ 0 h 826"/>
              <a:gd name="T107" fmla="*/ 781 w 781"/>
              <a:gd name="T108" fmla="*/ 826 h 82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81" h="826">
                <a:moveTo>
                  <a:pt x="58" y="826"/>
                </a:moveTo>
                <a:lnTo>
                  <a:pt x="244" y="826"/>
                </a:lnTo>
                <a:lnTo>
                  <a:pt x="226" y="800"/>
                </a:lnTo>
                <a:lnTo>
                  <a:pt x="210" y="773"/>
                </a:lnTo>
                <a:lnTo>
                  <a:pt x="197" y="746"/>
                </a:lnTo>
                <a:lnTo>
                  <a:pt x="186" y="719"/>
                </a:lnTo>
                <a:lnTo>
                  <a:pt x="177" y="693"/>
                </a:lnTo>
                <a:lnTo>
                  <a:pt x="169" y="667"/>
                </a:lnTo>
                <a:lnTo>
                  <a:pt x="165" y="640"/>
                </a:lnTo>
                <a:lnTo>
                  <a:pt x="162" y="613"/>
                </a:lnTo>
                <a:lnTo>
                  <a:pt x="160" y="588"/>
                </a:lnTo>
                <a:lnTo>
                  <a:pt x="162" y="561"/>
                </a:lnTo>
                <a:lnTo>
                  <a:pt x="165" y="536"/>
                </a:lnTo>
                <a:lnTo>
                  <a:pt x="169" y="511"/>
                </a:lnTo>
                <a:lnTo>
                  <a:pt x="177" y="483"/>
                </a:lnTo>
                <a:lnTo>
                  <a:pt x="186" y="458"/>
                </a:lnTo>
                <a:lnTo>
                  <a:pt x="197" y="434"/>
                </a:lnTo>
                <a:lnTo>
                  <a:pt x="209" y="409"/>
                </a:lnTo>
                <a:lnTo>
                  <a:pt x="224" y="386"/>
                </a:lnTo>
                <a:lnTo>
                  <a:pt x="241" y="360"/>
                </a:lnTo>
                <a:lnTo>
                  <a:pt x="258" y="337"/>
                </a:lnTo>
                <a:lnTo>
                  <a:pt x="279" y="313"/>
                </a:lnTo>
                <a:lnTo>
                  <a:pt x="301" y="290"/>
                </a:lnTo>
                <a:lnTo>
                  <a:pt x="325" y="269"/>
                </a:lnTo>
                <a:lnTo>
                  <a:pt x="350" y="246"/>
                </a:lnTo>
                <a:lnTo>
                  <a:pt x="378" y="225"/>
                </a:lnTo>
                <a:lnTo>
                  <a:pt x="406" y="205"/>
                </a:lnTo>
                <a:lnTo>
                  <a:pt x="438" y="184"/>
                </a:lnTo>
                <a:lnTo>
                  <a:pt x="471" y="165"/>
                </a:lnTo>
                <a:lnTo>
                  <a:pt x="505" y="145"/>
                </a:lnTo>
                <a:lnTo>
                  <a:pt x="542" y="127"/>
                </a:lnTo>
                <a:lnTo>
                  <a:pt x="579" y="108"/>
                </a:lnTo>
                <a:lnTo>
                  <a:pt x="619" y="93"/>
                </a:lnTo>
                <a:lnTo>
                  <a:pt x="660" y="75"/>
                </a:lnTo>
                <a:lnTo>
                  <a:pt x="721" y="112"/>
                </a:lnTo>
                <a:lnTo>
                  <a:pt x="781" y="0"/>
                </a:lnTo>
                <a:lnTo>
                  <a:pt x="545" y="18"/>
                </a:lnTo>
                <a:lnTo>
                  <a:pt x="607" y="51"/>
                </a:lnTo>
                <a:lnTo>
                  <a:pt x="551" y="72"/>
                </a:lnTo>
                <a:lnTo>
                  <a:pt x="497" y="95"/>
                </a:lnTo>
                <a:lnTo>
                  <a:pt x="447" y="116"/>
                </a:lnTo>
                <a:lnTo>
                  <a:pt x="401" y="140"/>
                </a:lnTo>
                <a:lnTo>
                  <a:pt x="356" y="161"/>
                </a:lnTo>
                <a:lnTo>
                  <a:pt x="315" y="184"/>
                </a:lnTo>
                <a:lnTo>
                  <a:pt x="278" y="208"/>
                </a:lnTo>
                <a:lnTo>
                  <a:pt x="242" y="231"/>
                </a:lnTo>
                <a:lnTo>
                  <a:pt x="209" y="254"/>
                </a:lnTo>
                <a:lnTo>
                  <a:pt x="179" y="277"/>
                </a:lnTo>
                <a:lnTo>
                  <a:pt x="151" y="301"/>
                </a:lnTo>
                <a:lnTo>
                  <a:pt x="126" y="325"/>
                </a:lnTo>
                <a:lnTo>
                  <a:pt x="103" y="350"/>
                </a:lnTo>
                <a:lnTo>
                  <a:pt x="85" y="374"/>
                </a:lnTo>
                <a:lnTo>
                  <a:pt x="66" y="399"/>
                </a:lnTo>
                <a:lnTo>
                  <a:pt x="51" y="422"/>
                </a:lnTo>
                <a:lnTo>
                  <a:pt x="37" y="448"/>
                </a:lnTo>
                <a:lnTo>
                  <a:pt x="25" y="472"/>
                </a:lnTo>
                <a:lnTo>
                  <a:pt x="18" y="498"/>
                </a:lnTo>
                <a:lnTo>
                  <a:pt x="10" y="522"/>
                </a:lnTo>
                <a:lnTo>
                  <a:pt x="5" y="547"/>
                </a:lnTo>
                <a:lnTo>
                  <a:pt x="1" y="572"/>
                </a:lnTo>
                <a:lnTo>
                  <a:pt x="0" y="596"/>
                </a:lnTo>
                <a:lnTo>
                  <a:pt x="0" y="623"/>
                </a:lnTo>
                <a:lnTo>
                  <a:pt x="2" y="648"/>
                </a:lnTo>
                <a:lnTo>
                  <a:pt x="6" y="673"/>
                </a:lnTo>
                <a:lnTo>
                  <a:pt x="11" y="699"/>
                </a:lnTo>
                <a:lnTo>
                  <a:pt x="18" y="724"/>
                </a:lnTo>
                <a:lnTo>
                  <a:pt x="27" y="749"/>
                </a:lnTo>
                <a:lnTo>
                  <a:pt x="35" y="775"/>
                </a:lnTo>
                <a:lnTo>
                  <a:pt x="46" y="801"/>
                </a:lnTo>
                <a:lnTo>
                  <a:pt x="58" y="826"/>
                </a:lnTo>
                <a:close/>
              </a:path>
            </a:pathLst>
          </a:custGeom>
          <a:solidFill xmlns:a="http://schemas.openxmlformats.org/drawingml/2006/main">
            <a:schemeClr val="accent2"/>
          </a:solidFill>
          <a:ln xmlns:a="http://schemas.openxmlformats.org/drawingml/2006/main" w="9525">
            <a:noFill/>
            <a:round/>
            <a:headEnd/>
            <a:tailEnd/>
          </a:ln>
        </cdr:spPr>
        <cdr:txBody>
          <a:bodyPr xmlns:a="http://schemas.openxmlformats.org/drawingml/2006/main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 sz="1950"/>
          </a:p>
        </cdr:txBody>
      </cdr:sp>
      <cdr:sp macro="" textlink="">
        <cdr:nvSpPr>
          <cdr:cNvPr id="5" name="Freeform 91"/>
          <cdr:cNvSpPr>
            <a:spLocks xmlns:a="http://schemas.openxmlformats.org/drawingml/2006/main"/>
          </cdr:cNvSpPr>
        </cdr:nvSpPr>
        <cdr:spPr bwMode="auto">
          <a:xfrm xmlns:a="http://schemas.openxmlformats.org/drawingml/2006/main">
            <a:off x="240" y="488"/>
            <a:ext cx="0" cy="0"/>
          </a:xfrm>
          <a:custGeom xmlns:a="http://schemas.openxmlformats.org/drawingml/2006/main">
            <a:avLst/>
            <a:gdLst>
              <a:gd name="T0" fmla="*/ 1 w 59"/>
              <a:gd name="T1" fmla="*/ 0 h 254"/>
              <a:gd name="T2" fmla="*/ 0 w 59"/>
              <a:gd name="T3" fmla="*/ 25 h 254"/>
              <a:gd name="T4" fmla="*/ 0 w 59"/>
              <a:gd name="T5" fmla="*/ 51 h 254"/>
              <a:gd name="T6" fmla="*/ 2 w 59"/>
              <a:gd name="T7" fmla="*/ 76 h 254"/>
              <a:gd name="T8" fmla="*/ 6 w 59"/>
              <a:gd name="T9" fmla="*/ 101 h 254"/>
              <a:gd name="T10" fmla="*/ 12 w 59"/>
              <a:gd name="T11" fmla="*/ 128 h 254"/>
              <a:gd name="T12" fmla="*/ 19 w 59"/>
              <a:gd name="T13" fmla="*/ 153 h 254"/>
              <a:gd name="T14" fmla="*/ 26 w 59"/>
              <a:gd name="T15" fmla="*/ 178 h 254"/>
              <a:gd name="T16" fmla="*/ 35 w 59"/>
              <a:gd name="T17" fmla="*/ 203 h 254"/>
              <a:gd name="T18" fmla="*/ 47 w 59"/>
              <a:gd name="T19" fmla="*/ 229 h 254"/>
              <a:gd name="T20" fmla="*/ 58 w 59"/>
              <a:gd name="T21" fmla="*/ 254 h 254"/>
              <a:gd name="T22" fmla="*/ 59 w 59"/>
              <a:gd name="T23" fmla="*/ 229 h 254"/>
              <a:gd name="T24" fmla="*/ 48 w 59"/>
              <a:gd name="T25" fmla="*/ 203 h 254"/>
              <a:gd name="T26" fmla="*/ 36 w 59"/>
              <a:gd name="T27" fmla="*/ 178 h 254"/>
              <a:gd name="T28" fmla="*/ 28 w 59"/>
              <a:gd name="T29" fmla="*/ 153 h 254"/>
              <a:gd name="T30" fmla="*/ 20 w 59"/>
              <a:gd name="T31" fmla="*/ 128 h 254"/>
              <a:gd name="T32" fmla="*/ 12 w 59"/>
              <a:gd name="T33" fmla="*/ 101 h 254"/>
              <a:gd name="T34" fmla="*/ 7 w 59"/>
              <a:gd name="T35" fmla="*/ 76 h 254"/>
              <a:gd name="T36" fmla="*/ 3 w 59"/>
              <a:gd name="T37" fmla="*/ 51 h 254"/>
              <a:gd name="T38" fmla="*/ 1 w 59"/>
              <a:gd name="T39" fmla="*/ 25 h 254"/>
              <a:gd name="T40" fmla="*/ 1 w 59"/>
              <a:gd name="T41" fmla="*/ 0 h 2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9"/>
              <a:gd name="T64" fmla="*/ 0 h 254"/>
              <a:gd name="T65" fmla="*/ 59 w 59"/>
              <a:gd name="T66" fmla="*/ 254 h 2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9" h="254">
                <a:moveTo>
                  <a:pt x="1" y="0"/>
                </a:moveTo>
                <a:lnTo>
                  <a:pt x="0" y="25"/>
                </a:lnTo>
                <a:lnTo>
                  <a:pt x="0" y="51"/>
                </a:lnTo>
                <a:lnTo>
                  <a:pt x="2" y="76"/>
                </a:lnTo>
                <a:lnTo>
                  <a:pt x="6" y="101"/>
                </a:lnTo>
                <a:lnTo>
                  <a:pt x="12" y="128"/>
                </a:lnTo>
                <a:lnTo>
                  <a:pt x="19" y="153"/>
                </a:lnTo>
                <a:lnTo>
                  <a:pt x="26" y="178"/>
                </a:lnTo>
                <a:lnTo>
                  <a:pt x="35" y="203"/>
                </a:lnTo>
                <a:lnTo>
                  <a:pt x="47" y="229"/>
                </a:lnTo>
                <a:lnTo>
                  <a:pt x="58" y="254"/>
                </a:lnTo>
                <a:lnTo>
                  <a:pt x="59" y="229"/>
                </a:lnTo>
                <a:lnTo>
                  <a:pt x="48" y="203"/>
                </a:lnTo>
                <a:lnTo>
                  <a:pt x="36" y="178"/>
                </a:lnTo>
                <a:lnTo>
                  <a:pt x="28" y="153"/>
                </a:lnTo>
                <a:lnTo>
                  <a:pt x="20" y="128"/>
                </a:lnTo>
                <a:lnTo>
                  <a:pt x="12" y="101"/>
                </a:lnTo>
                <a:lnTo>
                  <a:pt x="7" y="76"/>
                </a:lnTo>
                <a:lnTo>
                  <a:pt x="3" y="51"/>
                </a:lnTo>
                <a:lnTo>
                  <a:pt x="1" y="25"/>
                </a:lnTo>
                <a:lnTo>
                  <a:pt x="1" y="0"/>
                </a:lnTo>
                <a:close/>
              </a:path>
            </a:pathLst>
          </a:custGeom>
          <a:grp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cdr:spPr>
        <cdr:txBody>
          <a:bodyPr xmlns:a="http://schemas.openxmlformats.org/drawingml/2006/main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 sz="1950"/>
          </a:p>
        </cdr:txBody>
      </cdr:sp>
      <cdr:sp macro="" textlink="">
        <cdr:nvSpPr>
          <cdr:cNvPr id="6" name="Freeform 92"/>
          <cdr:cNvSpPr>
            <a:spLocks xmlns:a="http://schemas.openxmlformats.org/drawingml/2006/main"/>
          </cdr:cNvSpPr>
        </cdr:nvSpPr>
        <cdr:spPr bwMode="auto">
          <a:xfrm xmlns:a="http://schemas.openxmlformats.org/drawingml/2006/main">
            <a:off x="240" y="488"/>
            <a:ext cx="0" cy="0"/>
          </a:xfrm>
          <a:custGeom xmlns:a="http://schemas.openxmlformats.org/drawingml/2006/main">
            <a:avLst/>
            <a:gdLst>
              <a:gd name="T0" fmla="*/ 1 w 186"/>
              <a:gd name="T1" fmla="*/ 0 h 24"/>
              <a:gd name="T2" fmla="*/ 0 w 186"/>
              <a:gd name="T3" fmla="*/ 24 h 24"/>
              <a:gd name="T4" fmla="*/ 185 w 186"/>
              <a:gd name="T5" fmla="*/ 24 h 24"/>
              <a:gd name="T6" fmla="*/ 186 w 186"/>
              <a:gd name="T7" fmla="*/ 0 h 24"/>
              <a:gd name="T8" fmla="*/ 1 w 186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6"/>
              <a:gd name="T16" fmla="*/ 0 h 24"/>
              <a:gd name="T17" fmla="*/ 186 w 186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6" h="24">
                <a:moveTo>
                  <a:pt x="1" y="0"/>
                </a:moveTo>
                <a:lnTo>
                  <a:pt x="0" y="24"/>
                </a:lnTo>
                <a:lnTo>
                  <a:pt x="185" y="24"/>
                </a:lnTo>
                <a:lnTo>
                  <a:pt x="186" y="0"/>
                </a:lnTo>
                <a:lnTo>
                  <a:pt x="1" y="0"/>
                </a:lnTo>
                <a:close/>
              </a:path>
            </a:pathLst>
          </a:custGeom>
          <a:grp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cdr:spPr>
        <cdr:txBody>
          <a:bodyPr xmlns:a="http://schemas.openxmlformats.org/drawingml/2006/main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 sz="1950"/>
          </a:p>
        </cdr:txBody>
      </cdr:sp>
      <cdr:sp macro="" textlink="">
        <cdr:nvSpPr>
          <cdr:cNvPr id="7" name="Freeform 93"/>
          <cdr:cNvSpPr>
            <a:spLocks xmlns:a="http://schemas.openxmlformats.org/drawingml/2006/main"/>
          </cdr:cNvSpPr>
        </cdr:nvSpPr>
        <cdr:spPr bwMode="auto">
          <a:xfrm xmlns:a="http://schemas.openxmlformats.org/drawingml/2006/main">
            <a:off x="240" y="488"/>
            <a:ext cx="0" cy="0"/>
          </a:xfrm>
          <a:custGeom xmlns:a="http://schemas.openxmlformats.org/drawingml/2006/main">
            <a:avLst/>
            <a:gdLst>
              <a:gd name="T0" fmla="*/ 1 w 62"/>
              <a:gd name="T1" fmla="*/ 0 h 58"/>
              <a:gd name="T2" fmla="*/ 0 w 62"/>
              <a:gd name="T3" fmla="*/ 26 h 58"/>
              <a:gd name="T4" fmla="*/ 61 w 62"/>
              <a:gd name="T5" fmla="*/ 58 h 58"/>
              <a:gd name="T6" fmla="*/ 62 w 62"/>
              <a:gd name="T7" fmla="*/ 33 h 58"/>
              <a:gd name="T8" fmla="*/ 1 w 62"/>
              <a:gd name="T9" fmla="*/ 0 h 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"/>
              <a:gd name="T16" fmla="*/ 0 h 58"/>
              <a:gd name="T17" fmla="*/ 62 w 62"/>
              <a:gd name="T18" fmla="*/ 58 h 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" h="58">
                <a:moveTo>
                  <a:pt x="1" y="0"/>
                </a:moveTo>
                <a:lnTo>
                  <a:pt x="0" y="26"/>
                </a:lnTo>
                <a:lnTo>
                  <a:pt x="61" y="58"/>
                </a:lnTo>
                <a:lnTo>
                  <a:pt x="62" y="33"/>
                </a:lnTo>
                <a:lnTo>
                  <a:pt x="1" y="0"/>
                </a:lnTo>
                <a:close/>
              </a:path>
            </a:pathLst>
          </a:custGeom>
          <a:grp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cdr:spPr>
        <cdr:txBody>
          <a:bodyPr xmlns:a="http://schemas.openxmlformats.org/drawingml/2006/main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 sz="1950"/>
          </a:p>
        </cdr:txBody>
      </cdr:sp>
      <cdr:sp macro="" textlink="">
        <cdr:nvSpPr>
          <cdr:cNvPr id="8" name="Freeform 94"/>
          <cdr:cNvSpPr>
            <a:spLocks xmlns:a="http://schemas.openxmlformats.org/drawingml/2006/main"/>
          </cdr:cNvSpPr>
        </cdr:nvSpPr>
        <cdr:spPr bwMode="auto">
          <a:xfrm xmlns:a="http://schemas.openxmlformats.org/drawingml/2006/main">
            <a:off x="240" y="488"/>
            <a:ext cx="0" cy="0"/>
          </a:xfrm>
          <a:custGeom xmlns:a="http://schemas.openxmlformats.org/drawingml/2006/main">
            <a:avLst/>
            <a:gdLst>
              <a:gd name="T0" fmla="*/ 1 w 501"/>
              <a:gd name="T1" fmla="*/ 511 h 536"/>
              <a:gd name="T2" fmla="*/ 0 w 501"/>
              <a:gd name="T3" fmla="*/ 536 h 536"/>
              <a:gd name="T4" fmla="*/ 1 w 501"/>
              <a:gd name="T5" fmla="*/ 511 h 536"/>
              <a:gd name="T6" fmla="*/ 5 w 501"/>
              <a:gd name="T7" fmla="*/ 485 h 536"/>
              <a:gd name="T8" fmla="*/ 9 w 501"/>
              <a:gd name="T9" fmla="*/ 460 h 536"/>
              <a:gd name="T10" fmla="*/ 17 w 501"/>
              <a:gd name="T11" fmla="*/ 434 h 536"/>
              <a:gd name="T12" fmla="*/ 26 w 501"/>
              <a:gd name="T13" fmla="*/ 408 h 536"/>
              <a:gd name="T14" fmla="*/ 35 w 501"/>
              <a:gd name="T15" fmla="*/ 384 h 536"/>
              <a:gd name="T16" fmla="*/ 50 w 501"/>
              <a:gd name="T17" fmla="*/ 359 h 536"/>
              <a:gd name="T18" fmla="*/ 64 w 501"/>
              <a:gd name="T19" fmla="*/ 335 h 536"/>
              <a:gd name="T20" fmla="*/ 79 w 501"/>
              <a:gd name="T21" fmla="*/ 310 h 536"/>
              <a:gd name="T22" fmla="*/ 98 w 501"/>
              <a:gd name="T23" fmla="*/ 287 h 536"/>
              <a:gd name="T24" fmla="*/ 119 w 501"/>
              <a:gd name="T25" fmla="*/ 264 h 536"/>
              <a:gd name="T26" fmla="*/ 141 w 501"/>
              <a:gd name="T27" fmla="*/ 241 h 536"/>
              <a:gd name="T28" fmla="*/ 165 w 501"/>
              <a:gd name="T29" fmla="*/ 219 h 536"/>
              <a:gd name="T30" fmla="*/ 190 w 501"/>
              <a:gd name="T31" fmla="*/ 197 h 536"/>
              <a:gd name="T32" fmla="*/ 218 w 501"/>
              <a:gd name="T33" fmla="*/ 176 h 536"/>
              <a:gd name="T34" fmla="*/ 247 w 501"/>
              <a:gd name="T35" fmla="*/ 156 h 536"/>
              <a:gd name="T36" fmla="*/ 278 w 501"/>
              <a:gd name="T37" fmla="*/ 136 h 536"/>
              <a:gd name="T38" fmla="*/ 310 w 501"/>
              <a:gd name="T39" fmla="*/ 115 h 536"/>
              <a:gd name="T40" fmla="*/ 345 w 501"/>
              <a:gd name="T41" fmla="*/ 95 h 536"/>
              <a:gd name="T42" fmla="*/ 380 w 501"/>
              <a:gd name="T43" fmla="*/ 78 h 536"/>
              <a:gd name="T44" fmla="*/ 419 w 501"/>
              <a:gd name="T45" fmla="*/ 60 h 536"/>
              <a:gd name="T46" fmla="*/ 458 w 501"/>
              <a:gd name="T47" fmla="*/ 43 h 536"/>
              <a:gd name="T48" fmla="*/ 500 w 501"/>
              <a:gd name="T49" fmla="*/ 25 h 536"/>
              <a:gd name="T50" fmla="*/ 501 w 501"/>
              <a:gd name="T51" fmla="*/ 0 h 536"/>
              <a:gd name="T52" fmla="*/ 459 w 501"/>
              <a:gd name="T53" fmla="*/ 17 h 536"/>
              <a:gd name="T54" fmla="*/ 421 w 501"/>
              <a:gd name="T55" fmla="*/ 33 h 536"/>
              <a:gd name="T56" fmla="*/ 383 w 501"/>
              <a:gd name="T57" fmla="*/ 52 h 536"/>
              <a:gd name="T58" fmla="*/ 346 w 501"/>
              <a:gd name="T59" fmla="*/ 71 h 536"/>
              <a:gd name="T60" fmla="*/ 312 w 501"/>
              <a:gd name="T61" fmla="*/ 89 h 536"/>
              <a:gd name="T62" fmla="*/ 279 w 501"/>
              <a:gd name="T63" fmla="*/ 109 h 536"/>
              <a:gd name="T64" fmla="*/ 247 w 501"/>
              <a:gd name="T65" fmla="*/ 129 h 536"/>
              <a:gd name="T66" fmla="*/ 219 w 501"/>
              <a:gd name="T67" fmla="*/ 150 h 536"/>
              <a:gd name="T68" fmla="*/ 191 w 501"/>
              <a:gd name="T69" fmla="*/ 172 h 536"/>
              <a:gd name="T70" fmla="*/ 166 w 501"/>
              <a:gd name="T71" fmla="*/ 194 h 536"/>
              <a:gd name="T72" fmla="*/ 142 w 501"/>
              <a:gd name="T73" fmla="*/ 216 h 536"/>
              <a:gd name="T74" fmla="*/ 120 w 501"/>
              <a:gd name="T75" fmla="*/ 239 h 536"/>
              <a:gd name="T76" fmla="*/ 99 w 501"/>
              <a:gd name="T77" fmla="*/ 262 h 536"/>
              <a:gd name="T78" fmla="*/ 82 w 501"/>
              <a:gd name="T79" fmla="*/ 285 h 536"/>
              <a:gd name="T80" fmla="*/ 65 w 501"/>
              <a:gd name="T81" fmla="*/ 309 h 536"/>
              <a:gd name="T82" fmla="*/ 51 w 501"/>
              <a:gd name="T83" fmla="*/ 333 h 536"/>
              <a:gd name="T84" fmla="*/ 38 w 501"/>
              <a:gd name="T85" fmla="*/ 358 h 536"/>
              <a:gd name="T86" fmla="*/ 27 w 501"/>
              <a:gd name="T87" fmla="*/ 384 h 536"/>
              <a:gd name="T88" fmla="*/ 18 w 501"/>
              <a:gd name="T89" fmla="*/ 408 h 536"/>
              <a:gd name="T90" fmla="*/ 10 w 501"/>
              <a:gd name="T91" fmla="*/ 434 h 536"/>
              <a:gd name="T92" fmla="*/ 6 w 501"/>
              <a:gd name="T93" fmla="*/ 460 h 536"/>
              <a:gd name="T94" fmla="*/ 3 w 501"/>
              <a:gd name="T95" fmla="*/ 485 h 536"/>
              <a:gd name="T96" fmla="*/ 1 w 501"/>
              <a:gd name="T97" fmla="*/ 511 h 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01"/>
              <a:gd name="T148" fmla="*/ 0 h 536"/>
              <a:gd name="T149" fmla="*/ 501 w 501"/>
              <a:gd name="T150" fmla="*/ 536 h 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01" h="536">
                <a:moveTo>
                  <a:pt x="1" y="511"/>
                </a:moveTo>
                <a:lnTo>
                  <a:pt x="0" y="536"/>
                </a:lnTo>
                <a:lnTo>
                  <a:pt x="1" y="511"/>
                </a:lnTo>
                <a:lnTo>
                  <a:pt x="5" y="485"/>
                </a:lnTo>
                <a:lnTo>
                  <a:pt x="9" y="460"/>
                </a:lnTo>
                <a:lnTo>
                  <a:pt x="17" y="434"/>
                </a:lnTo>
                <a:lnTo>
                  <a:pt x="26" y="408"/>
                </a:lnTo>
                <a:lnTo>
                  <a:pt x="35" y="384"/>
                </a:lnTo>
                <a:lnTo>
                  <a:pt x="50" y="359"/>
                </a:lnTo>
                <a:lnTo>
                  <a:pt x="64" y="335"/>
                </a:lnTo>
                <a:lnTo>
                  <a:pt x="79" y="310"/>
                </a:lnTo>
                <a:lnTo>
                  <a:pt x="98" y="287"/>
                </a:lnTo>
                <a:lnTo>
                  <a:pt x="119" y="264"/>
                </a:lnTo>
                <a:lnTo>
                  <a:pt x="141" y="241"/>
                </a:lnTo>
                <a:lnTo>
                  <a:pt x="165" y="219"/>
                </a:lnTo>
                <a:lnTo>
                  <a:pt x="190" y="197"/>
                </a:lnTo>
                <a:lnTo>
                  <a:pt x="218" y="176"/>
                </a:lnTo>
                <a:lnTo>
                  <a:pt x="247" y="156"/>
                </a:lnTo>
                <a:lnTo>
                  <a:pt x="278" y="136"/>
                </a:lnTo>
                <a:lnTo>
                  <a:pt x="310" y="115"/>
                </a:lnTo>
                <a:lnTo>
                  <a:pt x="345" y="95"/>
                </a:lnTo>
                <a:lnTo>
                  <a:pt x="380" y="78"/>
                </a:lnTo>
                <a:lnTo>
                  <a:pt x="419" y="60"/>
                </a:lnTo>
                <a:lnTo>
                  <a:pt x="458" y="43"/>
                </a:lnTo>
                <a:lnTo>
                  <a:pt x="500" y="25"/>
                </a:lnTo>
                <a:lnTo>
                  <a:pt x="501" y="0"/>
                </a:lnTo>
                <a:lnTo>
                  <a:pt x="459" y="17"/>
                </a:lnTo>
                <a:lnTo>
                  <a:pt x="421" y="33"/>
                </a:lnTo>
                <a:lnTo>
                  <a:pt x="383" y="52"/>
                </a:lnTo>
                <a:lnTo>
                  <a:pt x="346" y="71"/>
                </a:lnTo>
                <a:lnTo>
                  <a:pt x="312" y="89"/>
                </a:lnTo>
                <a:lnTo>
                  <a:pt x="279" y="109"/>
                </a:lnTo>
                <a:lnTo>
                  <a:pt x="247" y="129"/>
                </a:lnTo>
                <a:lnTo>
                  <a:pt x="219" y="150"/>
                </a:lnTo>
                <a:lnTo>
                  <a:pt x="191" y="172"/>
                </a:lnTo>
                <a:lnTo>
                  <a:pt x="166" y="194"/>
                </a:lnTo>
                <a:lnTo>
                  <a:pt x="142" y="216"/>
                </a:lnTo>
                <a:lnTo>
                  <a:pt x="120" y="239"/>
                </a:lnTo>
                <a:lnTo>
                  <a:pt x="99" y="262"/>
                </a:lnTo>
                <a:lnTo>
                  <a:pt x="82" y="285"/>
                </a:lnTo>
                <a:lnTo>
                  <a:pt x="65" y="309"/>
                </a:lnTo>
                <a:lnTo>
                  <a:pt x="51" y="333"/>
                </a:lnTo>
                <a:lnTo>
                  <a:pt x="38" y="358"/>
                </a:lnTo>
                <a:lnTo>
                  <a:pt x="27" y="384"/>
                </a:lnTo>
                <a:lnTo>
                  <a:pt x="18" y="408"/>
                </a:lnTo>
                <a:lnTo>
                  <a:pt x="10" y="434"/>
                </a:lnTo>
                <a:lnTo>
                  <a:pt x="6" y="460"/>
                </a:lnTo>
                <a:lnTo>
                  <a:pt x="3" y="485"/>
                </a:lnTo>
                <a:lnTo>
                  <a:pt x="1" y="511"/>
                </a:lnTo>
                <a:close/>
              </a:path>
            </a:pathLst>
          </a:custGeom>
          <a:grp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cdr:spPr>
        <cdr:txBody>
          <a:bodyPr xmlns:a="http://schemas.openxmlformats.org/drawingml/2006/main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 sz="1950"/>
          </a:p>
        </cdr:txBody>
      </cdr:sp>
      <cdr:sp macro="" textlink="">
        <cdr:nvSpPr>
          <cdr:cNvPr id="9" name="Freeform 95"/>
          <cdr:cNvSpPr>
            <a:spLocks xmlns:a="http://schemas.openxmlformats.org/drawingml/2006/main"/>
          </cdr:cNvSpPr>
        </cdr:nvSpPr>
        <cdr:spPr bwMode="auto">
          <a:xfrm xmlns:a="http://schemas.openxmlformats.org/drawingml/2006/main">
            <a:off x="240" y="488"/>
            <a:ext cx="0" cy="0"/>
          </a:xfrm>
          <a:custGeom xmlns:a="http://schemas.openxmlformats.org/drawingml/2006/main">
            <a:avLst/>
            <a:gdLst>
              <a:gd name="T0" fmla="*/ 1 w 60"/>
              <a:gd name="T1" fmla="*/ 0 h 64"/>
              <a:gd name="T2" fmla="*/ 0 w 60"/>
              <a:gd name="T3" fmla="*/ 25 h 64"/>
              <a:gd name="T4" fmla="*/ 59 w 60"/>
              <a:gd name="T5" fmla="*/ 64 h 64"/>
              <a:gd name="T6" fmla="*/ 60 w 60"/>
              <a:gd name="T7" fmla="*/ 38 h 64"/>
              <a:gd name="T8" fmla="*/ 1 w 60"/>
              <a:gd name="T9" fmla="*/ 0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"/>
              <a:gd name="T16" fmla="*/ 0 h 64"/>
              <a:gd name="T17" fmla="*/ 60 w 60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" h="64">
                <a:moveTo>
                  <a:pt x="1" y="0"/>
                </a:moveTo>
                <a:lnTo>
                  <a:pt x="0" y="25"/>
                </a:lnTo>
                <a:lnTo>
                  <a:pt x="59" y="64"/>
                </a:lnTo>
                <a:lnTo>
                  <a:pt x="60" y="38"/>
                </a:lnTo>
                <a:lnTo>
                  <a:pt x="1" y="0"/>
                </a:lnTo>
                <a:close/>
              </a:path>
            </a:pathLst>
          </a:custGeom>
          <a:grp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cdr:spPr>
        <cdr:txBody>
          <a:bodyPr xmlns:a="http://schemas.openxmlformats.org/drawingml/2006/main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 sz="1950"/>
          </a:p>
        </cdr:txBody>
      </cdr:sp>
      <cdr:sp macro="" textlink="">
        <cdr:nvSpPr>
          <cdr:cNvPr id="10" name="Freeform 96"/>
          <cdr:cNvSpPr>
            <a:spLocks xmlns:a="http://schemas.openxmlformats.org/drawingml/2006/main"/>
          </cdr:cNvSpPr>
        </cdr:nvSpPr>
        <cdr:spPr bwMode="auto">
          <a:xfrm xmlns:a="http://schemas.openxmlformats.org/drawingml/2006/main">
            <a:off x="240" y="488"/>
            <a:ext cx="0" cy="0"/>
          </a:xfrm>
          <a:custGeom xmlns:a="http://schemas.openxmlformats.org/drawingml/2006/main">
            <a:avLst/>
            <a:gdLst>
              <a:gd name="T0" fmla="*/ 1 w 63"/>
              <a:gd name="T1" fmla="*/ 112 h 138"/>
              <a:gd name="T2" fmla="*/ 0 w 63"/>
              <a:gd name="T3" fmla="*/ 138 h 138"/>
              <a:gd name="T4" fmla="*/ 62 w 63"/>
              <a:gd name="T5" fmla="*/ 27 h 138"/>
              <a:gd name="T6" fmla="*/ 63 w 63"/>
              <a:gd name="T7" fmla="*/ 0 h 138"/>
              <a:gd name="T8" fmla="*/ 1 w 63"/>
              <a:gd name="T9" fmla="*/ 112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"/>
              <a:gd name="T16" fmla="*/ 0 h 138"/>
              <a:gd name="T17" fmla="*/ 63 w 63"/>
              <a:gd name="T18" fmla="*/ 138 h 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" h="138">
                <a:moveTo>
                  <a:pt x="1" y="112"/>
                </a:moveTo>
                <a:lnTo>
                  <a:pt x="0" y="138"/>
                </a:lnTo>
                <a:lnTo>
                  <a:pt x="62" y="27"/>
                </a:lnTo>
                <a:lnTo>
                  <a:pt x="63" y="0"/>
                </a:lnTo>
                <a:lnTo>
                  <a:pt x="1" y="112"/>
                </a:lnTo>
                <a:close/>
              </a:path>
            </a:pathLst>
          </a:custGeom>
          <a:grp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cdr:spPr>
        <cdr:txBody>
          <a:bodyPr xmlns:a="http://schemas.openxmlformats.org/drawingml/2006/main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 sz="1950"/>
          </a:p>
        </cdr:txBody>
      </cdr:sp>
      <cdr:sp macro="" textlink="">
        <cdr:nvSpPr>
          <cdr:cNvPr id="11" name="Freeform 97"/>
          <cdr:cNvSpPr>
            <a:spLocks xmlns:a="http://schemas.openxmlformats.org/drawingml/2006/main"/>
          </cdr:cNvSpPr>
        </cdr:nvSpPr>
        <cdr:spPr bwMode="auto">
          <a:xfrm xmlns:a="http://schemas.openxmlformats.org/drawingml/2006/main">
            <a:off x="240" y="488"/>
            <a:ext cx="1" cy="1"/>
          </a:xfrm>
          <a:custGeom xmlns:a="http://schemas.openxmlformats.org/drawingml/2006/main">
            <a:avLst/>
            <a:gdLst>
              <a:gd name="T0" fmla="*/ 244 w 781"/>
              <a:gd name="T1" fmla="*/ 826 h 826"/>
              <a:gd name="T2" fmla="*/ 210 w 781"/>
              <a:gd name="T3" fmla="*/ 772 h 826"/>
              <a:gd name="T4" fmla="*/ 186 w 781"/>
              <a:gd name="T5" fmla="*/ 719 h 826"/>
              <a:gd name="T6" fmla="*/ 169 w 781"/>
              <a:gd name="T7" fmla="*/ 665 h 826"/>
              <a:gd name="T8" fmla="*/ 162 w 781"/>
              <a:gd name="T9" fmla="*/ 613 h 826"/>
              <a:gd name="T10" fmla="*/ 162 w 781"/>
              <a:gd name="T11" fmla="*/ 560 h 826"/>
              <a:gd name="T12" fmla="*/ 169 w 781"/>
              <a:gd name="T13" fmla="*/ 509 h 826"/>
              <a:gd name="T14" fmla="*/ 186 w 781"/>
              <a:gd name="T15" fmla="*/ 458 h 826"/>
              <a:gd name="T16" fmla="*/ 209 w 781"/>
              <a:gd name="T17" fmla="*/ 409 h 826"/>
              <a:gd name="T18" fmla="*/ 241 w 781"/>
              <a:gd name="T19" fmla="*/ 360 h 826"/>
              <a:gd name="T20" fmla="*/ 279 w 781"/>
              <a:gd name="T21" fmla="*/ 313 h 826"/>
              <a:gd name="T22" fmla="*/ 325 w 781"/>
              <a:gd name="T23" fmla="*/ 268 h 826"/>
              <a:gd name="T24" fmla="*/ 378 w 781"/>
              <a:gd name="T25" fmla="*/ 224 h 826"/>
              <a:gd name="T26" fmla="*/ 438 w 781"/>
              <a:gd name="T27" fmla="*/ 183 h 826"/>
              <a:gd name="T28" fmla="*/ 505 w 781"/>
              <a:gd name="T29" fmla="*/ 145 h 826"/>
              <a:gd name="T30" fmla="*/ 579 w 781"/>
              <a:gd name="T31" fmla="*/ 108 h 826"/>
              <a:gd name="T32" fmla="*/ 660 w 781"/>
              <a:gd name="T33" fmla="*/ 74 h 826"/>
              <a:gd name="T34" fmla="*/ 781 w 781"/>
              <a:gd name="T35" fmla="*/ 0 h 826"/>
              <a:gd name="T36" fmla="*/ 607 w 781"/>
              <a:gd name="T37" fmla="*/ 50 h 826"/>
              <a:gd name="T38" fmla="*/ 497 w 781"/>
              <a:gd name="T39" fmla="*/ 95 h 826"/>
              <a:gd name="T40" fmla="*/ 401 w 781"/>
              <a:gd name="T41" fmla="*/ 138 h 826"/>
              <a:gd name="T42" fmla="*/ 315 w 781"/>
              <a:gd name="T43" fmla="*/ 182 h 826"/>
              <a:gd name="T44" fmla="*/ 242 w 781"/>
              <a:gd name="T45" fmla="*/ 230 h 826"/>
              <a:gd name="T46" fmla="*/ 179 w 781"/>
              <a:gd name="T47" fmla="*/ 277 h 826"/>
              <a:gd name="T48" fmla="*/ 126 w 781"/>
              <a:gd name="T49" fmla="*/ 325 h 826"/>
              <a:gd name="T50" fmla="*/ 85 w 781"/>
              <a:gd name="T51" fmla="*/ 373 h 826"/>
              <a:gd name="T52" fmla="*/ 51 w 781"/>
              <a:gd name="T53" fmla="*/ 422 h 826"/>
              <a:gd name="T54" fmla="*/ 25 w 781"/>
              <a:gd name="T55" fmla="*/ 472 h 826"/>
              <a:gd name="T56" fmla="*/ 10 w 781"/>
              <a:gd name="T57" fmla="*/ 522 h 826"/>
              <a:gd name="T58" fmla="*/ 1 w 781"/>
              <a:gd name="T59" fmla="*/ 572 h 826"/>
              <a:gd name="T60" fmla="*/ 0 w 781"/>
              <a:gd name="T61" fmla="*/ 621 h 826"/>
              <a:gd name="T62" fmla="*/ 6 w 781"/>
              <a:gd name="T63" fmla="*/ 673 h 826"/>
              <a:gd name="T64" fmla="*/ 18 w 781"/>
              <a:gd name="T65" fmla="*/ 724 h 826"/>
              <a:gd name="T66" fmla="*/ 35 w 781"/>
              <a:gd name="T67" fmla="*/ 775 h 826"/>
              <a:gd name="T68" fmla="*/ 58 w 781"/>
              <a:gd name="T69" fmla="*/ 826 h 82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81"/>
              <a:gd name="T106" fmla="*/ 0 h 826"/>
              <a:gd name="T107" fmla="*/ 781 w 781"/>
              <a:gd name="T108" fmla="*/ 826 h 82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81" h="826">
                <a:moveTo>
                  <a:pt x="58" y="826"/>
                </a:moveTo>
                <a:lnTo>
                  <a:pt x="244" y="826"/>
                </a:lnTo>
                <a:lnTo>
                  <a:pt x="226" y="798"/>
                </a:lnTo>
                <a:lnTo>
                  <a:pt x="210" y="772"/>
                </a:lnTo>
                <a:lnTo>
                  <a:pt x="197" y="745"/>
                </a:lnTo>
                <a:lnTo>
                  <a:pt x="186" y="719"/>
                </a:lnTo>
                <a:lnTo>
                  <a:pt x="177" y="693"/>
                </a:lnTo>
                <a:lnTo>
                  <a:pt x="169" y="665"/>
                </a:lnTo>
                <a:lnTo>
                  <a:pt x="165" y="639"/>
                </a:lnTo>
                <a:lnTo>
                  <a:pt x="162" y="613"/>
                </a:lnTo>
                <a:lnTo>
                  <a:pt x="160" y="586"/>
                </a:lnTo>
                <a:lnTo>
                  <a:pt x="162" y="560"/>
                </a:lnTo>
                <a:lnTo>
                  <a:pt x="165" y="536"/>
                </a:lnTo>
                <a:lnTo>
                  <a:pt x="169" y="509"/>
                </a:lnTo>
                <a:lnTo>
                  <a:pt x="177" y="483"/>
                </a:lnTo>
                <a:lnTo>
                  <a:pt x="186" y="458"/>
                </a:lnTo>
                <a:lnTo>
                  <a:pt x="197" y="434"/>
                </a:lnTo>
                <a:lnTo>
                  <a:pt x="209" y="409"/>
                </a:lnTo>
                <a:lnTo>
                  <a:pt x="224" y="383"/>
                </a:lnTo>
                <a:lnTo>
                  <a:pt x="241" y="360"/>
                </a:lnTo>
                <a:lnTo>
                  <a:pt x="258" y="336"/>
                </a:lnTo>
                <a:lnTo>
                  <a:pt x="279" y="313"/>
                </a:lnTo>
                <a:lnTo>
                  <a:pt x="301" y="290"/>
                </a:lnTo>
                <a:lnTo>
                  <a:pt x="325" y="268"/>
                </a:lnTo>
                <a:lnTo>
                  <a:pt x="350" y="246"/>
                </a:lnTo>
                <a:lnTo>
                  <a:pt x="378" y="224"/>
                </a:lnTo>
                <a:lnTo>
                  <a:pt x="406" y="203"/>
                </a:lnTo>
                <a:lnTo>
                  <a:pt x="438" y="183"/>
                </a:lnTo>
                <a:lnTo>
                  <a:pt x="471" y="163"/>
                </a:lnTo>
                <a:lnTo>
                  <a:pt x="505" y="145"/>
                </a:lnTo>
                <a:lnTo>
                  <a:pt x="542" y="126"/>
                </a:lnTo>
                <a:lnTo>
                  <a:pt x="579" y="108"/>
                </a:lnTo>
                <a:lnTo>
                  <a:pt x="619" y="90"/>
                </a:lnTo>
                <a:lnTo>
                  <a:pt x="660" y="74"/>
                </a:lnTo>
                <a:lnTo>
                  <a:pt x="721" y="112"/>
                </a:lnTo>
                <a:lnTo>
                  <a:pt x="781" y="0"/>
                </a:lnTo>
                <a:lnTo>
                  <a:pt x="545" y="17"/>
                </a:lnTo>
                <a:lnTo>
                  <a:pt x="607" y="50"/>
                </a:lnTo>
                <a:lnTo>
                  <a:pt x="551" y="72"/>
                </a:lnTo>
                <a:lnTo>
                  <a:pt x="497" y="95"/>
                </a:lnTo>
                <a:lnTo>
                  <a:pt x="447" y="115"/>
                </a:lnTo>
                <a:lnTo>
                  <a:pt x="401" y="138"/>
                </a:lnTo>
                <a:lnTo>
                  <a:pt x="356" y="160"/>
                </a:lnTo>
                <a:lnTo>
                  <a:pt x="315" y="182"/>
                </a:lnTo>
                <a:lnTo>
                  <a:pt x="278" y="207"/>
                </a:lnTo>
                <a:lnTo>
                  <a:pt x="242" y="230"/>
                </a:lnTo>
                <a:lnTo>
                  <a:pt x="209" y="254"/>
                </a:lnTo>
                <a:lnTo>
                  <a:pt x="179" y="277"/>
                </a:lnTo>
                <a:lnTo>
                  <a:pt x="151" y="301"/>
                </a:lnTo>
                <a:lnTo>
                  <a:pt x="126" y="325"/>
                </a:lnTo>
                <a:lnTo>
                  <a:pt x="103" y="349"/>
                </a:lnTo>
                <a:lnTo>
                  <a:pt x="85" y="373"/>
                </a:lnTo>
                <a:lnTo>
                  <a:pt x="66" y="398"/>
                </a:lnTo>
                <a:lnTo>
                  <a:pt x="51" y="422"/>
                </a:lnTo>
                <a:lnTo>
                  <a:pt x="37" y="446"/>
                </a:lnTo>
                <a:lnTo>
                  <a:pt x="25" y="472"/>
                </a:lnTo>
                <a:lnTo>
                  <a:pt x="18" y="495"/>
                </a:lnTo>
                <a:lnTo>
                  <a:pt x="10" y="522"/>
                </a:lnTo>
                <a:lnTo>
                  <a:pt x="5" y="547"/>
                </a:lnTo>
                <a:lnTo>
                  <a:pt x="1" y="572"/>
                </a:lnTo>
                <a:lnTo>
                  <a:pt x="0" y="596"/>
                </a:lnTo>
                <a:lnTo>
                  <a:pt x="0" y="621"/>
                </a:lnTo>
                <a:lnTo>
                  <a:pt x="2" y="648"/>
                </a:lnTo>
                <a:lnTo>
                  <a:pt x="6" y="673"/>
                </a:lnTo>
                <a:lnTo>
                  <a:pt x="11" y="698"/>
                </a:lnTo>
                <a:lnTo>
                  <a:pt x="18" y="724"/>
                </a:lnTo>
                <a:lnTo>
                  <a:pt x="27" y="749"/>
                </a:lnTo>
                <a:lnTo>
                  <a:pt x="35" y="775"/>
                </a:lnTo>
                <a:lnTo>
                  <a:pt x="46" y="800"/>
                </a:lnTo>
                <a:lnTo>
                  <a:pt x="58" y="826"/>
                </a:lnTo>
                <a:close/>
              </a:path>
            </a:pathLst>
          </a:custGeom>
          <a:grp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cdr:spPr>
        <cdr:txBody>
          <a:bodyPr xmlns:a="http://schemas.openxmlformats.org/drawingml/2006/main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 sz="1950"/>
          </a:p>
        </cdr:txBody>
      </cdr:sp>
    </cdr:grp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6" y="538196"/>
            <a:ext cx="3783006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850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11468010" cy="4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239349" y="6453348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914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4CCD72-1574-4D2D-BB8F-B9160B3F4D0F}" type="datetime1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l" defTabSz="914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16.12.2019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72332" y="6453348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914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l" defTabSz="914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39349" y="22312"/>
            <a:ext cx="10972800" cy="43204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998" y="533304"/>
            <a:ext cx="8067509" cy="6229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11482757" y="30288"/>
            <a:ext cx="528000" cy="302368"/>
            <a:chOff x="8642548" y="9560"/>
            <a:chExt cx="416169" cy="333375"/>
          </a:xfrm>
        </p:grpSpPr>
        <p:sp>
          <p:nvSpPr>
            <p:cNvPr id="8" name="Slide Number Placeholder 10"/>
            <p:cNvSpPr txBox="1">
              <a:spLocks/>
            </p:cNvSpPr>
            <p:nvPr/>
          </p:nvSpPr>
          <p:spPr>
            <a:xfrm>
              <a:off x="8642548" y="9560"/>
              <a:ext cx="416169" cy="333375"/>
            </a:xfrm>
            <a:prstGeom prst="rect">
              <a:avLst/>
            </a:prstGeom>
          </p:spPr>
          <p:txBody>
            <a:bodyPr lIns="91428" tIns="45715" rIns="91428" bIns="45715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Calibri" pitchFamily="34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8713428" y="41890"/>
              <a:ext cx="270504" cy="277792"/>
            </a:xfrm>
            <a:prstGeom prst="ellipse">
              <a:avLst/>
            </a:prstGeom>
            <a:noFill/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sp>
        <p:nvSpPr>
          <p:cNvPr id="10" name="Прямоугольник 9"/>
          <p:cNvSpPr/>
          <p:nvPr userDrawn="1"/>
        </p:nvSpPr>
        <p:spPr>
          <a:xfrm>
            <a:off x="11563251" y="27011"/>
            <a:ext cx="381443" cy="296360"/>
          </a:xfrm>
          <a:prstGeom prst="rect">
            <a:avLst/>
          </a:prstGeom>
        </p:spPr>
        <p:txBody>
          <a:bodyPr wrap="none" lIns="80133" tIns="40067" rIns="80133" bIns="40067">
            <a:spAutoFit/>
          </a:bodyPr>
          <a:lstStyle/>
          <a:p>
            <a:pPr marL="0" marR="0" lvl="0" indent="0" algn="ctr" defTabSz="9140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CB6847-1C7B-4889-9C6B-513CC0D043CD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Calibri" pitchFamily="34" charset="0"/>
              </a:rPr>
              <a:pPr marL="0" marR="0" lvl="0" indent="0" algn="ctr" defTabSz="9140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741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19094-42EE-477D-AEE6-FD25A1C405B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058DFB-B566-4E63-8F23-83B055BEB90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1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19094-42EE-477D-AEE6-FD25A1C405B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058DFB-B566-4E63-8F23-83B055BEB90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7037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19094-42EE-477D-AEE6-FD25A1C405B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058DFB-B566-4E63-8F23-83B055BEB90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3415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19094-42EE-477D-AEE6-FD25A1C405B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058DFB-B566-4E63-8F23-83B055BEB90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929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19094-42EE-477D-AEE6-FD25A1C405B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058DFB-B566-4E63-8F23-83B055BEB90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873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19094-42EE-477D-AEE6-FD25A1C405B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058DFB-B566-4E63-8F23-83B055BEB90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221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19094-42EE-477D-AEE6-FD25A1C405B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058DFB-B566-4E63-8F23-83B055BEB90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0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19094-42EE-477D-AEE6-FD25A1C405B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058DFB-B566-4E63-8F23-83B055BEB90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5163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19094-42EE-477D-AEE6-FD25A1C405B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058DFB-B566-4E63-8F23-83B055BEB90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276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AutoShape 4"/>
          <p:cNvSpPr>
            <a:spLocks noChangeAspect="1" noChangeArrowheads="1" noTextEdit="1"/>
          </p:cNvSpPr>
          <p:nvPr/>
        </p:nvSpPr>
        <p:spPr bwMode="auto">
          <a:xfrm>
            <a:off x="10" y="2880"/>
            <a:ext cx="12190191" cy="685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10" y="2880"/>
            <a:ext cx="12190191" cy="6855120"/>
          </a:xfrm>
          <a:prstGeom prst="rect">
            <a:avLst/>
          </a:prstGeom>
          <a:solidFill>
            <a:srgbClr val="FEFEFE"/>
          </a:solidFill>
          <a:ln w="9525">
            <a:noFill/>
            <a:miter lim="800000"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7591" name="Freeform 7"/>
          <p:cNvSpPr>
            <a:spLocks/>
          </p:cNvSpPr>
          <p:nvPr/>
        </p:nvSpPr>
        <p:spPr bwMode="auto">
          <a:xfrm>
            <a:off x="9" y="2880"/>
            <a:ext cx="4997345" cy="68551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73" y="0"/>
              </a:cxn>
              <a:cxn ang="0">
                <a:pos x="8283" y="14283"/>
              </a:cxn>
              <a:cxn ang="0">
                <a:pos x="0" y="14283"/>
              </a:cxn>
              <a:cxn ang="0">
                <a:pos x="0" y="0"/>
              </a:cxn>
            </a:cxnLst>
            <a:rect l="0" t="0" r="r" b="b"/>
            <a:pathLst>
              <a:path w="8283" h="14283">
                <a:moveTo>
                  <a:pt x="0" y="0"/>
                </a:moveTo>
                <a:lnTo>
                  <a:pt x="1373" y="0"/>
                </a:lnTo>
                <a:lnTo>
                  <a:pt x="8283" y="14283"/>
                </a:lnTo>
                <a:lnTo>
                  <a:pt x="0" y="14283"/>
                </a:lnTo>
                <a:lnTo>
                  <a:pt x="0" y="0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7643" name="Freeform 59"/>
          <p:cNvSpPr>
            <a:spLocks/>
          </p:cNvSpPr>
          <p:nvPr/>
        </p:nvSpPr>
        <p:spPr bwMode="auto">
          <a:xfrm>
            <a:off x="10591981" y="5514621"/>
            <a:ext cx="979198" cy="8999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1559"/>
              </a:cxn>
              <a:cxn ang="0">
                <a:pos x="10" y="1603"/>
              </a:cxn>
              <a:cxn ang="0">
                <a:pos x="27" y="1644"/>
              </a:cxn>
              <a:cxn ang="0">
                <a:pos x="51" y="1679"/>
              </a:cxn>
              <a:cxn ang="0">
                <a:pos x="82" y="1709"/>
              </a:cxn>
              <a:cxn ang="0">
                <a:pos x="118" y="1733"/>
              </a:cxn>
              <a:cxn ang="0">
                <a:pos x="157" y="1751"/>
              </a:cxn>
              <a:cxn ang="0">
                <a:pos x="202" y="1760"/>
              </a:cxn>
              <a:cxn ang="0">
                <a:pos x="567" y="1761"/>
              </a:cxn>
              <a:cxn ang="0">
                <a:pos x="610" y="1764"/>
              </a:cxn>
              <a:cxn ang="0">
                <a:pos x="647" y="1769"/>
              </a:cxn>
              <a:cxn ang="0">
                <a:pos x="683" y="1779"/>
              </a:cxn>
              <a:cxn ang="0">
                <a:pos x="714" y="1792"/>
              </a:cxn>
              <a:cxn ang="0">
                <a:pos x="743" y="1808"/>
              </a:cxn>
              <a:cxn ang="0">
                <a:pos x="769" y="1828"/>
              </a:cxn>
              <a:cxn ang="0">
                <a:pos x="791" y="1850"/>
              </a:cxn>
              <a:cxn ang="0">
                <a:pos x="812" y="1875"/>
              </a:cxn>
              <a:cxn ang="0">
                <a:pos x="832" y="1850"/>
              </a:cxn>
              <a:cxn ang="0">
                <a:pos x="853" y="1828"/>
              </a:cxn>
              <a:cxn ang="0">
                <a:pos x="879" y="1808"/>
              </a:cxn>
              <a:cxn ang="0">
                <a:pos x="908" y="1792"/>
              </a:cxn>
              <a:cxn ang="0">
                <a:pos x="939" y="1779"/>
              </a:cxn>
              <a:cxn ang="0">
                <a:pos x="975" y="1769"/>
              </a:cxn>
              <a:cxn ang="0">
                <a:pos x="1014" y="1764"/>
              </a:cxn>
              <a:cxn ang="0">
                <a:pos x="1057" y="1761"/>
              </a:cxn>
              <a:cxn ang="0">
                <a:pos x="1420" y="1760"/>
              </a:cxn>
              <a:cxn ang="0">
                <a:pos x="1464" y="1751"/>
              </a:cxn>
              <a:cxn ang="0">
                <a:pos x="1505" y="1733"/>
              </a:cxn>
              <a:cxn ang="0">
                <a:pos x="1540" y="1709"/>
              </a:cxn>
              <a:cxn ang="0">
                <a:pos x="1571" y="1679"/>
              </a:cxn>
              <a:cxn ang="0">
                <a:pos x="1596" y="1644"/>
              </a:cxn>
              <a:cxn ang="0">
                <a:pos x="1612" y="1603"/>
              </a:cxn>
              <a:cxn ang="0">
                <a:pos x="1621" y="1559"/>
              </a:cxn>
              <a:cxn ang="0">
                <a:pos x="1622" y="0"/>
              </a:cxn>
            </a:cxnLst>
            <a:rect l="0" t="0" r="r" b="b"/>
            <a:pathLst>
              <a:path w="1622" h="1875">
                <a:moveTo>
                  <a:pt x="812" y="0"/>
                </a:moveTo>
                <a:lnTo>
                  <a:pt x="0" y="0"/>
                </a:lnTo>
                <a:lnTo>
                  <a:pt x="0" y="1536"/>
                </a:lnTo>
                <a:lnTo>
                  <a:pt x="1" y="1559"/>
                </a:lnTo>
                <a:lnTo>
                  <a:pt x="5" y="1582"/>
                </a:lnTo>
                <a:lnTo>
                  <a:pt x="10" y="1603"/>
                </a:lnTo>
                <a:lnTo>
                  <a:pt x="17" y="1624"/>
                </a:lnTo>
                <a:lnTo>
                  <a:pt x="27" y="1644"/>
                </a:lnTo>
                <a:lnTo>
                  <a:pt x="39" y="1661"/>
                </a:lnTo>
                <a:lnTo>
                  <a:pt x="51" y="1679"/>
                </a:lnTo>
                <a:lnTo>
                  <a:pt x="67" y="1696"/>
                </a:lnTo>
                <a:lnTo>
                  <a:pt x="82" y="1709"/>
                </a:lnTo>
                <a:lnTo>
                  <a:pt x="99" y="1723"/>
                </a:lnTo>
                <a:lnTo>
                  <a:pt x="118" y="1733"/>
                </a:lnTo>
                <a:lnTo>
                  <a:pt x="137" y="1744"/>
                </a:lnTo>
                <a:lnTo>
                  <a:pt x="157" y="1751"/>
                </a:lnTo>
                <a:lnTo>
                  <a:pt x="180" y="1756"/>
                </a:lnTo>
                <a:lnTo>
                  <a:pt x="202" y="1760"/>
                </a:lnTo>
                <a:lnTo>
                  <a:pt x="224" y="1761"/>
                </a:lnTo>
                <a:lnTo>
                  <a:pt x="567" y="1761"/>
                </a:lnTo>
                <a:lnTo>
                  <a:pt x="588" y="1761"/>
                </a:lnTo>
                <a:lnTo>
                  <a:pt x="610" y="1764"/>
                </a:lnTo>
                <a:lnTo>
                  <a:pt x="629" y="1766"/>
                </a:lnTo>
                <a:lnTo>
                  <a:pt x="647" y="1769"/>
                </a:lnTo>
                <a:lnTo>
                  <a:pt x="666" y="1774"/>
                </a:lnTo>
                <a:lnTo>
                  <a:pt x="683" y="1779"/>
                </a:lnTo>
                <a:lnTo>
                  <a:pt x="699" y="1785"/>
                </a:lnTo>
                <a:lnTo>
                  <a:pt x="714" y="1792"/>
                </a:lnTo>
                <a:lnTo>
                  <a:pt x="730" y="1799"/>
                </a:lnTo>
                <a:lnTo>
                  <a:pt x="743" y="1808"/>
                </a:lnTo>
                <a:lnTo>
                  <a:pt x="756" y="1818"/>
                </a:lnTo>
                <a:lnTo>
                  <a:pt x="769" y="1828"/>
                </a:lnTo>
                <a:lnTo>
                  <a:pt x="780" y="1838"/>
                </a:lnTo>
                <a:lnTo>
                  <a:pt x="791" y="1850"/>
                </a:lnTo>
                <a:lnTo>
                  <a:pt x="802" y="1862"/>
                </a:lnTo>
                <a:lnTo>
                  <a:pt x="812" y="1875"/>
                </a:lnTo>
                <a:lnTo>
                  <a:pt x="820" y="1862"/>
                </a:lnTo>
                <a:lnTo>
                  <a:pt x="832" y="1850"/>
                </a:lnTo>
                <a:lnTo>
                  <a:pt x="842" y="1838"/>
                </a:lnTo>
                <a:lnTo>
                  <a:pt x="853" y="1828"/>
                </a:lnTo>
                <a:lnTo>
                  <a:pt x="866" y="1818"/>
                </a:lnTo>
                <a:lnTo>
                  <a:pt x="879" y="1808"/>
                </a:lnTo>
                <a:lnTo>
                  <a:pt x="892" y="1799"/>
                </a:lnTo>
                <a:lnTo>
                  <a:pt x="908" y="1792"/>
                </a:lnTo>
                <a:lnTo>
                  <a:pt x="923" y="1785"/>
                </a:lnTo>
                <a:lnTo>
                  <a:pt x="939" y="1779"/>
                </a:lnTo>
                <a:lnTo>
                  <a:pt x="957" y="1774"/>
                </a:lnTo>
                <a:lnTo>
                  <a:pt x="975" y="1769"/>
                </a:lnTo>
                <a:lnTo>
                  <a:pt x="993" y="1766"/>
                </a:lnTo>
                <a:lnTo>
                  <a:pt x="1014" y="1764"/>
                </a:lnTo>
                <a:lnTo>
                  <a:pt x="1034" y="1761"/>
                </a:lnTo>
                <a:lnTo>
                  <a:pt x="1057" y="1761"/>
                </a:lnTo>
                <a:lnTo>
                  <a:pt x="1398" y="1761"/>
                </a:lnTo>
                <a:lnTo>
                  <a:pt x="1420" y="1760"/>
                </a:lnTo>
                <a:lnTo>
                  <a:pt x="1443" y="1756"/>
                </a:lnTo>
                <a:lnTo>
                  <a:pt x="1464" y="1751"/>
                </a:lnTo>
                <a:lnTo>
                  <a:pt x="1485" y="1744"/>
                </a:lnTo>
                <a:lnTo>
                  <a:pt x="1505" y="1733"/>
                </a:lnTo>
                <a:lnTo>
                  <a:pt x="1523" y="1723"/>
                </a:lnTo>
                <a:lnTo>
                  <a:pt x="1540" y="1709"/>
                </a:lnTo>
                <a:lnTo>
                  <a:pt x="1557" y="1696"/>
                </a:lnTo>
                <a:lnTo>
                  <a:pt x="1571" y="1679"/>
                </a:lnTo>
                <a:lnTo>
                  <a:pt x="1584" y="1661"/>
                </a:lnTo>
                <a:lnTo>
                  <a:pt x="1596" y="1644"/>
                </a:lnTo>
                <a:lnTo>
                  <a:pt x="1605" y="1624"/>
                </a:lnTo>
                <a:lnTo>
                  <a:pt x="1612" y="1603"/>
                </a:lnTo>
                <a:lnTo>
                  <a:pt x="1617" y="1582"/>
                </a:lnTo>
                <a:lnTo>
                  <a:pt x="1621" y="1559"/>
                </a:lnTo>
                <a:lnTo>
                  <a:pt x="1622" y="1536"/>
                </a:lnTo>
                <a:lnTo>
                  <a:pt x="1622" y="0"/>
                </a:lnTo>
                <a:lnTo>
                  <a:pt x="812" y="0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7644" name="Freeform 60"/>
          <p:cNvSpPr>
            <a:spLocks noEditPoints="1"/>
          </p:cNvSpPr>
          <p:nvPr/>
        </p:nvSpPr>
        <p:spPr bwMode="auto">
          <a:xfrm>
            <a:off x="10722299" y="5602452"/>
            <a:ext cx="725802" cy="669530"/>
          </a:xfrm>
          <a:custGeom>
            <a:avLst/>
            <a:gdLst/>
            <a:ahLst/>
            <a:cxnLst>
              <a:cxn ang="0">
                <a:pos x="395" y="1020"/>
              </a:cxn>
              <a:cxn ang="0">
                <a:pos x="345" y="1102"/>
              </a:cxn>
              <a:cxn ang="0">
                <a:pos x="466" y="1033"/>
              </a:cxn>
              <a:cxn ang="0">
                <a:pos x="851" y="956"/>
              </a:cxn>
              <a:cxn ang="0">
                <a:pos x="864" y="1015"/>
              </a:cxn>
              <a:cxn ang="0">
                <a:pos x="855" y="1193"/>
              </a:cxn>
              <a:cxn ang="0">
                <a:pos x="811" y="1003"/>
              </a:cxn>
              <a:cxn ang="0">
                <a:pos x="630" y="1022"/>
              </a:cxn>
              <a:cxn ang="0">
                <a:pos x="543" y="1063"/>
              </a:cxn>
              <a:cxn ang="0">
                <a:pos x="841" y="1318"/>
              </a:cxn>
              <a:cxn ang="0">
                <a:pos x="338" y="1201"/>
              </a:cxn>
              <a:cxn ang="0">
                <a:pos x="191" y="904"/>
              </a:cxn>
              <a:cxn ang="0">
                <a:pos x="216" y="985"/>
              </a:cxn>
              <a:cxn ang="0">
                <a:pos x="188" y="728"/>
              </a:cxn>
              <a:cxn ang="0">
                <a:pos x="270" y="176"/>
              </a:cxn>
              <a:cxn ang="0">
                <a:pos x="298" y="327"/>
              </a:cxn>
              <a:cxn ang="0">
                <a:pos x="218" y="459"/>
              </a:cxn>
              <a:cxn ang="0">
                <a:pos x="293" y="544"/>
              </a:cxn>
              <a:cxn ang="0">
                <a:pos x="366" y="647"/>
              </a:cxn>
              <a:cxn ang="0">
                <a:pos x="106" y="681"/>
              </a:cxn>
              <a:cxn ang="0">
                <a:pos x="44" y="696"/>
              </a:cxn>
              <a:cxn ang="0">
                <a:pos x="49" y="683"/>
              </a:cxn>
              <a:cxn ang="0">
                <a:pos x="49" y="837"/>
              </a:cxn>
              <a:cxn ang="0">
                <a:pos x="97" y="887"/>
              </a:cxn>
              <a:cxn ang="0">
                <a:pos x="102" y="1032"/>
              </a:cxn>
              <a:cxn ang="0">
                <a:pos x="163" y="1220"/>
              </a:cxn>
              <a:cxn ang="0">
                <a:pos x="192" y="1215"/>
              </a:cxn>
              <a:cxn ang="0">
                <a:pos x="310" y="1283"/>
              </a:cxn>
              <a:cxn ang="0">
                <a:pos x="438" y="1177"/>
              </a:cxn>
              <a:cxn ang="0">
                <a:pos x="456" y="1307"/>
              </a:cxn>
              <a:cxn ang="0">
                <a:pos x="372" y="1354"/>
              </a:cxn>
              <a:cxn ang="0">
                <a:pos x="520" y="1379"/>
              </a:cxn>
              <a:cxn ang="0">
                <a:pos x="631" y="1361"/>
              </a:cxn>
              <a:cxn ang="0">
                <a:pos x="654" y="1331"/>
              </a:cxn>
              <a:cxn ang="0">
                <a:pos x="564" y="1277"/>
              </a:cxn>
              <a:cxn ang="0">
                <a:pos x="703" y="1301"/>
              </a:cxn>
              <a:cxn ang="0">
                <a:pos x="779" y="1317"/>
              </a:cxn>
              <a:cxn ang="0">
                <a:pos x="775" y="1361"/>
              </a:cxn>
              <a:cxn ang="0">
                <a:pos x="928" y="1358"/>
              </a:cxn>
              <a:cxn ang="0">
                <a:pos x="982" y="1325"/>
              </a:cxn>
              <a:cxn ang="0">
                <a:pos x="962" y="1298"/>
              </a:cxn>
              <a:cxn ang="0">
                <a:pos x="913" y="1277"/>
              </a:cxn>
              <a:cxn ang="0">
                <a:pos x="1008" y="1114"/>
              </a:cxn>
              <a:cxn ang="0">
                <a:pos x="947" y="1001"/>
              </a:cxn>
              <a:cxn ang="0">
                <a:pos x="880" y="868"/>
              </a:cxn>
              <a:cxn ang="0">
                <a:pos x="1109" y="903"/>
              </a:cxn>
              <a:cxn ang="0">
                <a:pos x="1173" y="994"/>
              </a:cxn>
              <a:cxn ang="0">
                <a:pos x="1073" y="768"/>
              </a:cxn>
              <a:cxn ang="0">
                <a:pos x="1144" y="729"/>
              </a:cxn>
              <a:cxn ang="0">
                <a:pos x="1183" y="863"/>
              </a:cxn>
              <a:cxn ang="0">
                <a:pos x="1106" y="621"/>
              </a:cxn>
              <a:cxn ang="0">
                <a:pos x="1000" y="624"/>
              </a:cxn>
              <a:cxn ang="0">
                <a:pos x="987" y="416"/>
              </a:cxn>
              <a:cxn ang="0">
                <a:pos x="985" y="325"/>
              </a:cxn>
              <a:cxn ang="0">
                <a:pos x="871" y="187"/>
              </a:cxn>
              <a:cxn ang="0">
                <a:pos x="792" y="185"/>
              </a:cxn>
              <a:cxn ang="0">
                <a:pos x="632" y="153"/>
              </a:cxn>
              <a:cxn ang="0">
                <a:pos x="631" y="13"/>
              </a:cxn>
              <a:cxn ang="0">
                <a:pos x="452" y="28"/>
              </a:cxn>
              <a:cxn ang="0">
                <a:pos x="538" y="86"/>
              </a:cxn>
              <a:cxn ang="0">
                <a:pos x="457" y="196"/>
              </a:cxn>
              <a:cxn ang="0">
                <a:pos x="319" y="156"/>
              </a:cxn>
            </a:cxnLst>
            <a:rect l="0" t="0" r="r" b="b"/>
            <a:pathLst>
              <a:path w="1202" h="1393">
                <a:moveTo>
                  <a:pt x="211" y="1089"/>
                </a:moveTo>
                <a:lnTo>
                  <a:pt x="216" y="1076"/>
                </a:lnTo>
                <a:lnTo>
                  <a:pt x="221" y="1063"/>
                </a:lnTo>
                <a:lnTo>
                  <a:pt x="228" y="1053"/>
                </a:lnTo>
                <a:lnTo>
                  <a:pt x="237" y="1044"/>
                </a:lnTo>
                <a:lnTo>
                  <a:pt x="246" y="1037"/>
                </a:lnTo>
                <a:lnTo>
                  <a:pt x="257" y="1032"/>
                </a:lnTo>
                <a:lnTo>
                  <a:pt x="270" y="1027"/>
                </a:lnTo>
                <a:lnTo>
                  <a:pt x="284" y="1024"/>
                </a:lnTo>
                <a:lnTo>
                  <a:pt x="299" y="1020"/>
                </a:lnTo>
                <a:lnTo>
                  <a:pt x="313" y="1017"/>
                </a:lnTo>
                <a:lnTo>
                  <a:pt x="328" y="1012"/>
                </a:lnTo>
                <a:lnTo>
                  <a:pt x="345" y="1005"/>
                </a:lnTo>
                <a:lnTo>
                  <a:pt x="376" y="991"/>
                </a:lnTo>
                <a:lnTo>
                  <a:pt x="410" y="975"/>
                </a:lnTo>
                <a:lnTo>
                  <a:pt x="417" y="971"/>
                </a:lnTo>
                <a:lnTo>
                  <a:pt x="422" y="969"/>
                </a:lnTo>
                <a:lnTo>
                  <a:pt x="424" y="967"/>
                </a:lnTo>
                <a:lnTo>
                  <a:pt x="427" y="970"/>
                </a:lnTo>
                <a:lnTo>
                  <a:pt x="427" y="972"/>
                </a:lnTo>
                <a:lnTo>
                  <a:pt x="425" y="979"/>
                </a:lnTo>
                <a:lnTo>
                  <a:pt x="422" y="986"/>
                </a:lnTo>
                <a:lnTo>
                  <a:pt x="418" y="995"/>
                </a:lnTo>
                <a:lnTo>
                  <a:pt x="406" y="1008"/>
                </a:lnTo>
                <a:lnTo>
                  <a:pt x="395" y="1020"/>
                </a:lnTo>
                <a:lnTo>
                  <a:pt x="391" y="1025"/>
                </a:lnTo>
                <a:lnTo>
                  <a:pt x="389" y="1031"/>
                </a:lnTo>
                <a:lnTo>
                  <a:pt x="388" y="1034"/>
                </a:lnTo>
                <a:lnTo>
                  <a:pt x="386" y="1039"/>
                </a:lnTo>
                <a:lnTo>
                  <a:pt x="388" y="1044"/>
                </a:lnTo>
                <a:lnTo>
                  <a:pt x="389" y="1049"/>
                </a:lnTo>
                <a:lnTo>
                  <a:pt x="393" y="1055"/>
                </a:lnTo>
                <a:lnTo>
                  <a:pt x="398" y="1060"/>
                </a:lnTo>
                <a:lnTo>
                  <a:pt x="412" y="1067"/>
                </a:lnTo>
                <a:lnTo>
                  <a:pt x="420" y="1075"/>
                </a:lnTo>
                <a:lnTo>
                  <a:pt x="424" y="1079"/>
                </a:lnTo>
                <a:lnTo>
                  <a:pt x="425" y="1082"/>
                </a:lnTo>
                <a:lnTo>
                  <a:pt x="425" y="1086"/>
                </a:lnTo>
                <a:lnTo>
                  <a:pt x="425" y="1090"/>
                </a:lnTo>
                <a:lnTo>
                  <a:pt x="417" y="1087"/>
                </a:lnTo>
                <a:lnTo>
                  <a:pt x="408" y="1087"/>
                </a:lnTo>
                <a:lnTo>
                  <a:pt x="399" y="1087"/>
                </a:lnTo>
                <a:lnTo>
                  <a:pt x="391" y="1087"/>
                </a:lnTo>
                <a:lnTo>
                  <a:pt x="384" y="1090"/>
                </a:lnTo>
                <a:lnTo>
                  <a:pt x="376" y="1094"/>
                </a:lnTo>
                <a:lnTo>
                  <a:pt x="369" y="1097"/>
                </a:lnTo>
                <a:lnTo>
                  <a:pt x="361" y="1104"/>
                </a:lnTo>
                <a:lnTo>
                  <a:pt x="356" y="1102"/>
                </a:lnTo>
                <a:lnTo>
                  <a:pt x="351" y="1102"/>
                </a:lnTo>
                <a:lnTo>
                  <a:pt x="345" y="1102"/>
                </a:lnTo>
                <a:lnTo>
                  <a:pt x="338" y="1102"/>
                </a:lnTo>
                <a:lnTo>
                  <a:pt x="324" y="1106"/>
                </a:lnTo>
                <a:lnTo>
                  <a:pt x="309" y="1113"/>
                </a:lnTo>
                <a:lnTo>
                  <a:pt x="300" y="1109"/>
                </a:lnTo>
                <a:lnTo>
                  <a:pt x="290" y="1108"/>
                </a:lnTo>
                <a:lnTo>
                  <a:pt x="280" y="1108"/>
                </a:lnTo>
                <a:lnTo>
                  <a:pt x="269" y="1110"/>
                </a:lnTo>
                <a:lnTo>
                  <a:pt x="268" y="1108"/>
                </a:lnTo>
                <a:lnTo>
                  <a:pt x="265" y="1104"/>
                </a:lnTo>
                <a:lnTo>
                  <a:pt x="261" y="1102"/>
                </a:lnTo>
                <a:lnTo>
                  <a:pt x="257" y="1101"/>
                </a:lnTo>
                <a:lnTo>
                  <a:pt x="249" y="1100"/>
                </a:lnTo>
                <a:lnTo>
                  <a:pt x="236" y="1101"/>
                </a:lnTo>
                <a:lnTo>
                  <a:pt x="231" y="1097"/>
                </a:lnTo>
                <a:lnTo>
                  <a:pt x="226" y="1094"/>
                </a:lnTo>
                <a:lnTo>
                  <a:pt x="218" y="1091"/>
                </a:lnTo>
                <a:lnTo>
                  <a:pt x="211" y="1089"/>
                </a:lnTo>
                <a:close/>
                <a:moveTo>
                  <a:pt x="475" y="1089"/>
                </a:moveTo>
                <a:lnTo>
                  <a:pt x="467" y="1080"/>
                </a:lnTo>
                <a:lnTo>
                  <a:pt x="461" y="1072"/>
                </a:lnTo>
                <a:lnTo>
                  <a:pt x="457" y="1063"/>
                </a:lnTo>
                <a:lnTo>
                  <a:pt x="456" y="1056"/>
                </a:lnTo>
                <a:lnTo>
                  <a:pt x="457" y="1048"/>
                </a:lnTo>
                <a:lnTo>
                  <a:pt x="461" y="1041"/>
                </a:lnTo>
                <a:lnTo>
                  <a:pt x="466" y="1033"/>
                </a:lnTo>
                <a:lnTo>
                  <a:pt x="475" y="1025"/>
                </a:lnTo>
                <a:lnTo>
                  <a:pt x="487" y="1015"/>
                </a:lnTo>
                <a:lnTo>
                  <a:pt x="502" y="1000"/>
                </a:lnTo>
                <a:lnTo>
                  <a:pt x="519" y="980"/>
                </a:lnTo>
                <a:lnTo>
                  <a:pt x="539" y="956"/>
                </a:lnTo>
                <a:lnTo>
                  <a:pt x="552" y="955"/>
                </a:lnTo>
                <a:lnTo>
                  <a:pt x="564" y="952"/>
                </a:lnTo>
                <a:lnTo>
                  <a:pt x="577" y="950"/>
                </a:lnTo>
                <a:lnTo>
                  <a:pt x="591" y="948"/>
                </a:lnTo>
                <a:lnTo>
                  <a:pt x="617" y="945"/>
                </a:lnTo>
                <a:lnTo>
                  <a:pt x="644" y="940"/>
                </a:lnTo>
                <a:lnTo>
                  <a:pt x="669" y="935"/>
                </a:lnTo>
                <a:lnTo>
                  <a:pt x="694" y="928"/>
                </a:lnTo>
                <a:lnTo>
                  <a:pt x="718" y="922"/>
                </a:lnTo>
                <a:lnTo>
                  <a:pt x="742" y="913"/>
                </a:lnTo>
                <a:lnTo>
                  <a:pt x="764" y="904"/>
                </a:lnTo>
                <a:lnTo>
                  <a:pt x="785" y="893"/>
                </a:lnTo>
                <a:lnTo>
                  <a:pt x="793" y="892"/>
                </a:lnTo>
                <a:lnTo>
                  <a:pt x="799" y="893"/>
                </a:lnTo>
                <a:lnTo>
                  <a:pt x="804" y="895"/>
                </a:lnTo>
                <a:lnTo>
                  <a:pt x="808" y="900"/>
                </a:lnTo>
                <a:lnTo>
                  <a:pt x="814" y="909"/>
                </a:lnTo>
                <a:lnTo>
                  <a:pt x="829" y="928"/>
                </a:lnTo>
                <a:lnTo>
                  <a:pt x="843" y="947"/>
                </a:lnTo>
                <a:lnTo>
                  <a:pt x="851" y="956"/>
                </a:lnTo>
                <a:lnTo>
                  <a:pt x="845" y="959"/>
                </a:lnTo>
                <a:lnTo>
                  <a:pt x="838" y="960"/>
                </a:lnTo>
                <a:lnTo>
                  <a:pt x="855" y="972"/>
                </a:lnTo>
                <a:lnTo>
                  <a:pt x="870" y="985"/>
                </a:lnTo>
                <a:lnTo>
                  <a:pt x="869" y="986"/>
                </a:lnTo>
                <a:lnTo>
                  <a:pt x="867" y="988"/>
                </a:lnTo>
                <a:lnTo>
                  <a:pt x="867" y="989"/>
                </a:lnTo>
                <a:lnTo>
                  <a:pt x="869" y="990"/>
                </a:lnTo>
                <a:lnTo>
                  <a:pt x="871" y="993"/>
                </a:lnTo>
                <a:lnTo>
                  <a:pt x="875" y="995"/>
                </a:lnTo>
                <a:lnTo>
                  <a:pt x="874" y="999"/>
                </a:lnTo>
                <a:lnTo>
                  <a:pt x="874" y="1003"/>
                </a:lnTo>
                <a:lnTo>
                  <a:pt x="876" y="1005"/>
                </a:lnTo>
                <a:lnTo>
                  <a:pt x="880" y="1007"/>
                </a:lnTo>
                <a:lnTo>
                  <a:pt x="883" y="1012"/>
                </a:lnTo>
                <a:lnTo>
                  <a:pt x="883" y="1017"/>
                </a:lnTo>
                <a:lnTo>
                  <a:pt x="883" y="1018"/>
                </a:lnTo>
                <a:lnTo>
                  <a:pt x="880" y="1017"/>
                </a:lnTo>
                <a:lnTo>
                  <a:pt x="877" y="1014"/>
                </a:lnTo>
                <a:lnTo>
                  <a:pt x="871" y="1009"/>
                </a:lnTo>
                <a:lnTo>
                  <a:pt x="869" y="1008"/>
                </a:lnTo>
                <a:lnTo>
                  <a:pt x="866" y="1008"/>
                </a:lnTo>
                <a:lnTo>
                  <a:pt x="864" y="1008"/>
                </a:lnTo>
                <a:lnTo>
                  <a:pt x="864" y="1009"/>
                </a:lnTo>
                <a:lnTo>
                  <a:pt x="864" y="1015"/>
                </a:lnTo>
                <a:lnTo>
                  <a:pt x="869" y="1025"/>
                </a:lnTo>
                <a:lnTo>
                  <a:pt x="877" y="1038"/>
                </a:lnTo>
                <a:lnTo>
                  <a:pt x="886" y="1051"/>
                </a:lnTo>
                <a:lnTo>
                  <a:pt x="888" y="1058"/>
                </a:lnTo>
                <a:lnTo>
                  <a:pt x="890" y="1066"/>
                </a:lnTo>
                <a:lnTo>
                  <a:pt x="895" y="1073"/>
                </a:lnTo>
                <a:lnTo>
                  <a:pt x="900" y="1080"/>
                </a:lnTo>
                <a:lnTo>
                  <a:pt x="908" y="1095"/>
                </a:lnTo>
                <a:lnTo>
                  <a:pt x="915" y="1109"/>
                </a:lnTo>
                <a:lnTo>
                  <a:pt x="917" y="1115"/>
                </a:lnTo>
                <a:lnTo>
                  <a:pt x="919" y="1121"/>
                </a:lnTo>
                <a:lnTo>
                  <a:pt x="920" y="1129"/>
                </a:lnTo>
                <a:lnTo>
                  <a:pt x="923" y="1134"/>
                </a:lnTo>
                <a:lnTo>
                  <a:pt x="927" y="1138"/>
                </a:lnTo>
                <a:lnTo>
                  <a:pt x="932" y="1140"/>
                </a:lnTo>
                <a:lnTo>
                  <a:pt x="924" y="1153"/>
                </a:lnTo>
                <a:lnTo>
                  <a:pt x="917" y="1164"/>
                </a:lnTo>
                <a:lnTo>
                  <a:pt x="912" y="1169"/>
                </a:lnTo>
                <a:lnTo>
                  <a:pt x="905" y="1174"/>
                </a:lnTo>
                <a:lnTo>
                  <a:pt x="899" y="1180"/>
                </a:lnTo>
                <a:lnTo>
                  <a:pt x="893" y="1183"/>
                </a:lnTo>
                <a:lnTo>
                  <a:pt x="879" y="1190"/>
                </a:lnTo>
                <a:lnTo>
                  <a:pt x="866" y="1193"/>
                </a:lnTo>
                <a:lnTo>
                  <a:pt x="860" y="1193"/>
                </a:lnTo>
                <a:lnTo>
                  <a:pt x="855" y="1193"/>
                </a:lnTo>
                <a:lnTo>
                  <a:pt x="848" y="1193"/>
                </a:lnTo>
                <a:lnTo>
                  <a:pt x="845" y="1191"/>
                </a:lnTo>
                <a:lnTo>
                  <a:pt x="840" y="1188"/>
                </a:lnTo>
                <a:lnTo>
                  <a:pt x="836" y="1185"/>
                </a:lnTo>
                <a:lnTo>
                  <a:pt x="833" y="1181"/>
                </a:lnTo>
                <a:lnTo>
                  <a:pt x="831" y="1176"/>
                </a:lnTo>
                <a:lnTo>
                  <a:pt x="828" y="1169"/>
                </a:lnTo>
                <a:lnTo>
                  <a:pt x="828" y="1163"/>
                </a:lnTo>
                <a:lnTo>
                  <a:pt x="827" y="1154"/>
                </a:lnTo>
                <a:lnTo>
                  <a:pt x="827" y="1145"/>
                </a:lnTo>
                <a:lnTo>
                  <a:pt x="829" y="1126"/>
                </a:lnTo>
                <a:lnTo>
                  <a:pt x="832" y="1108"/>
                </a:lnTo>
                <a:lnTo>
                  <a:pt x="833" y="1089"/>
                </a:lnTo>
                <a:lnTo>
                  <a:pt x="835" y="1068"/>
                </a:lnTo>
                <a:lnTo>
                  <a:pt x="838" y="1053"/>
                </a:lnTo>
                <a:lnTo>
                  <a:pt x="840" y="1041"/>
                </a:lnTo>
                <a:lnTo>
                  <a:pt x="838" y="1034"/>
                </a:lnTo>
                <a:lnTo>
                  <a:pt x="838" y="1029"/>
                </a:lnTo>
                <a:lnTo>
                  <a:pt x="837" y="1024"/>
                </a:lnTo>
                <a:lnTo>
                  <a:pt x="835" y="1019"/>
                </a:lnTo>
                <a:lnTo>
                  <a:pt x="832" y="1015"/>
                </a:lnTo>
                <a:lnTo>
                  <a:pt x="829" y="1012"/>
                </a:lnTo>
                <a:lnTo>
                  <a:pt x="826" y="1009"/>
                </a:lnTo>
                <a:lnTo>
                  <a:pt x="822" y="1007"/>
                </a:lnTo>
                <a:lnTo>
                  <a:pt x="811" y="1003"/>
                </a:lnTo>
                <a:lnTo>
                  <a:pt x="798" y="1001"/>
                </a:lnTo>
                <a:lnTo>
                  <a:pt x="785" y="1001"/>
                </a:lnTo>
                <a:lnTo>
                  <a:pt x="773" y="1003"/>
                </a:lnTo>
                <a:lnTo>
                  <a:pt x="763" y="1005"/>
                </a:lnTo>
                <a:lnTo>
                  <a:pt x="754" y="1009"/>
                </a:lnTo>
                <a:lnTo>
                  <a:pt x="749" y="1012"/>
                </a:lnTo>
                <a:lnTo>
                  <a:pt x="745" y="1013"/>
                </a:lnTo>
                <a:lnTo>
                  <a:pt x="740" y="1013"/>
                </a:lnTo>
                <a:lnTo>
                  <a:pt x="735" y="1013"/>
                </a:lnTo>
                <a:lnTo>
                  <a:pt x="722" y="1009"/>
                </a:lnTo>
                <a:lnTo>
                  <a:pt x="708" y="1003"/>
                </a:lnTo>
                <a:lnTo>
                  <a:pt x="682" y="983"/>
                </a:lnTo>
                <a:lnTo>
                  <a:pt x="658" y="969"/>
                </a:lnTo>
                <a:lnTo>
                  <a:pt x="648" y="965"/>
                </a:lnTo>
                <a:lnTo>
                  <a:pt x="638" y="961"/>
                </a:lnTo>
                <a:lnTo>
                  <a:pt x="629" y="959"/>
                </a:lnTo>
                <a:lnTo>
                  <a:pt x="621" y="957"/>
                </a:lnTo>
                <a:lnTo>
                  <a:pt x="627" y="966"/>
                </a:lnTo>
                <a:lnTo>
                  <a:pt x="632" y="974"/>
                </a:lnTo>
                <a:lnTo>
                  <a:pt x="636" y="981"/>
                </a:lnTo>
                <a:lnTo>
                  <a:pt x="639" y="990"/>
                </a:lnTo>
                <a:lnTo>
                  <a:pt x="639" y="998"/>
                </a:lnTo>
                <a:lnTo>
                  <a:pt x="638" y="1005"/>
                </a:lnTo>
                <a:lnTo>
                  <a:pt x="635" y="1014"/>
                </a:lnTo>
                <a:lnTo>
                  <a:pt x="630" y="1022"/>
                </a:lnTo>
                <a:lnTo>
                  <a:pt x="635" y="1024"/>
                </a:lnTo>
                <a:lnTo>
                  <a:pt x="639" y="1027"/>
                </a:lnTo>
                <a:lnTo>
                  <a:pt x="641" y="1029"/>
                </a:lnTo>
                <a:lnTo>
                  <a:pt x="641" y="1032"/>
                </a:lnTo>
                <a:lnTo>
                  <a:pt x="641" y="1034"/>
                </a:lnTo>
                <a:lnTo>
                  <a:pt x="639" y="1037"/>
                </a:lnTo>
                <a:lnTo>
                  <a:pt x="635" y="1041"/>
                </a:lnTo>
                <a:lnTo>
                  <a:pt x="630" y="1043"/>
                </a:lnTo>
                <a:lnTo>
                  <a:pt x="616" y="1043"/>
                </a:lnTo>
                <a:lnTo>
                  <a:pt x="601" y="1042"/>
                </a:lnTo>
                <a:lnTo>
                  <a:pt x="586" y="1041"/>
                </a:lnTo>
                <a:lnTo>
                  <a:pt x="571" y="1038"/>
                </a:lnTo>
                <a:lnTo>
                  <a:pt x="539" y="1032"/>
                </a:lnTo>
                <a:lnTo>
                  <a:pt x="507" y="1024"/>
                </a:lnTo>
                <a:lnTo>
                  <a:pt x="499" y="1023"/>
                </a:lnTo>
                <a:lnTo>
                  <a:pt x="495" y="1024"/>
                </a:lnTo>
                <a:lnTo>
                  <a:pt x="494" y="1025"/>
                </a:lnTo>
                <a:lnTo>
                  <a:pt x="495" y="1027"/>
                </a:lnTo>
                <a:lnTo>
                  <a:pt x="497" y="1029"/>
                </a:lnTo>
                <a:lnTo>
                  <a:pt x="500" y="1032"/>
                </a:lnTo>
                <a:lnTo>
                  <a:pt x="511" y="1037"/>
                </a:lnTo>
                <a:lnTo>
                  <a:pt x="521" y="1043"/>
                </a:lnTo>
                <a:lnTo>
                  <a:pt x="530" y="1049"/>
                </a:lnTo>
                <a:lnTo>
                  <a:pt x="537" y="1056"/>
                </a:lnTo>
                <a:lnTo>
                  <a:pt x="543" y="1063"/>
                </a:lnTo>
                <a:lnTo>
                  <a:pt x="547" y="1072"/>
                </a:lnTo>
                <a:lnTo>
                  <a:pt x="549" y="1081"/>
                </a:lnTo>
                <a:lnTo>
                  <a:pt x="549" y="1091"/>
                </a:lnTo>
                <a:lnTo>
                  <a:pt x="535" y="1091"/>
                </a:lnTo>
                <a:lnTo>
                  <a:pt x="521" y="1092"/>
                </a:lnTo>
                <a:lnTo>
                  <a:pt x="510" y="1094"/>
                </a:lnTo>
                <a:lnTo>
                  <a:pt x="502" y="1095"/>
                </a:lnTo>
                <a:lnTo>
                  <a:pt x="499" y="1096"/>
                </a:lnTo>
                <a:lnTo>
                  <a:pt x="495" y="1097"/>
                </a:lnTo>
                <a:lnTo>
                  <a:pt x="491" y="1099"/>
                </a:lnTo>
                <a:lnTo>
                  <a:pt x="489" y="1099"/>
                </a:lnTo>
                <a:lnTo>
                  <a:pt x="485" y="1097"/>
                </a:lnTo>
                <a:lnTo>
                  <a:pt x="481" y="1095"/>
                </a:lnTo>
                <a:lnTo>
                  <a:pt x="477" y="1092"/>
                </a:lnTo>
                <a:lnTo>
                  <a:pt x="475" y="1089"/>
                </a:lnTo>
                <a:close/>
                <a:moveTo>
                  <a:pt x="838" y="1297"/>
                </a:moveTo>
                <a:lnTo>
                  <a:pt x="835" y="1299"/>
                </a:lnTo>
                <a:lnTo>
                  <a:pt x="832" y="1301"/>
                </a:lnTo>
                <a:lnTo>
                  <a:pt x="831" y="1303"/>
                </a:lnTo>
                <a:lnTo>
                  <a:pt x="829" y="1306"/>
                </a:lnTo>
                <a:lnTo>
                  <a:pt x="829" y="1308"/>
                </a:lnTo>
                <a:lnTo>
                  <a:pt x="831" y="1311"/>
                </a:lnTo>
                <a:lnTo>
                  <a:pt x="832" y="1313"/>
                </a:lnTo>
                <a:lnTo>
                  <a:pt x="836" y="1316"/>
                </a:lnTo>
                <a:lnTo>
                  <a:pt x="841" y="1318"/>
                </a:lnTo>
                <a:lnTo>
                  <a:pt x="843" y="1320"/>
                </a:lnTo>
                <a:lnTo>
                  <a:pt x="846" y="1320"/>
                </a:lnTo>
                <a:lnTo>
                  <a:pt x="848" y="1317"/>
                </a:lnTo>
                <a:lnTo>
                  <a:pt x="851" y="1316"/>
                </a:lnTo>
                <a:lnTo>
                  <a:pt x="852" y="1315"/>
                </a:lnTo>
                <a:lnTo>
                  <a:pt x="852" y="1312"/>
                </a:lnTo>
                <a:lnTo>
                  <a:pt x="850" y="1310"/>
                </a:lnTo>
                <a:lnTo>
                  <a:pt x="843" y="1304"/>
                </a:lnTo>
                <a:lnTo>
                  <a:pt x="838" y="1297"/>
                </a:lnTo>
                <a:close/>
                <a:moveTo>
                  <a:pt x="502" y="1268"/>
                </a:moveTo>
                <a:lnTo>
                  <a:pt x="497" y="1273"/>
                </a:lnTo>
                <a:lnTo>
                  <a:pt x="495" y="1277"/>
                </a:lnTo>
                <a:lnTo>
                  <a:pt x="495" y="1282"/>
                </a:lnTo>
                <a:lnTo>
                  <a:pt x="496" y="1287"/>
                </a:lnTo>
                <a:lnTo>
                  <a:pt x="504" y="1293"/>
                </a:lnTo>
                <a:lnTo>
                  <a:pt x="510" y="1299"/>
                </a:lnTo>
                <a:lnTo>
                  <a:pt x="514" y="1296"/>
                </a:lnTo>
                <a:lnTo>
                  <a:pt x="514" y="1291"/>
                </a:lnTo>
                <a:lnTo>
                  <a:pt x="513" y="1286"/>
                </a:lnTo>
                <a:lnTo>
                  <a:pt x="509" y="1282"/>
                </a:lnTo>
                <a:lnTo>
                  <a:pt x="506" y="1279"/>
                </a:lnTo>
                <a:lnTo>
                  <a:pt x="505" y="1275"/>
                </a:lnTo>
                <a:lnTo>
                  <a:pt x="504" y="1273"/>
                </a:lnTo>
                <a:lnTo>
                  <a:pt x="502" y="1268"/>
                </a:lnTo>
                <a:close/>
                <a:moveTo>
                  <a:pt x="338" y="1201"/>
                </a:moveTo>
                <a:lnTo>
                  <a:pt x="341" y="1202"/>
                </a:lnTo>
                <a:lnTo>
                  <a:pt x="343" y="1205"/>
                </a:lnTo>
                <a:lnTo>
                  <a:pt x="345" y="1207"/>
                </a:lnTo>
                <a:lnTo>
                  <a:pt x="345" y="1210"/>
                </a:lnTo>
                <a:lnTo>
                  <a:pt x="345" y="1214"/>
                </a:lnTo>
                <a:lnTo>
                  <a:pt x="342" y="1216"/>
                </a:lnTo>
                <a:lnTo>
                  <a:pt x="340" y="1219"/>
                </a:lnTo>
                <a:lnTo>
                  <a:pt x="336" y="1221"/>
                </a:lnTo>
                <a:lnTo>
                  <a:pt x="332" y="1219"/>
                </a:lnTo>
                <a:lnTo>
                  <a:pt x="329" y="1217"/>
                </a:lnTo>
                <a:lnTo>
                  <a:pt x="328" y="1215"/>
                </a:lnTo>
                <a:lnTo>
                  <a:pt x="328" y="1212"/>
                </a:lnTo>
                <a:lnTo>
                  <a:pt x="329" y="1210"/>
                </a:lnTo>
                <a:lnTo>
                  <a:pt x="331" y="1207"/>
                </a:lnTo>
                <a:lnTo>
                  <a:pt x="334" y="1203"/>
                </a:lnTo>
                <a:lnTo>
                  <a:pt x="338" y="1201"/>
                </a:lnTo>
                <a:close/>
                <a:moveTo>
                  <a:pt x="150" y="818"/>
                </a:moveTo>
                <a:lnTo>
                  <a:pt x="158" y="829"/>
                </a:lnTo>
                <a:lnTo>
                  <a:pt x="165" y="840"/>
                </a:lnTo>
                <a:lnTo>
                  <a:pt x="172" y="850"/>
                </a:lnTo>
                <a:lnTo>
                  <a:pt x="178" y="860"/>
                </a:lnTo>
                <a:lnTo>
                  <a:pt x="182" y="871"/>
                </a:lnTo>
                <a:lnTo>
                  <a:pt x="185" y="882"/>
                </a:lnTo>
                <a:lnTo>
                  <a:pt x="188" y="893"/>
                </a:lnTo>
                <a:lnTo>
                  <a:pt x="191" y="904"/>
                </a:lnTo>
                <a:lnTo>
                  <a:pt x="191" y="916"/>
                </a:lnTo>
                <a:lnTo>
                  <a:pt x="191" y="928"/>
                </a:lnTo>
                <a:lnTo>
                  <a:pt x="189" y="940"/>
                </a:lnTo>
                <a:lnTo>
                  <a:pt x="187" y="952"/>
                </a:lnTo>
                <a:lnTo>
                  <a:pt x="183" y="965"/>
                </a:lnTo>
                <a:lnTo>
                  <a:pt x="179" y="977"/>
                </a:lnTo>
                <a:lnTo>
                  <a:pt x="173" y="990"/>
                </a:lnTo>
                <a:lnTo>
                  <a:pt x="167" y="1003"/>
                </a:lnTo>
                <a:lnTo>
                  <a:pt x="163" y="1015"/>
                </a:lnTo>
                <a:lnTo>
                  <a:pt x="159" y="1027"/>
                </a:lnTo>
                <a:lnTo>
                  <a:pt x="158" y="1036"/>
                </a:lnTo>
                <a:lnTo>
                  <a:pt x="158" y="1044"/>
                </a:lnTo>
                <a:lnTo>
                  <a:pt x="159" y="1052"/>
                </a:lnTo>
                <a:lnTo>
                  <a:pt x="163" y="1060"/>
                </a:lnTo>
                <a:lnTo>
                  <a:pt x="167" y="1065"/>
                </a:lnTo>
                <a:lnTo>
                  <a:pt x="173" y="1070"/>
                </a:lnTo>
                <a:lnTo>
                  <a:pt x="177" y="1060"/>
                </a:lnTo>
                <a:lnTo>
                  <a:pt x="180" y="1048"/>
                </a:lnTo>
                <a:lnTo>
                  <a:pt x="183" y="1034"/>
                </a:lnTo>
                <a:lnTo>
                  <a:pt x="185" y="1020"/>
                </a:lnTo>
                <a:lnTo>
                  <a:pt x="188" y="1012"/>
                </a:lnTo>
                <a:lnTo>
                  <a:pt x="191" y="1004"/>
                </a:lnTo>
                <a:lnTo>
                  <a:pt x="196" y="999"/>
                </a:lnTo>
                <a:lnTo>
                  <a:pt x="201" y="994"/>
                </a:lnTo>
                <a:lnTo>
                  <a:pt x="216" y="985"/>
                </a:lnTo>
                <a:lnTo>
                  <a:pt x="232" y="970"/>
                </a:lnTo>
                <a:lnTo>
                  <a:pt x="241" y="960"/>
                </a:lnTo>
                <a:lnTo>
                  <a:pt x="246" y="950"/>
                </a:lnTo>
                <a:lnTo>
                  <a:pt x="250" y="938"/>
                </a:lnTo>
                <a:lnTo>
                  <a:pt x="251" y="927"/>
                </a:lnTo>
                <a:lnTo>
                  <a:pt x="251" y="900"/>
                </a:lnTo>
                <a:lnTo>
                  <a:pt x="249" y="870"/>
                </a:lnTo>
                <a:lnTo>
                  <a:pt x="247" y="835"/>
                </a:lnTo>
                <a:lnTo>
                  <a:pt x="250" y="805"/>
                </a:lnTo>
                <a:lnTo>
                  <a:pt x="252" y="778"/>
                </a:lnTo>
                <a:lnTo>
                  <a:pt x="257" y="754"/>
                </a:lnTo>
                <a:lnTo>
                  <a:pt x="265" y="733"/>
                </a:lnTo>
                <a:lnTo>
                  <a:pt x="273" y="715"/>
                </a:lnTo>
                <a:lnTo>
                  <a:pt x="281" y="698"/>
                </a:lnTo>
                <a:lnTo>
                  <a:pt x="292" y="686"/>
                </a:lnTo>
                <a:lnTo>
                  <a:pt x="279" y="683"/>
                </a:lnTo>
                <a:lnTo>
                  <a:pt x="266" y="682"/>
                </a:lnTo>
                <a:lnTo>
                  <a:pt x="255" y="682"/>
                </a:lnTo>
                <a:lnTo>
                  <a:pt x="244" y="685"/>
                </a:lnTo>
                <a:lnTo>
                  <a:pt x="232" y="688"/>
                </a:lnTo>
                <a:lnTo>
                  <a:pt x="222" y="693"/>
                </a:lnTo>
                <a:lnTo>
                  <a:pt x="213" y="700"/>
                </a:lnTo>
                <a:lnTo>
                  <a:pt x="204" y="707"/>
                </a:lnTo>
                <a:lnTo>
                  <a:pt x="196" y="717"/>
                </a:lnTo>
                <a:lnTo>
                  <a:pt x="188" y="728"/>
                </a:lnTo>
                <a:lnTo>
                  <a:pt x="180" y="740"/>
                </a:lnTo>
                <a:lnTo>
                  <a:pt x="173" y="753"/>
                </a:lnTo>
                <a:lnTo>
                  <a:pt x="167" y="768"/>
                </a:lnTo>
                <a:lnTo>
                  <a:pt x="160" y="784"/>
                </a:lnTo>
                <a:lnTo>
                  <a:pt x="155" y="801"/>
                </a:lnTo>
                <a:lnTo>
                  <a:pt x="150" y="818"/>
                </a:lnTo>
                <a:close/>
                <a:moveTo>
                  <a:pt x="196" y="21"/>
                </a:moveTo>
                <a:lnTo>
                  <a:pt x="191" y="23"/>
                </a:lnTo>
                <a:lnTo>
                  <a:pt x="187" y="26"/>
                </a:lnTo>
                <a:lnTo>
                  <a:pt x="185" y="31"/>
                </a:lnTo>
                <a:lnTo>
                  <a:pt x="185" y="38"/>
                </a:lnTo>
                <a:lnTo>
                  <a:pt x="194" y="51"/>
                </a:lnTo>
                <a:lnTo>
                  <a:pt x="215" y="79"/>
                </a:lnTo>
                <a:lnTo>
                  <a:pt x="233" y="106"/>
                </a:lnTo>
                <a:lnTo>
                  <a:pt x="242" y="119"/>
                </a:lnTo>
                <a:lnTo>
                  <a:pt x="246" y="124"/>
                </a:lnTo>
                <a:lnTo>
                  <a:pt x="247" y="129"/>
                </a:lnTo>
                <a:lnTo>
                  <a:pt x="245" y="137"/>
                </a:lnTo>
                <a:lnTo>
                  <a:pt x="244" y="144"/>
                </a:lnTo>
                <a:lnTo>
                  <a:pt x="245" y="147"/>
                </a:lnTo>
                <a:lnTo>
                  <a:pt x="246" y="151"/>
                </a:lnTo>
                <a:lnTo>
                  <a:pt x="247" y="154"/>
                </a:lnTo>
                <a:lnTo>
                  <a:pt x="251" y="157"/>
                </a:lnTo>
                <a:lnTo>
                  <a:pt x="261" y="167"/>
                </a:lnTo>
                <a:lnTo>
                  <a:pt x="270" y="176"/>
                </a:lnTo>
                <a:lnTo>
                  <a:pt x="271" y="186"/>
                </a:lnTo>
                <a:lnTo>
                  <a:pt x="274" y="193"/>
                </a:lnTo>
                <a:lnTo>
                  <a:pt x="276" y="200"/>
                </a:lnTo>
                <a:lnTo>
                  <a:pt x="279" y="204"/>
                </a:lnTo>
                <a:lnTo>
                  <a:pt x="278" y="207"/>
                </a:lnTo>
                <a:lnTo>
                  <a:pt x="278" y="211"/>
                </a:lnTo>
                <a:lnTo>
                  <a:pt x="278" y="214"/>
                </a:lnTo>
                <a:lnTo>
                  <a:pt x="279" y="217"/>
                </a:lnTo>
                <a:lnTo>
                  <a:pt x="283" y="224"/>
                </a:lnTo>
                <a:lnTo>
                  <a:pt x="288" y="230"/>
                </a:lnTo>
                <a:lnTo>
                  <a:pt x="290" y="234"/>
                </a:lnTo>
                <a:lnTo>
                  <a:pt x="294" y="238"/>
                </a:lnTo>
                <a:lnTo>
                  <a:pt x="295" y="252"/>
                </a:lnTo>
                <a:lnTo>
                  <a:pt x="298" y="265"/>
                </a:lnTo>
                <a:lnTo>
                  <a:pt x="279" y="282"/>
                </a:lnTo>
                <a:lnTo>
                  <a:pt x="266" y="296"/>
                </a:lnTo>
                <a:lnTo>
                  <a:pt x="259" y="307"/>
                </a:lnTo>
                <a:lnTo>
                  <a:pt x="254" y="316"/>
                </a:lnTo>
                <a:lnTo>
                  <a:pt x="254" y="320"/>
                </a:lnTo>
                <a:lnTo>
                  <a:pt x="252" y="324"/>
                </a:lnTo>
                <a:lnTo>
                  <a:pt x="254" y="326"/>
                </a:lnTo>
                <a:lnTo>
                  <a:pt x="255" y="329"/>
                </a:lnTo>
                <a:lnTo>
                  <a:pt x="274" y="327"/>
                </a:lnTo>
                <a:lnTo>
                  <a:pt x="293" y="325"/>
                </a:lnTo>
                <a:lnTo>
                  <a:pt x="298" y="327"/>
                </a:lnTo>
                <a:lnTo>
                  <a:pt x="302" y="330"/>
                </a:lnTo>
                <a:lnTo>
                  <a:pt x="303" y="336"/>
                </a:lnTo>
                <a:lnTo>
                  <a:pt x="304" y="341"/>
                </a:lnTo>
                <a:lnTo>
                  <a:pt x="303" y="347"/>
                </a:lnTo>
                <a:lnTo>
                  <a:pt x="300" y="353"/>
                </a:lnTo>
                <a:lnTo>
                  <a:pt x="297" y="358"/>
                </a:lnTo>
                <a:lnTo>
                  <a:pt x="293" y="363"/>
                </a:lnTo>
                <a:lnTo>
                  <a:pt x="286" y="365"/>
                </a:lnTo>
                <a:lnTo>
                  <a:pt x="279" y="368"/>
                </a:lnTo>
                <a:lnTo>
                  <a:pt x="262" y="371"/>
                </a:lnTo>
                <a:lnTo>
                  <a:pt x="247" y="378"/>
                </a:lnTo>
                <a:lnTo>
                  <a:pt x="233" y="383"/>
                </a:lnTo>
                <a:lnTo>
                  <a:pt x="223" y="389"/>
                </a:lnTo>
                <a:lnTo>
                  <a:pt x="218" y="393"/>
                </a:lnTo>
                <a:lnTo>
                  <a:pt x="215" y="397"/>
                </a:lnTo>
                <a:lnTo>
                  <a:pt x="212" y="402"/>
                </a:lnTo>
                <a:lnTo>
                  <a:pt x="209" y="406"/>
                </a:lnTo>
                <a:lnTo>
                  <a:pt x="209" y="411"/>
                </a:lnTo>
                <a:lnTo>
                  <a:pt x="208" y="416"/>
                </a:lnTo>
                <a:lnTo>
                  <a:pt x="209" y="421"/>
                </a:lnTo>
                <a:lnTo>
                  <a:pt x="212" y="427"/>
                </a:lnTo>
                <a:lnTo>
                  <a:pt x="217" y="435"/>
                </a:lnTo>
                <a:lnTo>
                  <a:pt x="220" y="443"/>
                </a:lnTo>
                <a:lnTo>
                  <a:pt x="221" y="451"/>
                </a:lnTo>
                <a:lnTo>
                  <a:pt x="218" y="459"/>
                </a:lnTo>
                <a:lnTo>
                  <a:pt x="215" y="466"/>
                </a:lnTo>
                <a:lnTo>
                  <a:pt x="208" y="474"/>
                </a:lnTo>
                <a:lnTo>
                  <a:pt x="201" y="480"/>
                </a:lnTo>
                <a:lnTo>
                  <a:pt x="191" y="488"/>
                </a:lnTo>
                <a:lnTo>
                  <a:pt x="185" y="493"/>
                </a:lnTo>
                <a:lnTo>
                  <a:pt x="183" y="498"/>
                </a:lnTo>
                <a:lnTo>
                  <a:pt x="182" y="505"/>
                </a:lnTo>
                <a:lnTo>
                  <a:pt x="182" y="513"/>
                </a:lnTo>
                <a:lnTo>
                  <a:pt x="175" y="519"/>
                </a:lnTo>
                <a:lnTo>
                  <a:pt x="170" y="526"/>
                </a:lnTo>
                <a:lnTo>
                  <a:pt x="165" y="534"/>
                </a:lnTo>
                <a:lnTo>
                  <a:pt x="161" y="543"/>
                </a:lnTo>
                <a:lnTo>
                  <a:pt x="159" y="551"/>
                </a:lnTo>
                <a:lnTo>
                  <a:pt x="158" y="557"/>
                </a:lnTo>
                <a:lnTo>
                  <a:pt x="159" y="558"/>
                </a:lnTo>
                <a:lnTo>
                  <a:pt x="160" y="560"/>
                </a:lnTo>
                <a:lnTo>
                  <a:pt x="163" y="561"/>
                </a:lnTo>
                <a:lnTo>
                  <a:pt x="165" y="561"/>
                </a:lnTo>
                <a:lnTo>
                  <a:pt x="191" y="553"/>
                </a:lnTo>
                <a:lnTo>
                  <a:pt x="215" y="547"/>
                </a:lnTo>
                <a:lnTo>
                  <a:pt x="237" y="543"/>
                </a:lnTo>
                <a:lnTo>
                  <a:pt x="261" y="542"/>
                </a:lnTo>
                <a:lnTo>
                  <a:pt x="271" y="542"/>
                </a:lnTo>
                <a:lnTo>
                  <a:pt x="283" y="543"/>
                </a:lnTo>
                <a:lnTo>
                  <a:pt x="293" y="544"/>
                </a:lnTo>
                <a:lnTo>
                  <a:pt x="304" y="547"/>
                </a:lnTo>
                <a:lnTo>
                  <a:pt x="313" y="551"/>
                </a:lnTo>
                <a:lnTo>
                  <a:pt x="323" y="556"/>
                </a:lnTo>
                <a:lnTo>
                  <a:pt x="332" y="561"/>
                </a:lnTo>
                <a:lnTo>
                  <a:pt x="341" y="567"/>
                </a:lnTo>
                <a:lnTo>
                  <a:pt x="353" y="580"/>
                </a:lnTo>
                <a:lnTo>
                  <a:pt x="364" y="589"/>
                </a:lnTo>
                <a:lnTo>
                  <a:pt x="369" y="592"/>
                </a:lnTo>
                <a:lnTo>
                  <a:pt x="375" y="595"/>
                </a:lnTo>
                <a:lnTo>
                  <a:pt x="384" y="596"/>
                </a:lnTo>
                <a:lnTo>
                  <a:pt x="395" y="597"/>
                </a:lnTo>
                <a:lnTo>
                  <a:pt x="394" y="603"/>
                </a:lnTo>
                <a:lnTo>
                  <a:pt x="394" y="608"/>
                </a:lnTo>
                <a:lnTo>
                  <a:pt x="394" y="611"/>
                </a:lnTo>
                <a:lnTo>
                  <a:pt x="395" y="615"/>
                </a:lnTo>
                <a:lnTo>
                  <a:pt x="398" y="618"/>
                </a:lnTo>
                <a:lnTo>
                  <a:pt x="400" y="620"/>
                </a:lnTo>
                <a:lnTo>
                  <a:pt x="404" y="623"/>
                </a:lnTo>
                <a:lnTo>
                  <a:pt x="408" y="624"/>
                </a:lnTo>
                <a:lnTo>
                  <a:pt x="409" y="632"/>
                </a:lnTo>
                <a:lnTo>
                  <a:pt x="410" y="640"/>
                </a:lnTo>
                <a:lnTo>
                  <a:pt x="399" y="642"/>
                </a:lnTo>
                <a:lnTo>
                  <a:pt x="388" y="643"/>
                </a:lnTo>
                <a:lnTo>
                  <a:pt x="376" y="645"/>
                </a:lnTo>
                <a:lnTo>
                  <a:pt x="366" y="647"/>
                </a:lnTo>
                <a:lnTo>
                  <a:pt x="353" y="651"/>
                </a:lnTo>
                <a:lnTo>
                  <a:pt x="342" y="654"/>
                </a:lnTo>
                <a:lnTo>
                  <a:pt x="331" y="657"/>
                </a:lnTo>
                <a:lnTo>
                  <a:pt x="319" y="658"/>
                </a:lnTo>
                <a:lnTo>
                  <a:pt x="300" y="645"/>
                </a:lnTo>
                <a:lnTo>
                  <a:pt x="281" y="635"/>
                </a:lnTo>
                <a:lnTo>
                  <a:pt x="271" y="629"/>
                </a:lnTo>
                <a:lnTo>
                  <a:pt x="260" y="623"/>
                </a:lnTo>
                <a:lnTo>
                  <a:pt x="250" y="618"/>
                </a:lnTo>
                <a:lnTo>
                  <a:pt x="240" y="614"/>
                </a:lnTo>
                <a:lnTo>
                  <a:pt x="230" y="611"/>
                </a:lnTo>
                <a:lnTo>
                  <a:pt x="220" y="609"/>
                </a:lnTo>
                <a:lnTo>
                  <a:pt x="209" y="609"/>
                </a:lnTo>
                <a:lnTo>
                  <a:pt x="199" y="609"/>
                </a:lnTo>
                <a:lnTo>
                  <a:pt x="191" y="609"/>
                </a:lnTo>
                <a:lnTo>
                  <a:pt x="182" y="611"/>
                </a:lnTo>
                <a:lnTo>
                  <a:pt x="173" y="614"/>
                </a:lnTo>
                <a:lnTo>
                  <a:pt x="164" y="619"/>
                </a:lnTo>
                <a:lnTo>
                  <a:pt x="155" y="624"/>
                </a:lnTo>
                <a:lnTo>
                  <a:pt x="146" y="630"/>
                </a:lnTo>
                <a:lnTo>
                  <a:pt x="139" y="638"/>
                </a:lnTo>
                <a:lnTo>
                  <a:pt x="130" y="647"/>
                </a:lnTo>
                <a:lnTo>
                  <a:pt x="121" y="657"/>
                </a:lnTo>
                <a:lnTo>
                  <a:pt x="113" y="668"/>
                </a:lnTo>
                <a:lnTo>
                  <a:pt x="106" y="681"/>
                </a:lnTo>
                <a:lnTo>
                  <a:pt x="98" y="695"/>
                </a:lnTo>
                <a:lnTo>
                  <a:pt x="91" y="710"/>
                </a:lnTo>
                <a:lnTo>
                  <a:pt x="83" y="726"/>
                </a:lnTo>
                <a:lnTo>
                  <a:pt x="77" y="744"/>
                </a:lnTo>
                <a:lnTo>
                  <a:pt x="71" y="764"/>
                </a:lnTo>
                <a:lnTo>
                  <a:pt x="69" y="768"/>
                </a:lnTo>
                <a:lnTo>
                  <a:pt x="67" y="770"/>
                </a:lnTo>
                <a:lnTo>
                  <a:pt x="64" y="772"/>
                </a:lnTo>
                <a:lnTo>
                  <a:pt x="62" y="773"/>
                </a:lnTo>
                <a:lnTo>
                  <a:pt x="58" y="774"/>
                </a:lnTo>
                <a:lnTo>
                  <a:pt x="54" y="773"/>
                </a:lnTo>
                <a:lnTo>
                  <a:pt x="49" y="772"/>
                </a:lnTo>
                <a:lnTo>
                  <a:pt x="44" y="769"/>
                </a:lnTo>
                <a:lnTo>
                  <a:pt x="34" y="759"/>
                </a:lnTo>
                <a:lnTo>
                  <a:pt x="25" y="750"/>
                </a:lnTo>
                <a:lnTo>
                  <a:pt x="20" y="741"/>
                </a:lnTo>
                <a:lnTo>
                  <a:pt x="16" y="734"/>
                </a:lnTo>
                <a:lnTo>
                  <a:pt x="15" y="726"/>
                </a:lnTo>
                <a:lnTo>
                  <a:pt x="15" y="719"/>
                </a:lnTo>
                <a:lnTo>
                  <a:pt x="18" y="712"/>
                </a:lnTo>
                <a:lnTo>
                  <a:pt x="23" y="706"/>
                </a:lnTo>
                <a:lnTo>
                  <a:pt x="30" y="700"/>
                </a:lnTo>
                <a:lnTo>
                  <a:pt x="36" y="696"/>
                </a:lnTo>
                <a:lnTo>
                  <a:pt x="41" y="695"/>
                </a:lnTo>
                <a:lnTo>
                  <a:pt x="44" y="696"/>
                </a:lnTo>
                <a:lnTo>
                  <a:pt x="47" y="698"/>
                </a:lnTo>
                <a:lnTo>
                  <a:pt x="47" y="701"/>
                </a:lnTo>
                <a:lnTo>
                  <a:pt x="45" y="705"/>
                </a:lnTo>
                <a:lnTo>
                  <a:pt x="41" y="709"/>
                </a:lnTo>
                <a:lnTo>
                  <a:pt x="41" y="710"/>
                </a:lnTo>
                <a:lnTo>
                  <a:pt x="41" y="711"/>
                </a:lnTo>
                <a:lnTo>
                  <a:pt x="48" y="712"/>
                </a:lnTo>
                <a:lnTo>
                  <a:pt x="53" y="714"/>
                </a:lnTo>
                <a:lnTo>
                  <a:pt x="57" y="716"/>
                </a:lnTo>
                <a:lnTo>
                  <a:pt x="60" y="719"/>
                </a:lnTo>
                <a:lnTo>
                  <a:pt x="67" y="726"/>
                </a:lnTo>
                <a:lnTo>
                  <a:pt x="72" y="735"/>
                </a:lnTo>
                <a:lnTo>
                  <a:pt x="76" y="722"/>
                </a:lnTo>
                <a:lnTo>
                  <a:pt x="78" y="710"/>
                </a:lnTo>
                <a:lnTo>
                  <a:pt x="78" y="698"/>
                </a:lnTo>
                <a:lnTo>
                  <a:pt x="78" y="688"/>
                </a:lnTo>
                <a:lnTo>
                  <a:pt x="74" y="678"/>
                </a:lnTo>
                <a:lnTo>
                  <a:pt x="71" y="669"/>
                </a:lnTo>
                <a:lnTo>
                  <a:pt x="65" y="662"/>
                </a:lnTo>
                <a:lnTo>
                  <a:pt x="58" y="654"/>
                </a:lnTo>
                <a:lnTo>
                  <a:pt x="55" y="653"/>
                </a:lnTo>
                <a:lnTo>
                  <a:pt x="53" y="653"/>
                </a:lnTo>
                <a:lnTo>
                  <a:pt x="54" y="668"/>
                </a:lnTo>
                <a:lnTo>
                  <a:pt x="55" y="685"/>
                </a:lnTo>
                <a:lnTo>
                  <a:pt x="49" y="683"/>
                </a:lnTo>
                <a:lnTo>
                  <a:pt x="43" y="683"/>
                </a:lnTo>
                <a:lnTo>
                  <a:pt x="38" y="683"/>
                </a:lnTo>
                <a:lnTo>
                  <a:pt x="33" y="685"/>
                </a:lnTo>
                <a:lnTo>
                  <a:pt x="24" y="688"/>
                </a:lnTo>
                <a:lnTo>
                  <a:pt x="16" y="695"/>
                </a:lnTo>
                <a:lnTo>
                  <a:pt x="10" y="702"/>
                </a:lnTo>
                <a:lnTo>
                  <a:pt x="5" y="710"/>
                </a:lnTo>
                <a:lnTo>
                  <a:pt x="2" y="719"/>
                </a:lnTo>
                <a:lnTo>
                  <a:pt x="0" y="729"/>
                </a:lnTo>
                <a:lnTo>
                  <a:pt x="0" y="738"/>
                </a:lnTo>
                <a:lnTo>
                  <a:pt x="1" y="745"/>
                </a:lnTo>
                <a:lnTo>
                  <a:pt x="4" y="754"/>
                </a:lnTo>
                <a:lnTo>
                  <a:pt x="7" y="762"/>
                </a:lnTo>
                <a:lnTo>
                  <a:pt x="14" y="769"/>
                </a:lnTo>
                <a:lnTo>
                  <a:pt x="20" y="777"/>
                </a:lnTo>
                <a:lnTo>
                  <a:pt x="29" y="784"/>
                </a:lnTo>
                <a:lnTo>
                  <a:pt x="40" y="792"/>
                </a:lnTo>
                <a:lnTo>
                  <a:pt x="45" y="794"/>
                </a:lnTo>
                <a:lnTo>
                  <a:pt x="50" y="798"/>
                </a:lnTo>
                <a:lnTo>
                  <a:pt x="54" y="803"/>
                </a:lnTo>
                <a:lnTo>
                  <a:pt x="57" y="808"/>
                </a:lnTo>
                <a:lnTo>
                  <a:pt x="57" y="815"/>
                </a:lnTo>
                <a:lnTo>
                  <a:pt x="55" y="822"/>
                </a:lnTo>
                <a:lnTo>
                  <a:pt x="53" y="830"/>
                </a:lnTo>
                <a:lnTo>
                  <a:pt x="49" y="837"/>
                </a:lnTo>
                <a:lnTo>
                  <a:pt x="43" y="846"/>
                </a:lnTo>
                <a:lnTo>
                  <a:pt x="38" y="855"/>
                </a:lnTo>
                <a:lnTo>
                  <a:pt x="34" y="865"/>
                </a:lnTo>
                <a:lnTo>
                  <a:pt x="31" y="874"/>
                </a:lnTo>
                <a:lnTo>
                  <a:pt x="29" y="884"/>
                </a:lnTo>
                <a:lnTo>
                  <a:pt x="26" y="894"/>
                </a:lnTo>
                <a:lnTo>
                  <a:pt x="26" y="904"/>
                </a:lnTo>
                <a:lnTo>
                  <a:pt x="26" y="914"/>
                </a:lnTo>
                <a:lnTo>
                  <a:pt x="26" y="924"/>
                </a:lnTo>
                <a:lnTo>
                  <a:pt x="28" y="935"/>
                </a:lnTo>
                <a:lnTo>
                  <a:pt x="30" y="946"/>
                </a:lnTo>
                <a:lnTo>
                  <a:pt x="33" y="957"/>
                </a:lnTo>
                <a:lnTo>
                  <a:pt x="40" y="980"/>
                </a:lnTo>
                <a:lnTo>
                  <a:pt x="50" y="1005"/>
                </a:lnTo>
                <a:lnTo>
                  <a:pt x="53" y="1004"/>
                </a:lnTo>
                <a:lnTo>
                  <a:pt x="55" y="1003"/>
                </a:lnTo>
                <a:lnTo>
                  <a:pt x="58" y="977"/>
                </a:lnTo>
                <a:lnTo>
                  <a:pt x="62" y="955"/>
                </a:lnTo>
                <a:lnTo>
                  <a:pt x="65" y="936"/>
                </a:lnTo>
                <a:lnTo>
                  <a:pt x="72" y="919"/>
                </a:lnTo>
                <a:lnTo>
                  <a:pt x="77" y="907"/>
                </a:lnTo>
                <a:lnTo>
                  <a:pt x="84" y="897"/>
                </a:lnTo>
                <a:lnTo>
                  <a:pt x="88" y="893"/>
                </a:lnTo>
                <a:lnTo>
                  <a:pt x="92" y="889"/>
                </a:lnTo>
                <a:lnTo>
                  <a:pt x="97" y="887"/>
                </a:lnTo>
                <a:lnTo>
                  <a:pt x="101" y="885"/>
                </a:lnTo>
                <a:lnTo>
                  <a:pt x="107" y="883"/>
                </a:lnTo>
                <a:lnTo>
                  <a:pt x="112" y="879"/>
                </a:lnTo>
                <a:lnTo>
                  <a:pt x="117" y="875"/>
                </a:lnTo>
                <a:lnTo>
                  <a:pt x="122" y="869"/>
                </a:lnTo>
                <a:lnTo>
                  <a:pt x="125" y="865"/>
                </a:lnTo>
                <a:lnTo>
                  <a:pt x="127" y="863"/>
                </a:lnTo>
                <a:lnTo>
                  <a:pt x="129" y="861"/>
                </a:lnTo>
                <a:lnTo>
                  <a:pt x="131" y="861"/>
                </a:lnTo>
                <a:lnTo>
                  <a:pt x="135" y="864"/>
                </a:lnTo>
                <a:lnTo>
                  <a:pt x="139" y="871"/>
                </a:lnTo>
                <a:lnTo>
                  <a:pt x="143" y="883"/>
                </a:lnTo>
                <a:lnTo>
                  <a:pt x="146" y="894"/>
                </a:lnTo>
                <a:lnTo>
                  <a:pt x="148" y="906"/>
                </a:lnTo>
                <a:lnTo>
                  <a:pt x="148" y="917"/>
                </a:lnTo>
                <a:lnTo>
                  <a:pt x="146" y="928"/>
                </a:lnTo>
                <a:lnTo>
                  <a:pt x="143" y="938"/>
                </a:lnTo>
                <a:lnTo>
                  <a:pt x="139" y="950"/>
                </a:lnTo>
                <a:lnTo>
                  <a:pt x="132" y="961"/>
                </a:lnTo>
                <a:lnTo>
                  <a:pt x="125" y="974"/>
                </a:lnTo>
                <a:lnTo>
                  <a:pt x="119" y="986"/>
                </a:lnTo>
                <a:lnTo>
                  <a:pt x="112" y="998"/>
                </a:lnTo>
                <a:lnTo>
                  <a:pt x="108" y="1010"/>
                </a:lnTo>
                <a:lnTo>
                  <a:pt x="105" y="1020"/>
                </a:lnTo>
                <a:lnTo>
                  <a:pt x="102" y="1032"/>
                </a:lnTo>
                <a:lnTo>
                  <a:pt x="101" y="1043"/>
                </a:lnTo>
                <a:lnTo>
                  <a:pt x="101" y="1053"/>
                </a:lnTo>
                <a:lnTo>
                  <a:pt x="102" y="1063"/>
                </a:lnTo>
                <a:lnTo>
                  <a:pt x="105" y="1072"/>
                </a:lnTo>
                <a:lnTo>
                  <a:pt x="108" y="1082"/>
                </a:lnTo>
                <a:lnTo>
                  <a:pt x="113" y="1091"/>
                </a:lnTo>
                <a:lnTo>
                  <a:pt x="121" y="1100"/>
                </a:lnTo>
                <a:lnTo>
                  <a:pt x="129" y="1109"/>
                </a:lnTo>
                <a:lnTo>
                  <a:pt x="137" y="1116"/>
                </a:lnTo>
                <a:lnTo>
                  <a:pt x="148" y="1124"/>
                </a:lnTo>
                <a:lnTo>
                  <a:pt x="149" y="1126"/>
                </a:lnTo>
                <a:lnTo>
                  <a:pt x="150" y="1129"/>
                </a:lnTo>
                <a:lnTo>
                  <a:pt x="143" y="1140"/>
                </a:lnTo>
                <a:lnTo>
                  <a:pt x="134" y="1150"/>
                </a:lnTo>
                <a:lnTo>
                  <a:pt x="132" y="1153"/>
                </a:lnTo>
                <a:lnTo>
                  <a:pt x="131" y="1157"/>
                </a:lnTo>
                <a:lnTo>
                  <a:pt x="132" y="1161"/>
                </a:lnTo>
                <a:lnTo>
                  <a:pt x="134" y="1164"/>
                </a:lnTo>
                <a:lnTo>
                  <a:pt x="137" y="1172"/>
                </a:lnTo>
                <a:lnTo>
                  <a:pt x="146" y="1181"/>
                </a:lnTo>
                <a:lnTo>
                  <a:pt x="150" y="1186"/>
                </a:lnTo>
                <a:lnTo>
                  <a:pt x="154" y="1191"/>
                </a:lnTo>
                <a:lnTo>
                  <a:pt x="156" y="1197"/>
                </a:lnTo>
                <a:lnTo>
                  <a:pt x="159" y="1205"/>
                </a:lnTo>
                <a:lnTo>
                  <a:pt x="163" y="1220"/>
                </a:lnTo>
                <a:lnTo>
                  <a:pt x="165" y="1238"/>
                </a:lnTo>
                <a:lnTo>
                  <a:pt x="163" y="1244"/>
                </a:lnTo>
                <a:lnTo>
                  <a:pt x="161" y="1250"/>
                </a:lnTo>
                <a:lnTo>
                  <a:pt x="161" y="1258"/>
                </a:lnTo>
                <a:lnTo>
                  <a:pt x="163" y="1265"/>
                </a:lnTo>
                <a:lnTo>
                  <a:pt x="167" y="1270"/>
                </a:lnTo>
                <a:lnTo>
                  <a:pt x="172" y="1274"/>
                </a:lnTo>
                <a:lnTo>
                  <a:pt x="178" y="1278"/>
                </a:lnTo>
                <a:lnTo>
                  <a:pt x="185" y="1281"/>
                </a:lnTo>
                <a:lnTo>
                  <a:pt x="194" y="1282"/>
                </a:lnTo>
                <a:lnTo>
                  <a:pt x="203" y="1283"/>
                </a:lnTo>
                <a:lnTo>
                  <a:pt x="213" y="1283"/>
                </a:lnTo>
                <a:lnTo>
                  <a:pt x="225" y="1283"/>
                </a:lnTo>
                <a:lnTo>
                  <a:pt x="226" y="1282"/>
                </a:lnTo>
                <a:lnTo>
                  <a:pt x="227" y="1281"/>
                </a:lnTo>
                <a:lnTo>
                  <a:pt x="227" y="1278"/>
                </a:lnTo>
                <a:lnTo>
                  <a:pt x="227" y="1277"/>
                </a:lnTo>
                <a:lnTo>
                  <a:pt x="227" y="1270"/>
                </a:lnTo>
                <a:lnTo>
                  <a:pt x="227" y="1267"/>
                </a:lnTo>
                <a:lnTo>
                  <a:pt x="226" y="1262"/>
                </a:lnTo>
                <a:lnTo>
                  <a:pt x="223" y="1257"/>
                </a:lnTo>
                <a:lnTo>
                  <a:pt x="217" y="1246"/>
                </a:lnTo>
                <a:lnTo>
                  <a:pt x="209" y="1234"/>
                </a:lnTo>
                <a:lnTo>
                  <a:pt x="199" y="1224"/>
                </a:lnTo>
                <a:lnTo>
                  <a:pt x="192" y="1215"/>
                </a:lnTo>
                <a:lnTo>
                  <a:pt x="185" y="1205"/>
                </a:lnTo>
                <a:lnTo>
                  <a:pt x="182" y="1195"/>
                </a:lnTo>
                <a:lnTo>
                  <a:pt x="179" y="1185"/>
                </a:lnTo>
                <a:lnTo>
                  <a:pt x="179" y="1176"/>
                </a:lnTo>
                <a:lnTo>
                  <a:pt x="180" y="1166"/>
                </a:lnTo>
                <a:lnTo>
                  <a:pt x="183" y="1157"/>
                </a:lnTo>
                <a:lnTo>
                  <a:pt x="185" y="1153"/>
                </a:lnTo>
                <a:lnTo>
                  <a:pt x="187" y="1149"/>
                </a:lnTo>
                <a:lnTo>
                  <a:pt x="206" y="1156"/>
                </a:lnTo>
                <a:lnTo>
                  <a:pt x="227" y="1162"/>
                </a:lnTo>
                <a:lnTo>
                  <a:pt x="247" y="1167"/>
                </a:lnTo>
                <a:lnTo>
                  <a:pt x="269" y="1172"/>
                </a:lnTo>
                <a:lnTo>
                  <a:pt x="265" y="1181"/>
                </a:lnTo>
                <a:lnTo>
                  <a:pt x="262" y="1190"/>
                </a:lnTo>
                <a:lnTo>
                  <a:pt x="261" y="1200"/>
                </a:lnTo>
                <a:lnTo>
                  <a:pt x="261" y="1209"/>
                </a:lnTo>
                <a:lnTo>
                  <a:pt x="261" y="1219"/>
                </a:lnTo>
                <a:lnTo>
                  <a:pt x="262" y="1227"/>
                </a:lnTo>
                <a:lnTo>
                  <a:pt x="265" y="1235"/>
                </a:lnTo>
                <a:lnTo>
                  <a:pt x="269" y="1243"/>
                </a:lnTo>
                <a:lnTo>
                  <a:pt x="276" y="1254"/>
                </a:lnTo>
                <a:lnTo>
                  <a:pt x="284" y="1264"/>
                </a:lnTo>
                <a:lnTo>
                  <a:pt x="292" y="1272"/>
                </a:lnTo>
                <a:lnTo>
                  <a:pt x="302" y="1279"/>
                </a:lnTo>
                <a:lnTo>
                  <a:pt x="310" y="1283"/>
                </a:lnTo>
                <a:lnTo>
                  <a:pt x="322" y="1287"/>
                </a:lnTo>
                <a:lnTo>
                  <a:pt x="334" y="1288"/>
                </a:lnTo>
                <a:lnTo>
                  <a:pt x="348" y="1288"/>
                </a:lnTo>
                <a:lnTo>
                  <a:pt x="357" y="1287"/>
                </a:lnTo>
                <a:lnTo>
                  <a:pt x="366" y="1284"/>
                </a:lnTo>
                <a:lnTo>
                  <a:pt x="375" y="1282"/>
                </a:lnTo>
                <a:lnTo>
                  <a:pt x="382" y="1278"/>
                </a:lnTo>
                <a:lnTo>
                  <a:pt x="389" y="1273"/>
                </a:lnTo>
                <a:lnTo>
                  <a:pt x="395" y="1268"/>
                </a:lnTo>
                <a:lnTo>
                  <a:pt x="400" y="1262"/>
                </a:lnTo>
                <a:lnTo>
                  <a:pt x="404" y="1255"/>
                </a:lnTo>
                <a:lnTo>
                  <a:pt x="408" y="1248"/>
                </a:lnTo>
                <a:lnTo>
                  <a:pt x="410" y="1240"/>
                </a:lnTo>
                <a:lnTo>
                  <a:pt x="412" y="1231"/>
                </a:lnTo>
                <a:lnTo>
                  <a:pt x="413" y="1222"/>
                </a:lnTo>
                <a:lnTo>
                  <a:pt x="413" y="1212"/>
                </a:lnTo>
                <a:lnTo>
                  <a:pt x="412" y="1202"/>
                </a:lnTo>
                <a:lnTo>
                  <a:pt x="410" y="1192"/>
                </a:lnTo>
                <a:lnTo>
                  <a:pt x="406" y="1182"/>
                </a:lnTo>
                <a:lnTo>
                  <a:pt x="413" y="1178"/>
                </a:lnTo>
                <a:lnTo>
                  <a:pt x="419" y="1176"/>
                </a:lnTo>
                <a:lnTo>
                  <a:pt x="425" y="1174"/>
                </a:lnTo>
                <a:lnTo>
                  <a:pt x="430" y="1174"/>
                </a:lnTo>
                <a:lnTo>
                  <a:pt x="434" y="1176"/>
                </a:lnTo>
                <a:lnTo>
                  <a:pt x="438" y="1177"/>
                </a:lnTo>
                <a:lnTo>
                  <a:pt x="442" y="1180"/>
                </a:lnTo>
                <a:lnTo>
                  <a:pt x="444" y="1183"/>
                </a:lnTo>
                <a:lnTo>
                  <a:pt x="444" y="1192"/>
                </a:lnTo>
                <a:lnTo>
                  <a:pt x="446" y="1198"/>
                </a:lnTo>
                <a:lnTo>
                  <a:pt x="447" y="1202"/>
                </a:lnTo>
                <a:lnTo>
                  <a:pt x="449" y="1206"/>
                </a:lnTo>
                <a:lnTo>
                  <a:pt x="452" y="1209"/>
                </a:lnTo>
                <a:lnTo>
                  <a:pt x="453" y="1214"/>
                </a:lnTo>
                <a:lnTo>
                  <a:pt x="454" y="1219"/>
                </a:lnTo>
                <a:lnTo>
                  <a:pt x="456" y="1227"/>
                </a:lnTo>
                <a:lnTo>
                  <a:pt x="444" y="1238"/>
                </a:lnTo>
                <a:lnTo>
                  <a:pt x="437" y="1246"/>
                </a:lnTo>
                <a:lnTo>
                  <a:pt x="430" y="1255"/>
                </a:lnTo>
                <a:lnTo>
                  <a:pt x="427" y="1264"/>
                </a:lnTo>
                <a:lnTo>
                  <a:pt x="427" y="1268"/>
                </a:lnTo>
                <a:lnTo>
                  <a:pt x="427" y="1273"/>
                </a:lnTo>
                <a:lnTo>
                  <a:pt x="428" y="1275"/>
                </a:lnTo>
                <a:lnTo>
                  <a:pt x="429" y="1279"/>
                </a:lnTo>
                <a:lnTo>
                  <a:pt x="432" y="1283"/>
                </a:lnTo>
                <a:lnTo>
                  <a:pt x="435" y="1287"/>
                </a:lnTo>
                <a:lnTo>
                  <a:pt x="441" y="1289"/>
                </a:lnTo>
                <a:lnTo>
                  <a:pt x="447" y="1292"/>
                </a:lnTo>
                <a:lnTo>
                  <a:pt x="452" y="1298"/>
                </a:lnTo>
                <a:lnTo>
                  <a:pt x="454" y="1303"/>
                </a:lnTo>
                <a:lnTo>
                  <a:pt x="456" y="1307"/>
                </a:lnTo>
                <a:lnTo>
                  <a:pt x="454" y="1311"/>
                </a:lnTo>
                <a:lnTo>
                  <a:pt x="451" y="1313"/>
                </a:lnTo>
                <a:lnTo>
                  <a:pt x="446" y="1316"/>
                </a:lnTo>
                <a:lnTo>
                  <a:pt x="439" y="1317"/>
                </a:lnTo>
                <a:lnTo>
                  <a:pt x="432" y="1317"/>
                </a:lnTo>
                <a:lnTo>
                  <a:pt x="423" y="1316"/>
                </a:lnTo>
                <a:lnTo>
                  <a:pt x="415" y="1315"/>
                </a:lnTo>
                <a:lnTo>
                  <a:pt x="408" y="1315"/>
                </a:lnTo>
                <a:lnTo>
                  <a:pt x="401" y="1316"/>
                </a:lnTo>
                <a:lnTo>
                  <a:pt x="396" y="1317"/>
                </a:lnTo>
                <a:lnTo>
                  <a:pt x="393" y="1321"/>
                </a:lnTo>
                <a:lnTo>
                  <a:pt x="389" y="1326"/>
                </a:lnTo>
                <a:lnTo>
                  <a:pt x="388" y="1332"/>
                </a:lnTo>
                <a:lnTo>
                  <a:pt x="380" y="1334"/>
                </a:lnTo>
                <a:lnTo>
                  <a:pt x="374" y="1335"/>
                </a:lnTo>
                <a:lnTo>
                  <a:pt x="369" y="1339"/>
                </a:lnTo>
                <a:lnTo>
                  <a:pt x="365" y="1342"/>
                </a:lnTo>
                <a:lnTo>
                  <a:pt x="362" y="1347"/>
                </a:lnTo>
                <a:lnTo>
                  <a:pt x="361" y="1352"/>
                </a:lnTo>
                <a:lnTo>
                  <a:pt x="360" y="1360"/>
                </a:lnTo>
                <a:lnTo>
                  <a:pt x="360" y="1366"/>
                </a:lnTo>
                <a:lnTo>
                  <a:pt x="362" y="1361"/>
                </a:lnTo>
                <a:lnTo>
                  <a:pt x="365" y="1358"/>
                </a:lnTo>
                <a:lnTo>
                  <a:pt x="369" y="1355"/>
                </a:lnTo>
                <a:lnTo>
                  <a:pt x="372" y="1354"/>
                </a:lnTo>
                <a:lnTo>
                  <a:pt x="376" y="1352"/>
                </a:lnTo>
                <a:lnTo>
                  <a:pt x="379" y="1352"/>
                </a:lnTo>
                <a:lnTo>
                  <a:pt x="382" y="1352"/>
                </a:lnTo>
                <a:lnTo>
                  <a:pt x="385" y="1354"/>
                </a:lnTo>
                <a:lnTo>
                  <a:pt x="394" y="1354"/>
                </a:lnTo>
                <a:lnTo>
                  <a:pt x="403" y="1355"/>
                </a:lnTo>
                <a:lnTo>
                  <a:pt x="410" y="1354"/>
                </a:lnTo>
                <a:lnTo>
                  <a:pt x="419" y="1352"/>
                </a:lnTo>
                <a:lnTo>
                  <a:pt x="427" y="1350"/>
                </a:lnTo>
                <a:lnTo>
                  <a:pt x="434" y="1349"/>
                </a:lnTo>
                <a:lnTo>
                  <a:pt x="443" y="1350"/>
                </a:lnTo>
                <a:lnTo>
                  <a:pt x="452" y="1352"/>
                </a:lnTo>
                <a:lnTo>
                  <a:pt x="456" y="1354"/>
                </a:lnTo>
                <a:lnTo>
                  <a:pt x="459" y="1355"/>
                </a:lnTo>
                <a:lnTo>
                  <a:pt x="463" y="1358"/>
                </a:lnTo>
                <a:lnTo>
                  <a:pt x="466" y="1360"/>
                </a:lnTo>
                <a:lnTo>
                  <a:pt x="471" y="1365"/>
                </a:lnTo>
                <a:lnTo>
                  <a:pt x="475" y="1368"/>
                </a:lnTo>
                <a:lnTo>
                  <a:pt x="478" y="1368"/>
                </a:lnTo>
                <a:lnTo>
                  <a:pt x="482" y="1368"/>
                </a:lnTo>
                <a:lnTo>
                  <a:pt x="487" y="1369"/>
                </a:lnTo>
                <a:lnTo>
                  <a:pt x="494" y="1370"/>
                </a:lnTo>
                <a:lnTo>
                  <a:pt x="502" y="1373"/>
                </a:lnTo>
                <a:lnTo>
                  <a:pt x="514" y="1379"/>
                </a:lnTo>
                <a:lnTo>
                  <a:pt x="520" y="1379"/>
                </a:lnTo>
                <a:lnTo>
                  <a:pt x="528" y="1382"/>
                </a:lnTo>
                <a:lnTo>
                  <a:pt x="531" y="1383"/>
                </a:lnTo>
                <a:lnTo>
                  <a:pt x="535" y="1385"/>
                </a:lnTo>
                <a:lnTo>
                  <a:pt x="537" y="1388"/>
                </a:lnTo>
                <a:lnTo>
                  <a:pt x="539" y="1393"/>
                </a:lnTo>
                <a:lnTo>
                  <a:pt x="540" y="1387"/>
                </a:lnTo>
                <a:lnTo>
                  <a:pt x="542" y="1380"/>
                </a:lnTo>
                <a:lnTo>
                  <a:pt x="543" y="1376"/>
                </a:lnTo>
                <a:lnTo>
                  <a:pt x="543" y="1373"/>
                </a:lnTo>
                <a:lnTo>
                  <a:pt x="542" y="1370"/>
                </a:lnTo>
                <a:lnTo>
                  <a:pt x="538" y="1366"/>
                </a:lnTo>
                <a:lnTo>
                  <a:pt x="535" y="1361"/>
                </a:lnTo>
                <a:lnTo>
                  <a:pt x="535" y="1359"/>
                </a:lnTo>
                <a:lnTo>
                  <a:pt x="537" y="1356"/>
                </a:lnTo>
                <a:lnTo>
                  <a:pt x="540" y="1355"/>
                </a:lnTo>
                <a:lnTo>
                  <a:pt x="554" y="1355"/>
                </a:lnTo>
                <a:lnTo>
                  <a:pt x="574" y="1359"/>
                </a:lnTo>
                <a:lnTo>
                  <a:pt x="586" y="1363"/>
                </a:lnTo>
                <a:lnTo>
                  <a:pt x="597" y="1366"/>
                </a:lnTo>
                <a:lnTo>
                  <a:pt x="607" y="1368"/>
                </a:lnTo>
                <a:lnTo>
                  <a:pt x="617" y="1366"/>
                </a:lnTo>
                <a:lnTo>
                  <a:pt x="621" y="1363"/>
                </a:lnTo>
                <a:lnTo>
                  <a:pt x="625" y="1360"/>
                </a:lnTo>
                <a:lnTo>
                  <a:pt x="629" y="1360"/>
                </a:lnTo>
                <a:lnTo>
                  <a:pt x="631" y="1361"/>
                </a:lnTo>
                <a:lnTo>
                  <a:pt x="634" y="1368"/>
                </a:lnTo>
                <a:lnTo>
                  <a:pt x="636" y="1380"/>
                </a:lnTo>
                <a:lnTo>
                  <a:pt x="639" y="1370"/>
                </a:lnTo>
                <a:lnTo>
                  <a:pt x="640" y="1363"/>
                </a:lnTo>
                <a:lnTo>
                  <a:pt x="640" y="1355"/>
                </a:lnTo>
                <a:lnTo>
                  <a:pt x="639" y="1350"/>
                </a:lnTo>
                <a:lnTo>
                  <a:pt x="635" y="1345"/>
                </a:lnTo>
                <a:lnTo>
                  <a:pt x="629" y="1341"/>
                </a:lnTo>
                <a:lnTo>
                  <a:pt x="622" y="1339"/>
                </a:lnTo>
                <a:lnTo>
                  <a:pt x="614" y="1337"/>
                </a:lnTo>
                <a:lnTo>
                  <a:pt x="615" y="1334"/>
                </a:lnTo>
                <a:lnTo>
                  <a:pt x="616" y="1332"/>
                </a:lnTo>
                <a:lnTo>
                  <a:pt x="617" y="1334"/>
                </a:lnTo>
                <a:lnTo>
                  <a:pt x="619" y="1334"/>
                </a:lnTo>
                <a:lnTo>
                  <a:pt x="621" y="1335"/>
                </a:lnTo>
                <a:lnTo>
                  <a:pt x="624" y="1335"/>
                </a:lnTo>
                <a:lnTo>
                  <a:pt x="626" y="1332"/>
                </a:lnTo>
                <a:lnTo>
                  <a:pt x="629" y="1327"/>
                </a:lnTo>
                <a:lnTo>
                  <a:pt x="632" y="1326"/>
                </a:lnTo>
                <a:lnTo>
                  <a:pt x="635" y="1326"/>
                </a:lnTo>
                <a:lnTo>
                  <a:pt x="639" y="1326"/>
                </a:lnTo>
                <a:lnTo>
                  <a:pt x="641" y="1327"/>
                </a:lnTo>
                <a:lnTo>
                  <a:pt x="648" y="1331"/>
                </a:lnTo>
                <a:lnTo>
                  <a:pt x="654" y="1336"/>
                </a:lnTo>
                <a:lnTo>
                  <a:pt x="654" y="1331"/>
                </a:lnTo>
                <a:lnTo>
                  <a:pt x="654" y="1327"/>
                </a:lnTo>
                <a:lnTo>
                  <a:pt x="653" y="1323"/>
                </a:lnTo>
                <a:lnTo>
                  <a:pt x="650" y="1321"/>
                </a:lnTo>
                <a:lnTo>
                  <a:pt x="646" y="1317"/>
                </a:lnTo>
                <a:lnTo>
                  <a:pt x="643" y="1315"/>
                </a:lnTo>
                <a:lnTo>
                  <a:pt x="638" y="1313"/>
                </a:lnTo>
                <a:lnTo>
                  <a:pt x="631" y="1312"/>
                </a:lnTo>
                <a:lnTo>
                  <a:pt x="630" y="1308"/>
                </a:lnTo>
                <a:lnTo>
                  <a:pt x="627" y="1306"/>
                </a:lnTo>
                <a:lnTo>
                  <a:pt x="626" y="1303"/>
                </a:lnTo>
                <a:lnTo>
                  <a:pt x="622" y="1303"/>
                </a:lnTo>
                <a:lnTo>
                  <a:pt x="620" y="1303"/>
                </a:lnTo>
                <a:lnTo>
                  <a:pt x="616" y="1304"/>
                </a:lnTo>
                <a:lnTo>
                  <a:pt x="612" y="1307"/>
                </a:lnTo>
                <a:lnTo>
                  <a:pt x="608" y="1311"/>
                </a:lnTo>
                <a:lnTo>
                  <a:pt x="600" y="1308"/>
                </a:lnTo>
                <a:lnTo>
                  <a:pt x="592" y="1306"/>
                </a:lnTo>
                <a:lnTo>
                  <a:pt x="585" y="1302"/>
                </a:lnTo>
                <a:lnTo>
                  <a:pt x="579" y="1298"/>
                </a:lnTo>
                <a:lnTo>
                  <a:pt x="574" y="1296"/>
                </a:lnTo>
                <a:lnTo>
                  <a:pt x="571" y="1292"/>
                </a:lnTo>
                <a:lnTo>
                  <a:pt x="568" y="1288"/>
                </a:lnTo>
                <a:lnTo>
                  <a:pt x="566" y="1284"/>
                </a:lnTo>
                <a:lnTo>
                  <a:pt x="566" y="1281"/>
                </a:lnTo>
                <a:lnTo>
                  <a:pt x="564" y="1277"/>
                </a:lnTo>
                <a:lnTo>
                  <a:pt x="566" y="1274"/>
                </a:lnTo>
                <a:lnTo>
                  <a:pt x="567" y="1270"/>
                </a:lnTo>
                <a:lnTo>
                  <a:pt x="569" y="1268"/>
                </a:lnTo>
                <a:lnTo>
                  <a:pt x="573" y="1265"/>
                </a:lnTo>
                <a:lnTo>
                  <a:pt x="577" y="1264"/>
                </a:lnTo>
                <a:lnTo>
                  <a:pt x="582" y="1263"/>
                </a:lnTo>
                <a:lnTo>
                  <a:pt x="587" y="1262"/>
                </a:lnTo>
                <a:lnTo>
                  <a:pt x="591" y="1263"/>
                </a:lnTo>
                <a:lnTo>
                  <a:pt x="595" y="1265"/>
                </a:lnTo>
                <a:lnTo>
                  <a:pt x="598" y="1268"/>
                </a:lnTo>
                <a:lnTo>
                  <a:pt x="606" y="1274"/>
                </a:lnTo>
                <a:lnTo>
                  <a:pt x="614" y="1279"/>
                </a:lnTo>
                <a:lnTo>
                  <a:pt x="625" y="1281"/>
                </a:lnTo>
                <a:lnTo>
                  <a:pt x="640" y="1282"/>
                </a:lnTo>
                <a:lnTo>
                  <a:pt x="649" y="1283"/>
                </a:lnTo>
                <a:lnTo>
                  <a:pt x="659" y="1284"/>
                </a:lnTo>
                <a:lnTo>
                  <a:pt x="667" y="1287"/>
                </a:lnTo>
                <a:lnTo>
                  <a:pt x="674" y="1291"/>
                </a:lnTo>
                <a:lnTo>
                  <a:pt x="678" y="1293"/>
                </a:lnTo>
                <a:lnTo>
                  <a:pt x="683" y="1294"/>
                </a:lnTo>
                <a:lnTo>
                  <a:pt x="687" y="1292"/>
                </a:lnTo>
                <a:lnTo>
                  <a:pt x="691" y="1292"/>
                </a:lnTo>
                <a:lnTo>
                  <a:pt x="696" y="1293"/>
                </a:lnTo>
                <a:lnTo>
                  <a:pt x="699" y="1297"/>
                </a:lnTo>
                <a:lnTo>
                  <a:pt x="703" y="1301"/>
                </a:lnTo>
                <a:lnTo>
                  <a:pt x="706" y="1303"/>
                </a:lnTo>
                <a:lnTo>
                  <a:pt x="708" y="1304"/>
                </a:lnTo>
                <a:lnTo>
                  <a:pt x="711" y="1306"/>
                </a:lnTo>
                <a:lnTo>
                  <a:pt x="713" y="1306"/>
                </a:lnTo>
                <a:lnTo>
                  <a:pt x="716" y="1304"/>
                </a:lnTo>
                <a:lnTo>
                  <a:pt x="718" y="1303"/>
                </a:lnTo>
                <a:lnTo>
                  <a:pt x="721" y="1299"/>
                </a:lnTo>
                <a:lnTo>
                  <a:pt x="728" y="1294"/>
                </a:lnTo>
                <a:lnTo>
                  <a:pt x="736" y="1291"/>
                </a:lnTo>
                <a:lnTo>
                  <a:pt x="744" y="1289"/>
                </a:lnTo>
                <a:lnTo>
                  <a:pt x="751" y="1288"/>
                </a:lnTo>
                <a:lnTo>
                  <a:pt x="758" y="1288"/>
                </a:lnTo>
                <a:lnTo>
                  <a:pt x="763" y="1289"/>
                </a:lnTo>
                <a:lnTo>
                  <a:pt x="765" y="1289"/>
                </a:lnTo>
                <a:lnTo>
                  <a:pt x="766" y="1291"/>
                </a:lnTo>
                <a:lnTo>
                  <a:pt x="766" y="1292"/>
                </a:lnTo>
                <a:lnTo>
                  <a:pt x="766" y="1294"/>
                </a:lnTo>
                <a:lnTo>
                  <a:pt x="766" y="1303"/>
                </a:lnTo>
                <a:lnTo>
                  <a:pt x="768" y="1310"/>
                </a:lnTo>
                <a:lnTo>
                  <a:pt x="769" y="1311"/>
                </a:lnTo>
                <a:lnTo>
                  <a:pt x="770" y="1312"/>
                </a:lnTo>
                <a:lnTo>
                  <a:pt x="773" y="1312"/>
                </a:lnTo>
                <a:lnTo>
                  <a:pt x="774" y="1312"/>
                </a:lnTo>
                <a:lnTo>
                  <a:pt x="776" y="1313"/>
                </a:lnTo>
                <a:lnTo>
                  <a:pt x="779" y="1317"/>
                </a:lnTo>
                <a:lnTo>
                  <a:pt x="780" y="1322"/>
                </a:lnTo>
                <a:lnTo>
                  <a:pt x="780" y="1328"/>
                </a:lnTo>
                <a:lnTo>
                  <a:pt x="768" y="1330"/>
                </a:lnTo>
                <a:lnTo>
                  <a:pt x="758" y="1331"/>
                </a:lnTo>
                <a:lnTo>
                  <a:pt x="754" y="1334"/>
                </a:lnTo>
                <a:lnTo>
                  <a:pt x="751" y="1336"/>
                </a:lnTo>
                <a:lnTo>
                  <a:pt x="750" y="1340"/>
                </a:lnTo>
                <a:lnTo>
                  <a:pt x="749" y="1345"/>
                </a:lnTo>
                <a:lnTo>
                  <a:pt x="744" y="1347"/>
                </a:lnTo>
                <a:lnTo>
                  <a:pt x="739" y="1350"/>
                </a:lnTo>
                <a:lnTo>
                  <a:pt x="736" y="1354"/>
                </a:lnTo>
                <a:lnTo>
                  <a:pt x="735" y="1358"/>
                </a:lnTo>
                <a:lnTo>
                  <a:pt x="735" y="1363"/>
                </a:lnTo>
                <a:lnTo>
                  <a:pt x="736" y="1368"/>
                </a:lnTo>
                <a:lnTo>
                  <a:pt x="737" y="1373"/>
                </a:lnTo>
                <a:lnTo>
                  <a:pt x="740" y="1379"/>
                </a:lnTo>
                <a:lnTo>
                  <a:pt x="740" y="1373"/>
                </a:lnTo>
                <a:lnTo>
                  <a:pt x="740" y="1369"/>
                </a:lnTo>
                <a:lnTo>
                  <a:pt x="741" y="1366"/>
                </a:lnTo>
                <a:lnTo>
                  <a:pt x="744" y="1364"/>
                </a:lnTo>
                <a:lnTo>
                  <a:pt x="749" y="1363"/>
                </a:lnTo>
                <a:lnTo>
                  <a:pt x="755" y="1361"/>
                </a:lnTo>
                <a:lnTo>
                  <a:pt x="763" y="1363"/>
                </a:lnTo>
                <a:lnTo>
                  <a:pt x="771" y="1363"/>
                </a:lnTo>
                <a:lnTo>
                  <a:pt x="775" y="1361"/>
                </a:lnTo>
                <a:lnTo>
                  <a:pt x="780" y="1360"/>
                </a:lnTo>
                <a:lnTo>
                  <a:pt x="785" y="1359"/>
                </a:lnTo>
                <a:lnTo>
                  <a:pt x="790" y="1356"/>
                </a:lnTo>
                <a:lnTo>
                  <a:pt x="799" y="1355"/>
                </a:lnTo>
                <a:lnTo>
                  <a:pt x="808" y="1354"/>
                </a:lnTo>
                <a:lnTo>
                  <a:pt x="809" y="1358"/>
                </a:lnTo>
                <a:lnTo>
                  <a:pt x="811" y="1360"/>
                </a:lnTo>
                <a:lnTo>
                  <a:pt x="813" y="1363"/>
                </a:lnTo>
                <a:lnTo>
                  <a:pt x="816" y="1364"/>
                </a:lnTo>
                <a:lnTo>
                  <a:pt x="823" y="1366"/>
                </a:lnTo>
                <a:lnTo>
                  <a:pt x="835" y="1366"/>
                </a:lnTo>
                <a:lnTo>
                  <a:pt x="845" y="1364"/>
                </a:lnTo>
                <a:lnTo>
                  <a:pt x="855" y="1363"/>
                </a:lnTo>
                <a:lnTo>
                  <a:pt x="866" y="1360"/>
                </a:lnTo>
                <a:lnTo>
                  <a:pt x="877" y="1359"/>
                </a:lnTo>
                <a:lnTo>
                  <a:pt x="888" y="1358"/>
                </a:lnTo>
                <a:lnTo>
                  <a:pt x="898" y="1359"/>
                </a:lnTo>
                <a:lnTo>
                  <a:pt x="907" y="1363"/>
                </a:lnTo>
                <a:lnTo>
                  <a:pt x="915" y="1366"/>
                </a:lnTo>
                <a:lnTo>
                  <a:pt x="923" y="1373"/>
                </a:lnTo>
                <a:lnTo>
                  <a:pt x="931" y="1382"/>
                </a:lnTo>
                <a:lnTo>
                  <a:pt x="932" y="1375"/>
                </a:lnTo>
                <a:lnTo>
                  <a:pt x="933" y="1370"/>
                </a:lnTo>
                <a:lnTo>
                  <a:pt x="932" y="1364"/>
                </a:lnTo>
                <a:lnTo>
                  <a:pt x="928" y="1358"/>
                </a:lnTo>
                <a:lnTo>
                  <a:pt x="937" y="1354"/>
                </a:lnTo>
                <a:lnTo>
                  <a:pt x="944" y="1350"/>
                </a:lnTo>
                <a:lnTo>
                  <a:pt x="952" y="1350"/>
                </a:lnTo>
                <a:lnTo>
                  <a:pt x="957" y="1351"/>
                </a:lnTo>
                <a:lnTo>
                  <a:pt x="960" y="1352"/>
                </a:lnTo>
                <a:lnTo>
                  <a:pt x="962" y="1354"/>
                </a:lnTo>
                <a:lnTo>
                  <a:pt x="963" y="1356"/>
                </a:lnTo>
                <a:lnTo>
                  <a:pt x="963" y="1359"/>
                </a:lnTo>
                <a:lnTo>
                  <a:pt x="963" y="1365"/>
                </a:lnTo>
                <a:lnTo>
                  <a:pt x="960" y="1373"/>
                </a:lnTo>
                <a:lnTo>
                  <a:pt x="965" y="1369"/>
                </a:lnTo>
                <a:lnTo>
                  <a:pt x="968" y="1364"/>
                </a:lnTo>
                <a:lnTo>
                  <a:pt x="972" y="1358"/>
                </a:lnTo>
                <a:lnTo>
                  <a:pt x="976" y="1351"/>
                </a:lnTo>
                <a:lnTo>
                  <a:pt x="977" y="1345"/>
                </a:lnTo>
                <a:lnTo>
                  <a:pt x="976" y="1339"/>
                </a:lnTo>
                <a:lnTo>
                  <a:pt x="975" y="1337"/>
                </a:lnTo>
                <a:lnTo>
                  <a:pt x="973" y="1335"/>
                </a:lnTo>
                <a:lnTo>
                  <a:pt x="972" y="1335"/>
                </a:lnTo>
                <a:lnTo>
                  <a:pt x="968" y="1334"/>
                </a:lnTo>
                <a:lnTo>
                  <a:pt x="971" y="1331"/>
                </a:lnTo>
                <a:lnTo>
                  <a:pt x="972" y="1328"/>
                </a:lnTo>
                <a:lnTo>
                  <a:pt x="975" y="1327"/>
                </a:lnTo>
                <a:lnTo>
                  <a:pt x="977" y="1326"/>
                </a:lnTo>
                <a:lnTo>
                  <a:pt x="982" y="1325"/>
                </a:lnTo>
                <a:lnTo>
                  <a:pt x="989" y="1327"/>
                </a:lnTo>
                <a:lnTo>
                  <a:pt x="994" y="1330"/>
                </a:lnTo>
                <a:lnTo>
                  <a:pt x="996" y="1335"/>
                </a:lnTo>
                <a:lnTo>
                  <a:pt x="997" y="1337"/>
                </a:lnTo>
                <a:lnTo>
                  <a:pt x="997" y="1340"/>
                </a:lnTo>
                <a:lnTo>
                  <a:pt x="997" y="1342"/>
                </a:lnTo>
                <a:lnTo>
                  <a:pt x="996" y="1345"/>
                </a:lnTo>
                <a:lnTo>
                  <a:pt x="1000" y="1342"/>
                </a:lnTo>
                <a:lnTo>
                  <a:pt x="1004" y="1340"/>
                </a:lnTo>
                <a:lnTo>
                  <a:pt x="1005" y="1336"/>
                </a:lnTo>
                <a:lnTo>
                  <a:pt x="1006" y="1334"/>
                </a:lnTo>
                <a:lnTo>
                  <a:pt x="1006" y="1330"/>
                </a:lnTo>
                <a:lnTo>
                  <a:pt x="1004" y="1326"/>
                </a:lnTo>
                <a:lnTo>
                  <a:pt x="1000" y="1321"/>
                </a:lnTo>
                <a:lnTo>
                  <a:pt x="996" y="1317"/>
                </a:lnTo>
                <a:lnTo>
                  <a:pt x="995" y="1313"/>
                </a:lnTo>
                <a:lnTo>
                  <a:pt x="994" y="1310"/>
                </a:lnTo>
                <a:lnTo>
                  <a:pt x="991" y="1307"/>
                </a:lnTo>
                <a:lnTo>
                  <a:pt x="987" y="1306"/>
                </a:lnTo>
                <a:lnTo>
                  <a:pt x="984" y="1306"/>
                </a:lnTo>
                <a:lnTo>
                  <a:pt x="980" y="1304"/>
                </a:lnTo>
                <a:lnTo>
                  <a:pt x="975" y="1306"/>
                </a:lnTo>
                <a:lnTo>
                  <a:pt x="968" y="1307"/>
                </a:lnTo>
                <a:lnTo>
                  <a:pt x="966" y="1302"/>
                </a:lnTo>
                <a:lnTo>
                  <a:pt x="962" y="1298"/>
                </a:lnTo>
                <a:lnTo>
                  <a:pt x="957" y="1296"/>
                </a:lnTo>
                <a:lnTo>
                  <a:pt x="953" y="1294"/>
                </a:lnTo>
                <a:lnTo>
                  <a:pt x="948" y="1296"/>
                </a:lnTo>
                <a:lnTo>
                  <a:pt x="943" y="1297"/>
                </a:lnTo>
                <a:lnTo>
                  <a:pt x="938" y="1299"/>
                </a:lnTo>
                <a:lnTo>
                  <a:pt x="933" y="1304"/>
                </a:lnTo>
                <a:lnTo>
                  <a:pt x="922" y="1308"/>
                </a:lnTo>
                <a:lnTo>
                  <a:pt x="912" y="1310"/>
                </a:lnTo>
                <a:lnTo>
                  <a:pt x="908" y="1310"/>
                </a:lnTo>
                <a:lnTo>
                  <a:pt x="904" y="1307"/>
                </a:lnTo>
                <a:lnTo>
                  <a:pt x="900" y="1306"/>
                </a:lnTo>
                <a:lnTo>
                  <a:pt x="898" y="1302"/>
                </a:lnTo>
                <a:lnTo>
                  <a:pt x="895" y="1297"/>
                </a:lnTo>
                <a:lnTo>
                  <a:pt x="893" y="1293"/>
                </a:lnTo>
                <a:lnTo>
                  <a:pt x="893" y="1289"/>
                </a:lnTo>
                <a:lnTo>
                  <a:pt x="893" y="1287"/>
                </a:lnTo>
                <a:lnTo>
                  <a:pt x="894" y="1286"/>
                </a:lnTo>
                <a:lnTo>
                  <a:pt x="895" y="1286"/>
                </a:lnTo>
                <a:lnTo>
                  <a:pt x="899" y="1286"/>
                </a:lnTo>
                <a:lnTo>
                  <a:pt x="903" y="1287"/>
                </a:lnTo>
                <a:lnTo>
                  <a:pt x="904" y="1287"/>
                </a:lnTo>
                <a:lnTo>
                  <a:pt x="907" y="1287"/>
                </a:lnTo>
                <a:lnTo>
                  <a:pt x="908" y="1286"/>
                </a:lnTo>
                <a:lnTo>
                  <a:pt x="910" y="1283"/>
                </a:lnTo>
                <a:lnTo>
                  <a:pt x="913" y="1277"/>
                </a:lnTo>
                <a:lnTo>
                  <a:pt x="918" y="1268"/>
                </a:lnTo>
                <a:lnTo>
                  <a:pt x="923" y="1259"/>
                </a:lnTo>
                <a:lnTo>
                  <a:pt x="929" y="1250"/>
                </a:lnTo>
                <a:lnTo>
                  <a:pt x="936" y="1248"/>
                </a:lnTo>
                <a:lnTo>
                  <a:pt x="942" y="1245"/>
                </a:lnTo>
                <a:lnTo>
                  <a:pt x="947" y="1241"/>
                </a:lnTo>
                <a:lnTo>
                  <a:pt x="953" y="1236"/>
                </a:lnTo>
                <a:lnTo>
                  <a:pt x="965" y="1222"/>
                </a:lnTo>
                <a:lnTo>
                  <a:pt x="977" y="1202"/>
                </a:lnTo>
                <a:lnTo>
                  <a:pt x="981" y="1200"/>
                </a:lnTo>
                <a:lnTo>
                  <a:pt x="985" y="1195"/>
                </a:lnTo>
                <a:lnTo>
                  <a:pt x="989" y="1190"/>
                </a:lnTo>
                <a:lnTo>
                  <a:pt x="991" y="1181"/>
                </a:lnTo>
                <a:lnTo>
                  <a:pt x="992" y="1172"/>
                </a:lnTo>
                <a:lnTo>
                  <a:pt x="995" y="1162"/>
                </a:lnTo>
                <a:lnTo>
                  <a:pt x="995" y="1149"/>
                </a:lnTo>
                <a:lnTo>
                  <a:pt x="996" y="1137"/>
                </a:lnTo>
                <a:lnTo>
                  <a:pt x="1000" y="1137"/>
                </a:lnTo>
                <a:lnTo>
                  <a:pt x="1005" y="1137"/>
                </a:lnTo>
                <a:lnTo>
                  <a:pt x="1010" y="1135"/>
                </a:lnTo>
                <a:lnTo>
                  <a:pt x="1016" y="1132"/>
                </a:lnTo>
                <a:lnTo>
                  <a:pt x="1013" y="1130"/>
                </a:lnTo>
                <a:lnTo>
                  <a:pt x="1009" y="1128"/>
                </a:lnTo>
                <a:lnTo>
                  <a:pt x="1008" y="1123"/>
                </a:lnTo>
                <a:lnTo>
                  <a:pt x="1008" y="1114"/>
                </a:lnTo>
                <a:lnTo>
                  <a:pt x="1015" y="1114"/>
                </a:lnTo>
                <a:lnTo>
                  <a:pt x="1024" y="1114"/>
                </a:lnTo>
                <a:lnTo>
                  <a:pt x="1028" y="1113"/>
                </a:lnTo>
                <a:lnTo>
                  <a:pt x="1030" y="1110"/>
                </a:lnTo>
                <a:lnTo>
                  <a:pt x="1032" y="1108"/>
                </a:lnTo>
                <a:lnTo>
                  <a:pt x="1032" y="1106"/>
                </a:lnTo>
                <a:lnTo>
                  <a:pt x="1028" y="1102"/>
                </a:lnTo>
                <a:lnTo>
                  <a:pt x="1021" y="1096"/>
                </a:lnTo>
                <a:lnTo>
                  <a:pt x="1019" y="1090"/>
                </a:lnTo>
                <a:lnTo>
                  <a:pt x="1015" y="1084"/>
                </a:lnTo>
                <a:lnTo>
                  <a:pt x="1010" y="1076"/>
                </a:lnTo>
                <a:lnTo>
                  <a:pt x="1004" y="1070"/>
                </a:lnTo>
                <a:lnTo>
                  <a:pt x="996" y="1057"/>
                </a:lnTo>
                <a:lnTo>
                  <a:pt x="989" y="1044"/>
                </a:lnTo>
                <a:lnTo>
                  <a:pt x="985" y="1032"/>
                </a:lnTo>
                <a:lnTo>
                  <a:pt x="980" y="1022"/>
                </a:lnTo>
                <a:lnTo>
                  <a:pt x="976" y="1013"/>
                </a:lnTo>
                <a:lnTo>
                  <a:pt x="971" y="1007"/>
                </a:lnTo>
                <a:lnTo>
                  <a:pt x="966" y="1001"/>
                </a:lnTo>
                <a:lnTo>
                  <a:pt x="961" y="999"/>
                </a:lnTo>
                <a:lnTo>
                  <a:pt x="957" y="999"/>
                </a:lnTo>
                <a:lnTo>
                  <a:pt x="955" y="999"/>
                </a:lnTo>
                <a:lnTo>
                  <a:pt x="952" y="1000"/>
                </a:lnTo>
                <a:lnTo>
                  <a:pt x="949" y="1003"/>
                </a:lnTo>
                <a:lnTo>
                  <a:pt x="947" y="1001"/>
                </a:lnTo>
                <a:lnTo>
                  <a:pt x="944" y="1000"/>
                </a:lnTo>
                <a:lnTo>
                  <a:pt x="936" y="989"/>
                </a:lnTo>
                <a:lnTo>
                  <a:pt x="928" y="977"/>
                </a:lnTo>
                <a:lnTo>
                  <a:pt x="922" y="964"/>
                </a:lnTo>
                <a:lnTo>
                  <a:pt x="917" y="948"/>
                </a:lnTo>
                <a:lnTo>
                  <a:pt x="915" y="941"/>
                </a:lnTo>
                <a:lnTo>
                  <a:pt x="912" y="935"/>
                </a:lnTo>
                <a:lnTo>
                  <a:pt x="908" y="931"/>
                </a:lnTo>
                <a:lnTo>
                  <a:pt x="901" y="930"/>
                </a:lnTo>
                <a:lnTo>
                  <a:pt x="895" y="931"/>
                </a:lnTo>
                <a:lnTo>
                  <a:pt x="889" y="933"/>
                </a:lnTo>
                <a:lnTo>
                  <a:pt x="883" y="938"/>
                </a:lnTo>
                <a:lnTo>
                  <a:pt x="877" y="946"/>
                </a:lnTo>
                <a:lnTo>
                  <a:pt x="875" y="937"/>
                </a:lnTo>
                <a:lnTo>
                  <a:pt x="874" y="927"/>
                </a:lnTo>
                <a:lnTo>
                  <a:pt x="870" y="932"/>
                </a:lnTo>
                <a:lnTo>
                  <a:pt x="867" y="937"/>
                </a:lnTo>
                <a:lnTo>
                  <a:pt x="861" y="928"/>
                </a:lnTo>
                <a:lnTo>
                  <a:pt x="847" y="908"/>
                </a:lnTo>
                <a:lnTo>
                  <a:pt x="833" y="888"/>
                </a:lnTo>
                <a:lnTo>
                  <a:pt x="827" y="879"/>
                </a:lnTo>
                <a:lnTo>
                  <a:pt x="835" y="875"/>
                </a:lnTo>
                <a:lnTo>
                  <a:pt x="843" y="873"/>
                </a:lnTo>
                <a:lnTo>
                  <a:pt x="862" y="871"/>
                </a:lnTo>
                <a:lnTo>
                  <a:pt x="880" y="868"/>
                </a:lnTo>
                <a:lnTo>
                  <a:pt x="899" y="864"/>
                </a:lnTo>
                <a:lnTo>
                  <a:pt x="918" y="859"/>
                </a:lnTo>
                <a:lnTo>
                  <a:pt x="937" y="853"/>
                </a:lnTo>
                <a:lnTo>
                  <a:pt x="956" y="845"/>
                </a:lnTo>
                <a:lnTo>
                  <a:pt x="975" y="836"/>
                </a:lnTo>
                <a:lnTo>
                  <a:pt x="994" y="826"/>
                </a:lnTo>
                <a:lnTo>
                  <a:pt x="1011" y="821"/>
                </a:lnTo>
                <a:lnTo>
                  <a:pt x="1029" y="815"/>
                </a:lnTo>
                <a:lnTo>
                  <a:pt x="1035" y="813"/>
                </a:lnTo>
                <a:lnTo>
                  <a:pt x="1039" y="812"/>
                </a:lnTo>
                <a:lnTo>
                  <a:pt x="1043" y="812"/>
                </a:lnTo>
                <a:lnTo>
                  <a:pt x="1047" y="813"/>
                </a:lnTo>
                <a:lnTo>
                  <a:pt x="1053" y="817"/>
                </a:lnTo>
                <a:lnTo>
                  <a:pt x="1059" y="822"/>
                </a:lnTo>
                <a:lnTo>
                  <a:pt x="1077" y="841"/>
                </a:lnTo>
                <a:lnTo>
                  <a:pt x="1096" y="860"/>
                </a:lnTo>
                <a:lnTo>
                  <a:pt x="1100" y="866"/>
                </a:lnTo>
                <a:lnTo>
                  <a:pt x="1101" y="871"/>
                </a:lnTo>
                <a:lnTo>
                  <a:pt x="1101" y="876"/>
                </a:lnTo>
                <a:lnTo>
                  <a:pt x="1098" y="883"/>
                </a:lnTo>
                <a:lnTo>
                  <a:pt x="1098" y="885"/>
                </a:lnTo>
                <a:lnTo>
                  <a:pt x="1098" y="889"/>
                </a:lnTo>
                <a:lnTo>
                  <a:pt x="1100" y="892"/>
                </a:lnTo>
                <a:lnTo>
                  <a:pt x="1101" y="895"/>
                </a:lnTo>
                <a:lnTo>
                  <a:pt x="1109" y="903"/>
                </a:lnTo>
                <a:lnTo>
                  <a:pt x="1116" y="912"/>
                </a:lnTo>
                <a:lnTo>
                  <a:pt x="1121" y="917"/>
                </a:lnTo>
                <a:lnTo>
                  <a:pt x="1124" y="922"/>
                </a:lnTo>
                <a:lnTo>
                  <a:pt x="1125" y="928"/>
                </a:lnTo>
                <a:lnTo>
                  <a:pt x="1126" y="935"/>
                </a:lnTo>
                <a:lnTo>
                  <a:pt x="1126" y="941"/>
                </a:lnTo>
                <a:lnTo>
                  <a:pt x="1125" y="948"/>
                </a:lnTo>
                <a:lnTo>
                  <a:pt x="1122" y="956"/>
                </a:lnTo>
                <a:lnTo>
                  <a:pt x="1120" y="964"/>
                </a:lnTo>
                <a:lnTo>
                  <a:pt x="1116" y="974"/>
                </a:lnTo>
                <a:lnTo>
                  <a:pt x="1116" y="981"/>
                </a:lnTo>
                <a:lnTo>
                  <a:pt x="1116" y="984"/>
                </a:lnTo>
                <a:lnTo>
                  <a:pt x="1119" y="988"/>
                </a:lnTo>
                <a:lnTo>
                  <a:pt x="1120" y="989"/>
                </a:lnTo>
                <a:lnTo>
                  <a:pt x="1124" y="991"/>
                </a:lnTo>
                <a:lnTo>
                  <a:pt x="1136" y="1000"/>
                </a:lnTo>
                <a:lnTo>
                  <a:pt x="1148" y="1009"/>
                </a:lnTo>
                <a:lnTo>
                  <a:pt x="1154" y="1014"/>
                </a:lnTo>
                <a:lnTo>
                  <a:pt x="1159" y="1017"/>
                </a:lnTo>
                <a:lnTo>
                  <a:pt x="1164" y="1017"/>
                </a:lnTo>
                <a:lnTo>
                  <a:pt x="1167" y="1015"/>
                </a:lnTo>
                <a:lnTo>
                  <a:pt x="1169" y="1013"/>
                </a:lnTo>
                <a:lnTo>
                  <a:pt x="1172" y="1009"/>
                </a:lnTo>
                <a:lnTo>
                  <a:pt x="1173" y="1003"/>
                </a:lnTo>
                <a:lnTo>
                  <a:pt x="1173" y="994"/>
                </a:lnTo>
                <a:lnTo>
                  <a:pt x="1172" y="985"/>
                </a:lnTo>
                <a:lnTo>
                  <a:pt x="1169" y="976"/>
                </a:lnTo>
                <a:lnTo>
                  <a:pt x="1165" y="967"/>
                </a:lnTo>
                <a:lnTo>
                  <a:pt x="1160" y="959"/>
                </a:lnTo>
                <a:lnTo>
                  <a:pt x="1155" y="947"/>
                </a:lnTo>
                <a:lnTo>
                  <a:pt x="1150" y="937"/>
                </a:lnTo>
                <a:lnTo>
                  <a:pt x="1148" y="926"/>
                </a:lnTo>
                <a:lnTo>
                  <a:pt x="1145" y="914"/>
                </a:lnTo>
                <a:lnTo>
                  <a:pt x="1144" y="895"/>
                </a:lnTo>
                <a:lnTo>
                  <a:pt x="1141" y="880"/>
                </a:lnTo>
                <a:lnTo>
                  <a:pt x="1139" y="874"/>
                </a:lnTo>
                <a:lnTo>
                  <a:pt x="1136" y="868"/>
                </a:lnTo>
                <a:lnTo>
                  <a:pt x="1133" y="864"/>
                </a:lnTo>
                <a:lnTo>
                  <a:pt x="1129" y="859"/>
                </a:lnTo>
                <a:lnTo>
                  <a:pt x="1119" y="849"/>
                </a:lnTo>
                <a:lnTo>
                  <a:pt x="1110" y="837"/>
                </a:lnTo>
                <a:lnTo>
                  <a:pt x="1101" y="826"/>
                </a:lnTo>
                <a:lnTo>
                  <a:pt x="1093" y="813"/>
                </a:lnTo>
                <a:lnTo>
                  <a:pt x="1091" y="807"/>
                </a:lnTo>
                <a:lnTo>
                  <a:pt x="1088" y="802"/>
                </a:lnTo>
                <a:lnTo>
                  <a:pt x="1086" y="798"/>
                </a:lnTo>
                <a:lnTo>
                  <a:pt x="1082" y="796"/>
                </a:lnTo>
                <a:lnTo>
                  <a:pt x="1081" y="784"/>
                </a:lnTo>
                <a:lnTo>
                  <a:pt x="1077" y="775"/>
                </a:lnTo>
                <a:lnTo>
                  <a:pt x="1073" y="768"/>
                </a:lnTo>
                <a:lnTo>
                  <a:pt x="1068" y="762"/>
                </a:lnTo>
                <a:lnTo>
                  <a:pt x="1062" y="758"/>
                </a:lnTo>
                <a:lnTo>
                  <a:pt x="1056" y="755"/>
                </a:lnTo>
                <a:lnTo>
                  <a:pt x="1049" y="755"/>
                </a:lnTo>
                <a:lnTo>
                  <a:pt x="1044" y="758"/>
                </a:lnTo>
                <a:lnTo>
                  <a:pt x="1035" y="759"/>
                </a:lnTo>
                <a:lnTo>
                  <a:pt x="1026" y="760"/>
                </a:lnTo>
                <a:lnTo>
                  <a:pt x="1016" y="760"/>
                </a:lnTo>
                <a:lnTo>
                  <a:pt x="1008" y="760"/>
                </a:lnTo>
                <a:lnTo>
                  <a:pt x="1008" y="757"/>
                </a:lnTo>
                <a:lnTo>
                  <a:pt x="1008" y="753"/>
                </a:lnTo>
                <a:lnTo>
                  <a:pt x="1021" y="743"/>
                </a:lnTo>
                <a:lnTo>
                  <a:pt x="1039" y="726"/>
                </a:lnTo>
                <a:lnTo>
                  <a:pt x="1058" y="707"/>
                </a:lnTo>
                <a:lnTo>
                  <a:pt x="1078" y="685"/>
                </a:lnTo>
                <a:lnTo>
                  <a:pt x="1082" y="681"/>
                </a:lnTo>
                <a:lnTo>
                  <a:pt x="1086" y="678"/>
                </a:lnTo>
                <a:lnTo>
                  <a:pt x="1088" y="677"/>
                </a:lnTo>
                <a:lnTo>
                  <a:pt x="1092" y="677"/>
                </a:lnTo>
                <a:lnTo>
                  <a:pt x="1097" y="681"/>
                </a:lnTo>
                <a:lnTo>
                  <a:pt x="1105" y="687"/>
                </a:lnTo>
                <a:lnTo>
                  <a:pt x="1111" y="693"/>
                </a:lnTo>
                <a:lnTo>
                  <a:pt x="1125" y="709"/>
                </a:lnTo>
                <a:lnTo>
                  <a:pt x="1138" y="722"/>
                </a:lnTo>
                <a:lnTo>
                  <a:pt x="1144" y="729"/>
                </a:lnTo>
                <a:lnTo>
                  <a:pt x="1144" y="736"/>
                </a:lnTo>
                <a:lnTo>
                  <a:pt x="1144" y="743"/>
                </a:lnTo>
                <a:lnTo>
                  <a:pt x="1145" y="749"/>
                </a:lnTo>
                <a:lnTo>
                  <a:pt x="1146" y="754"/>
                </a:lnTo>
                <a:lnTo>
                  <a:pt x="1149" y="758"/>
                </a:lnTo>
                <a:lnTo>
                  <a:pt x="1152" y="760"/>
                </a:lnTo>
                <a:lnTo>
                  <a:pt x="1155" y="762"/>
                </a:lnTo>
                <a:lnTo>
                  <a:pt x="1160" y="762"/>
                </a:lnTo>
                <a:lnTo>
                  <a:pt x="1167" y="774"/>
                </a:lnTo>
                <a:lnTo>
                  <a:pt x="1170" y="786"/>
                </a:lnTo>
                <a:lnTo>
                  <a:pt x="1170" y="791"/>
                </a:lnTo>
                <a:lnTo>
                  <a:pt x="1170" y="794"/>
                </a:lnTo>
                <a:lnTo>
                  <a:pt x="1168" y="798"/>
                </a:lnTo>
                <a:lnTo>
                  <a:pt x="1165" y="802"/>
                </a:lnTo>
                <a:lnTo>
                  <a:pt x="1159" y="807"/>
                </a:lnTo>
                <a:lnTo>
                  <a:pt x="1154" y="812"/>
                </a:lnTo>
                <a:lnTo>
                  <a:pt x="1150" y="818"/>
                </a:lnTo>
                <a:lnTo>
                  <a:pt x="1149" y="826"/>
                </a:lnTo>
                <a:lnTo>
                  <a:pt x="1152" y="831"/>
                </a:lnTo>
                <a:lnTo>
                  <a:pt x="1154" y="837"/>
                </a:lnTo>
                <a:lnTo>
                  <a:pt x="1158" y="844"/>
                </a:lnTo>
                <a:lnTo>
                  <a:pt x="1163" y="849"/>
                </a:lnTo>
                <a:lnTo>
                  <a:pt x="1169" y="854"/>
                </a:lnTo>
                <a:lnTo>
                  <a:pt x="1176" y="859"/>
                </a:lnTo>
                <a:lnTo>
                  <a:pt x="1183" y="863"/>
                </a:lnTo>
                <a:lnTo>
                  <a:pt x="1191" y="866"/>
                </a:lnTo>
                <a:lnTo>
                  <a:pt x="1194" y="865"/>
                </a:lnTo>
                <a:lnTo>
                  <a:pt x="1197" y="863"/>
                </a:lnTo>
                <a:lnTo>
                  <a:pt x="1201" y="851"/>
                </a:lnTo>
                <a:lnTo>
                  <a:pt x="1202" y="840"/>
                </a:lnTo>
                <a:lnTo>
                  <a:pt x="1201" y="827"/>
                </a:lnTo>
                <a:lnTo>
                  <a:pt x="1198" y="815"/>
                </a:lnTo>
                <a:lnTo>
                  <a:pt x="1194" y="803"/>
                </a:lnTo>
                <a:lnTo>
                  <a:pt x="1191" y="792"/>
                </a:lnTo>
                <a:lnTo>
                  <a:pt x="1191" y="778"/>
                </a:lnTo>
                <a:lnTo>
                  <a:pt x="1192" y="767"/>
                </a:lnTo>
                <a:lnTo>
                  <a:pt x="1192" y="754"/>
                </a:lnTo>
                <a:lnTo>
                  <a:pt x="1191" y="744"/>
                </a:lnTo>
                <a:lnTo>
                  <a:pt x="1188" y="739"/>
                </a:lnTo>
                <a:lnTo>
                  <a:pt x="1186" y="734"/>
                </a:lnTo>
                <a:lnTo>
                  <a:pt x="1181" y="729"/>
                </a:lnTo>
                <a:lnTo>
                  <a:pt x="1174" y="724"/>
                </a:lnTo>
                <a:lnTo>
                  <a:pt x="1155" y="705"/>
                </a:lnTo>
                <a:lnTo>
                  <a:pt x="1139" y="685"/>
                </a:lnTo>
                <a:lnTo>
                  <a:pt x="1124" y="664"/>
                </a:lnTo>
                <a:lnTo>
                  <a:pt x="1110" y="644"/>
                </a:lnTo>
                <a:lnTo>
                  <a:pt x="1110" y="638"/>
                </a:lnTo>
                <a:lnTo>
                  <a:pt x="1109" y="632"/>
                </a:lnTo>
                <a:lnTo>
                  <a:pt x="1107" y="627"/>
                </a:lnTo>
                <a:lnTo>
                  <a:pt x="1106" y="621"/>
                </a:lnTo>
                <a:lnTo>
                  <a:pt x="1102" y="618"/>
                </a:lnTo>
                <a:lnTo>
                  <a:pt x="1100" y="615"/>
                </a:lnTo>
                <a:lnTo>
                  <a:pt x="1096" y="614"/>
                </a:lnTo>
                <a:lnTo>
                  <a:pt x="1092" y="613"/>
                </a:lnTo>
                <a:lnTo>
                  <a:pt x="1088" y="611"/>
                </a:lnTo>
                <a:lnTo>
                  <a:pt x="1085" y="613"/>
                </a:lnTo>
                <a:lnTo>
                  <a:pt x="1081" y="614"/>
                </a:lnTo>
                <a:lnTo>
                  <a:pt x="1076" y="616"/>
                </a:lnTo>
                <a:lnTo>
                  <a:pt x="1072" y="620"/>
                </a:lnTo>
                <a:lnTo>
                  <a:pt x="1067" y="625"/>
                </a:lnTo>
                <a:lnTo>
                  <a:pt x="1063" y="630"/>
                </a:lnTo>
                <a:lnTo>
                  <a:pt x="1059" y="638"/>
                </a:lnTo>
                <a:lnTo>
                  <a:pt x="1053" y="642"/>
                </a:lnTo>
                <a:lnTo>
                  <a:pt x="1040" y="651"/>
                </a:lnTo>
                <a:lnTo>
                  <a:pt x="1026" y="661"/>
                </a:lnTo>
                <a:lnTo>
                  <a:pt x="1021" y="664"/>
                </a:lnTo>
                <a:lnTo>
                  <a:pt x="1018" y="666"/>
                </a:lnTo>
                <a:lnTo>
                  <a:pt x="1014" y="667"/>
                </a:lnTo>
                <a:lnTo>
                  <a:pt x="1011" y="666"/>
                </a:lnTo>
                <a:lnTo>
                  <a:pt x="1009" y="664"/>
                </a:lnTo>
                <a:lnTo>
                  <a:pt x="1006" y="658"/>
                </a:lnTo>
                <a:lnTo>
                  <a:pt x="1005" y="651"/>
                </a:lnTo>
                <a:lnTo>
                  <a:pt x="1004" y="642"/>
                </a:lnTo>
                <a:lnTo>
                  <a:pt x="1002" y="633"/>
                </a:lnTo>
                <a:lnTo>
                  <a:pt x="1000" y="624"/>
                </a:lnTo>
                <a:lnTo>
                  <a:pt x="997" y="616"/>
                </a:lnTo>
                <a:lnTo>
                  <a:pt x="990" y="600"/>
                </a:lnTo>
                <a:lnTo>
                  <a:pt x="981" y="585"/>
                </a:lnTo>
                <a:lnTo>
                  <a:pt x="970" y="570"/>
                </a:lnTo>
                <a:lnTo>
                  <a:pt x="958" y="555"/>
                </a:lnTo>
                <a:lnTo>
                  <a:pt x="946" y="541"/>
                </a:lnTo>
                <a:lnTo>
                  <a:pt x="932" y="527"/>
                </a:lnTo>
                <a:lnTo>
                  <a:pt x="917" y="484"/>
                </a:lnTo>
                <a:lnTo>
                  <a:pt x="901" y="445"/>
                </a:lnTo>
                <a:lnTo>
                  <a:pt x="894" y="427"/>
                </a:lnTo>
                <a:lnTo>
                  <a:pt x="886" y="408"/>
                </a:lnTo>
                <a:lnTo>
                  <a:pt x="881" y="390"/>
                </a:lnTo>
                <a:lnTo>
                  <a:pt x="876" y="374"/>
                </a:lnTo>
                <a:lnTo>
                  <a:pt x="903" y="378"/>
                </a:lnTo>
                <a:lnTo>
                  <a:pt x="924" y="382"/>
                </a:lnTo>
                <a:lnTo>
                  <a:pt x="933" y="385"/>
                </a:lnTo>
                <a:lnTo>
                  <a:pt x="941" y="388"/>
                </a:lnTo>
                <a:lnTo>
                  <a:pt x="947" y="392"/>
                </a:lnTo>
                <a:lnTo>
                  <a:pt x="952" y="395"/>
                </a:lnTo>
                <a:lnTo>
                  <a:pt x="958" y="402"/>
                </a:lnTo>
                <a:lnTo>
                  <a:pt x="965" y="407"/>
                </a:lnTo>
                <a:lnTo>
                  <a:pt x="971" y="411"/>
                </a:lnTo>
                <a:lnTo>
                  <a:pt x="977" y="414"/>
                </a:lnTo>
                <a:lnTo>
                  <a:pt x="982" y="416"/>
                </a:lnTo>
                <a:lnTo>
                  <a:pt x="987" y="416"/>
                </a:lnTo>
                <a:lnTo>
                  <a:pt x="991" y="413"/>
                </a:lnTo>
                <a:lnTo>
                  <a:pt x="994" y="409"/>
                </a:lnTo>
                <a:lnTo>
                  <a:pt x="994" y="407"/>
                </a:lnTo>
                <a:lnTo>
                  <a:pt x="989" y="402"/>
                </a:lnTo>
                <a:lnTo>
                  <a:pt x="984" y="398"/>
                </a:lnTo>
                <a:lnTo>
                  <a:pt x="979" y="393"/>
                </a:lnTo>
                <a:lnTo>
                  <a:pt x="984" y="394"/>
                </a:lnTo>
                <a:lnTo>
                  <a:pt x="990" y="397"/>
                </a:lnTo>
                <a:lnTo>
                  <a:pt x="996" y="402"/>
                </a:lnTo>
                <a:lnTo>
                  <a:pt x="1002" y="408"/>
                </a:lnTo>
                <a:lnTo>
                  <a:pt x="1008" y="407"/>
                </a:lnTo>
                <a:lnTo>
                  <a:pt x="1013" y="406"/>
                </a:lnTo>
                <a:lnTo>
                  <a:pt x="1016" y="403"/>
                </a:lnTo>
                <a:lnTo>
                  <a:pt x="1019" y="399"/>
                </a:lnTo>
                <a:lnTo>
                  <a:pt x="1020" y="395"/>
                </a:lnTo>
                <a:lnTo>
                  <a:pt x="1020" y="390"/>
                </a:lnTo>
                <a:lnTo>
                  <a:pt x="1020" y="385"/>
                </a:lnTo>
                <a:lnTo>
                  <a:pt x="1019" y="379"/>
                </a:lnTo>
                <a:lnTo>
                  <a:pt x="1020" y="369"/>
                </a:lnTo>
                <a:lnTo>
                  <a:pt x="1020" y="361"/>
                </a:lnTo>
                <a:lnTo>
                  <a:pt x="1018" y="355"/>
                </a:lnTo>
                <a:lnTo>
                  <a:pt x="1014" y="351"/>
                </a:lnTo>
                <a:lnTo>
                  <a:pt x="1008" y="347"/>
                </a:lnTo>
                <a:lnTo>
                  <a:pt x="1001" y="342"/>
                </a:lnTo>
                <a:lnTo>
                  <a:pt x="985" y="325"/>
                </a:lnTo>
                <a:lnTo>
                  <a:pt x="970" y="306"/>
                </a:lnTo>
                <a:lnTo>
                  <a:pt x="957" y="287"/>
                </a:lnTo>
                <a:lnTo>
                  <a:pt x="944" y="267"/>
                </a:lnTo>
                <a:lnTo>
                  <a:pt x="942" y="263"/>
                </a:lnTo>
                <a:lnTo>
                  <a:pt x="942" y="259"/>
                </a:lnTo>
                <a:lnTo>
                  <a:pt x="941" y="250"/>
                </a:lnTo>
                <a:lnTo>
                  <a:pt x="939" y="243"/>
                </a:lnTo>
                <a:lnTo>
                  <a:pt x="934" y="236"/>
                </a:lnTo>
                <a:lnTo>
                  <a:pt x="928" y="229"/>
                </a:lnTo>
                <a:lnTo>
                  <a:pt x="931" y="228"/>
                </a:lnTo>
                <a:lnTo>
                  <a:pt x="933" y="226"/>
                </a:lnTo>
                <a:lnTo>
                  <a:pt x="933" y="224"/>
                </a:lnTo>
                <a:lnTo>
                  <a:pt x="932" y="223"/>
                </a:lnTo>
                <a:lnTo>
                  <a:pt x="938" y="224"/>
                </a:lnTo>
                <a:lnTo>
                  <a:pt x="943" y="225"/>
                </a:lnTo>
                <a:lnTo>
                  <a:pt x="938" y="215"/>
                </a:lnTo>
                <a:lnTo>
                  <a:pt x="932" y="205"/>
                </a:lnTo>
                <a:lnTo>
                  <a:pt x="929" y="197"/>
                </a:lnTo>
                <a:lnTo>
                  <a:pt x="924" y="191"/>
                </a:lnTo>
                <a:lnTo>
                  <a:pt x="919" y="187"/>
                </a:lnTo>
                <a:lnTo>
                  <a:pt x="912" y="183"/>
                </a:lnTo>
                <a:lnTo>
                  <a:pt x="903" y="182"/>
                </a:lnTo>
                <a:lnTo>
                  <a:pt x="894" y="183"/>
                </a:lnTo>
                <a:lnTo>
                  <a:pt x="883" y="185"/>
                </a:lnTo>
                <a:lnTo>
                  <a:pt x="871" y="187"/>
                </a:lnTo>
                <a:lnTo>
                  <a:pt x="867" y="187"/>
                </a:lnTo>
                <a:lnTo>
                  <a:pt x="864" y="185"/>
                </a:lnTo>
                <a:lnTo>
                  <a:pt x="860" y="182"/>
                </a:lnTo>
                <a:lnTo>
                  <a:pt x="855" y="177"/>
                </a:lnTo>
                <a:lnTo>
                  <a:pt x="840" y="164"/>
                </a:lnTo>
                <a:lnTo>
                  <a:pt x="827" y="156"/>
                </a:lnTo>
                <a:lnTo>
                  <a:pt x="822" y="154"/>
                </a:lnTo>
                <a:lnTo>
                  <a:pt x="819" y="154"/>
                </a:lnTo>
                <a:lnTo>
                  <a:pt x="818" y="157"/>
                </a:lnTo>
                <a:lnTo>
                  <a:pt x="821" y="161"/>
                </a:lnTo>
                <a:lnTo>
                  <a:pt x="822" y="163"/>
                </a:lnTo>
                <a:lnTo>
                  <a:pt x="823" y="167"/>
                </a:lnTo>
                <a:lnTo>
                  <a:pt x="824" y="168"/>
                </a:lnTo>
                <a:lnTo>
                  <a:pt x="824" y="169"/>
                </a:lnTo>
                <a:lnTo>
                  <a:pt x="823" y="169"/>
                </a:lnTo>
                <a:lnTo>
                  <a:pt x="821" y="169"/>
                </a:lnTo>
                <a:lnTo>
                  <a:pt x="803" y="167"/>
                </a:lnTo>
                <a:lnTo>
                  <a:pt x="785" y="164"/>
                </a:lnTo>
                <a:lnTo>
                  <a:pt x="780" y="164"/>
                </a:lnTo>
                <a:lnTo>
                  <a:pt x="778" y="164"/>
                </a:lnTo>
                <a:lnTo>
                  <a:pt x="778" y="167"/>
                </a:lnTo>
                <a:lnTo>
                  <a:pt x="779" y="169"/>
                </a:lnTo>
                <a:lnTo>
                  <a:pt x="783" y="175"/>
                </a:lnTo>
                <a:lnTo>
                  <a:pt x="788" y="180"/>
                </a:lnTo>
                <a:lnTo>
                  <a:pt x="792" y="185"/>
                </a:lnTo>
                <a:lnTo>
                  <a:pt x="794" y="191"/>
                </a:lnTo>
                <a:lnTo>
                  <a:pt x="787" y="191"/>
                </a:lnTo>
                <a:lnTo>
                  <a:pt x="771" y="192"/>
                </a:lnTo>
                <a:lnTo>
                  <a:pt x="756" y="192"/>
                </a:lnTo>
                <a:lnTo>
                  <a:pt x="749" y="193"/>
                </a:lnTo>
                <a:lnTo>
                  <a:pt x="736" y="196"/>
                </a:lnTo>
                <a:lnTo>
                  <a:pt x="723" y="197"/>
                </a:lnTo>
                <a:lnTo>
                  <a:pt x="720" y="193"/>
                </a:lnTo>
                <a:lnTo>
                  <a:pt x="715" y="191"/>
                </a:lnTo>
                <a:lnTo>
                  <a:pt x="710" y="190"/>
                </a:lnTo>
                <a:lnTo>
                  <a:pt x="704" y="188"/>
                </a:lnTo>
                <a:lnTo>
                  <a:pt x="694" y="187"/>
                </a:lnTo>
                <a:lnTo>
                  <a:pt x="683" y="190"/>
                </a:lnTo>
                <a:lnTo>
                  <a:pt x="672" y="193"/>
                </a:lnTo>
                <a:lnTo>
                  <a:pt x="660" y="200"/>
                </a:lnTo>
                <a:lnTo>
                  <a:pt x="649" y="207"/>
                </a:lnTo>
                <a:lnTo>
                  <a:pt x="638" y="216"/>
                </a:lnTo>
                <a:lnTo>
                  <a:pt x="635" y="215"/>
                </a:lnTo>
                <a:lnTo>
                  <a:pt x="632" y="214"/>
                </a:lnTo>
                <a:lnTo>
                  <a:pt x="632" y="196"/>
                </a:lnTo>
                <a:lnTo>
                  <a:pt x="632" y="177"/>
                </a:lnTo>
                <a:lnTo>
                  <a:pt x="634" y="177"/>
                </a:lnTo>
                <a:lnTo>
                  <a:pt x="636" y="177"/>
                </a:lnTo>
                <a:lnTo>
                  <a:pt x="635" y="166"/>
                </a:lnTo>
                <a:lnTo>
                  <a:pt x="632" y="153"/>
                </a:lnTo>
                <a:lnTo>
                  <a:pt x="634" y="153"/>
                </a:lnTo>
                <a:lnTo>
                  <a:pt x="635" y="153"/>
                </a:lnTo>
                <a:lnTo>
                  <a:pt x="636" y="140"/>
                </a:lnTo>
                <a:lnTo>
                  <a:pt x="636" y="129"/>
                </a:lnTo>
                <a:lnTo>
                  <a:pt x="635" y="118"/>
                </a:lnTo>
                <a:lnTo>
                  <a:pt x="632" y="109"/>
                </a:lnTo>
                <a:lnTo>
                  <a:pt x="630" y="100"/>
                </a:lnTo>
                <a:lnTo>
                  <a:pt x="626" y="91"/>
                </a:lnTo>
                <a:lnTo>
                  <a:pt x="622" y="85"/>
                </a:lnTo>
                <a:lnTo>
                  <a:pt x="617" y="79"/>
                </a:lnTo>
                <a:lnTo>
                  <a:pt x="617" y="75"/>
                </a:lnTo>
                <a:lnTo>
                  <a:pt x="617" y="72"/>
                </a:lnTo>
                <a:lnTo>
                  <a:pt x="620" y="70"/>
                </a:lnTo>
                <a:lnTo>
                  <a:pt x="621" y="68"/>
                </a:lnTo>
                <a:lnTo>
                  <a:pt x="625" y="67"/>
                </a:lnTo>
                <a:lnTo>
                  <a:pt x="629" y="65"/>
                </a:lnTo>
                <a:lnTo>
                  <a:pt x="632" y="61"/>
                </a:lnTo>
                <a:lnTo>
                  <a:pt x="635" y="56"/>
                </a:lnTo>
                <a:lnTo>
                  <a:pt x="636" y="51"/>
                </a:lnTo>
                <a:lnTo>
                  <a:pt x="638" y="46"/>
                </a:lnTo>
                <a:lnTo>
                  <a:pt x="638" y="37"/>
                </a:lnTo>
                <a:lnTo>
                  <a:pt x="639" y="29"/>
                </a:lnTo>
                <a:lnTo>
                  <a:pt x="636" y="21"/>
                </a:lnTo>
                <a:lnTo>
                  <a:pt x="632" y="14"/>
                </a:lnTo>
                <a:lnTo>
                  <a:pt x="631" y="13"/>
                </a:lnTo>
                <a:lnTo>
                  <a:pt x="629" y="13"/>
                </a:lnTo>
                <a:lnTo>
                  <a:pt x="626" y="13"/>
                </a:lnTo>
                <a:lnTo>
                  <a:pt x="624" y="14"/>
                </a:lnTo>
                <a:lnTo>
                  <a:pt x="619" y="14"/>
                </a:lnTo>
                <a:lnTo>
                  <a:pt x="615" y="14"/>
                </a:lnTo>
                <a:lnTo>
                  <a:pt x="607" y="13"/>
                </a:lnTo>
                <a:lnTo>
                  <a:pt x="602" y="12"/>
                </a:lnTo>
                <a:lnTo>
                  <a:pt x="597" y="9"/>
                </a:lnTo>
                <a:lnTo>
                  <a:pt x="593" y="5"/>
                </a:lnTo>
                <a:lnTo>
                  <a:pt x="586" y="2"/>
                </a:lnTo>
                <a:lnTo>
                  <a:pt x="578" y="0"/>
                </a:lnTo>
                <a:lnTo>
                  <a:pt x="571" y="2"/>
                </a:lnTo>
                <a:lnTo>
                  <a:pt x="563" y="5"/>
                </a:lnTo>
                <a:lnTo>
                  <a:pt x="548" y="10"/>
                </a:lnTo>
                <a:lnTo>
                  <a:pt x="534" y="17"/>
                </a:lnTo>
                <a:lnTo>
                  <a:pt x="523" y="23"/>
                </a:lnTo>
                <a:lnTo>
                  <a:pt x="511" y="29"/>
                </a:lnTo>
                <a:lnTo>
                  <a:pt x="506" y="32"/>
                </a:lnTo>
                <a:lnTo>
                  <a:pt x="500" y="34"/>
                </a:lnTo>
                <a:lnTo>
                  <a:pt x="494" y="36"/>
                </a:lnTo>
                <a:lnTo>
                  <a:pt x="487" y="36"/>
                </a:lnTo>
                <a:lnTo>
                  <a:pt x="480" y="36"/>
                </a:lnTo>
                <a:lnTo>
                  <a:pt x="471" y="34"/>
                </a:lnTo>
                <a:lnTo>
                  <a:pt x="462" y="32"/>
                </a:lnTo>
                <a:lnTo>
                  <a:pt x="452" y="28"/>
                </a:lnTo>
                <a:lnTo>
                  <a:pt x="448" y="28"/>
                </a:lnTo>
                <a:lnTo>
                  <a:pt x="447" y="29"/>
                </a:lnTo>
                <a:lnTo>
                  <a:pt x="446" y="32"/>
                </a:lnTo>
                <a:lnTo>
                  <a:pt x="447" y="36"/>
                </a:lnTo>
                <a:lnTo>
                  <a:pt x="454" y="44"/>
                </a:lnTo>
                <a:lnTo>
                  <a:pt x="465" y="51"/>
                </a:lnTo>
                <a:lnTo>
                  <a:pt x="475" y="57"/>
                </a:lnTo>
                <a:lnTo>
                  <a:pt x="485" y="62"/>
                </a:lnTo>
                <a:lnTo>
                  <a:pt x="480" y="65"/>
                </a:lnTo>
                <a:lnTo>
                  <a:pt x="473" y="66"/>
                </a:lnTo>
                <a:lnTo>
                  <a:pt x="465" y="66"/>
                </a:lnTo>
                <a:lnTo>
                  <a:pt x="453" y="66"/>
                </a:lnTo>
                <a:lnTo>
                  <a:pt x="457" y="71"/>
                </a:lnTo>
                <a:lnTo>
                  <a:pt x="462" y="75"/>
                </a:lnTo>
                <a:lnTo>
                  <a:pt x="467" y="77"/>
                </a:lnTo>
                <a:lnTo>
                  <a:pt x="475" y="80"/>
                </a:lnTo>
                <a:lnTo>
                  <a:pt x="482" y="82"/>
                </a:lnTo>
                <a:lnTo>
                  <a:pt x="490" y="84"/>
                </a:lnTo>
                <a:lnTo>
                  <a:pt x="500" y="85"/>
                </a:lnTo>
                <a:lnTo>
                  <a:pt x="510" y="85"/>
                </a:lnTo>
                <a:lnTo>
                  <a:pt x="514" y="86"/>
                </a:lnTo>
                <a:lnTo>
                  <a:pt x="519" y="87"/>
                </a:lnTo>
                <a:lnTo>
                  <a:pt x="524" y="89"/>
                </a:lnTo>
                <a:lnTo>
                  <a:pt x="528" y="89"/>
                </a:lnTo>
                <a:lnTo>
                  <a:pt x="538" y="86"/>
                </a:lnTo>
                <a:lnTo>
                  <a:pt x="548" y="82"/>
                </a:lnTo>
                <a:lnTo>
                  <a:pt x="553" y="81"/>
                </a:lnTo>
                <a:lnTo>
                  <a:pt x="554" y="81"/>
                </a:lnTo>
                <a:lnTo>
                  <a:pt x="554" y="85"/>
                </a:lnTo>
                <a:lnTo>
                  <a:pt x="552" y="91"/>
                </a:lnTo>
                <a:lnTo>
                  <a:pt x="547" y="96"/>
                </a:lnTo>
                <a:lnTo>
                  <a:pt x="542" y="103"/>
                </a:lnTo>
                <a:lnTo>
                  <a:pt x="537" y="110"/>
                </a:lnTo>
                <a:lnTo>
                  <a:pt x="533" y="119"/>
                </a:lnTo>
                <a:lnTo>
                  <a:pt x="530" y="129"/>
                </a:lnTo>
                <a:lnTo>
                  <a:pt x="528" y="142"/>
                </a:lnTo>
                <a:lnTo>
                  <a:pt x="525" y="154"/>
                </a:lnTo>
                <a:lnTo>
                  <a:pt x="524" y="169"/>
                </a:lnTo>
                <a:lnTo>
                  <a:pt x="520" y="177"/>
                </a:lnTo>
                <a:lnTo>
                  <a:pt x="518" y="185"/>
                </a:lnTo>
                <a:lnTo>
                  <a:pt x="515" y="192"/>
                </a:lnTo>
                <a:lnTo>
                  <a:pt x="514" y="200"/>
                </a:lnTo>
                <a:lnTo>
                  <a:pt x="499" y="196"/>
                </a:lnTo>
                <a:lnTo>
                  <a:pt x="485" y="193"/>
                </a:lnTo>
                <a:lnTo>
                  <a:pt x="478" y="193"/>
                </a:lnTo>
                <a:lnTo>
                  <a:pt x="473" y="193"/>
                </a:lnTo>
                <a:lnTo>
                  <a:pt x="470" y="195"/>
                </a:lnTo>
                <a:lnTo>
                  <a:pt x="466" y="196"/>
                </a:lnTo>
                <a:lnTo>
                  <a:pt x="462" y="196"/>
                </a:lnTo>
                <a:lnTo>
                  <a:pt x="457" y="196"/>
                </a:lnTo>
                <a:lnTo>
                  <a:pt x="451" y="191"/>
                </a:lnTo>
                <a:lnTo>
                  <a:pt x="443" y="188"/>
                </a:lnTo>
                <a:lnTo>
                  <a:pt x="437" y="186"/>
                </a:lnTo>
                <a:lnTo>
                  <a:pt x="430" y="185"/>
                </a:lnTo>
                <a:lnTo>
                  <a:pt x="424" y="185"/>
                </a:lnTo>
                <a:lnTo>
                  <a:pt x="418" y="186"/>
                </a:lnTo>
                <a:lnTo>
                  <a:pt x="412" y="188"/>
                </a:lnTo>
                <a:lnTo>
                  <a:pt x="406" y="192"/>
                </a:lnTo>
                <a:lnTo>
                  <a:pt x="390" y="205"/>
                </a:lnTo>
                <a:lnTo>
                  <a:pt x="374" y="217"/>
                </a:lnTo>
                <a:lnTo>
                  <a:pt x="365" y="221"/>
                </a:lnTo>
                <a:lnTo>
                  <a:pt x="357" y="224"/>
                </a:lnTo>
                <a:lnTo>
                  <a:pt x="355" y="223"/>
                </a:lnTo>
                <a:lnTo>
                  <a:pt x="352" y="221"/>
                </a:lnTo>
                <a:lnTo>
                  <a:pt x="350" y="219"/>
                </a:lnTo>
                <a:lnTo>
                  <a:pt x="348" y="216"/>
                </a:lnTo>
                <a:lnTo>
                  <a:pt x="342" y="201"/>
                </a:lnTo>
                <a:lnTo>
                  <a:pt x="336" y="187"/>
                </a:lnTo>
                <a:lnTo>
                  <a:pt x="334" y="180"/>
                </a:lnTo>
                <a:lnTo>
                  <a:pt x="334" y="173"/>
                </a:lnTo>
                <a:lnTo>
                  <a:pt x="332" y="168"/>
                </a:lnTo>
                <a:lnTo>
                  <a:pt x="331" y="164"/>
                </a:lnTo>
                <a:lnTo>
                  <a:pt x="327" y="161"/>
                </a:lnTo>
                <a:lnTo>
                  <a:pt x="323" y="158"/>
                </a:lnTo>
                <a:lnTo>
                  <a:pt x="319" y="156"/>
                </a:lnTo>
                <a:lnTo>
                  <a:pt x="314" y="156"/>
                </a:lnTo>
                <a:lnTo>
                  <a:pt x="309" y="151"/>
                </a:lnTo>
                <a:lnTo>
                  <a:pt x="305" y="145"/>
                </a:lnTo>
                <a:lnTo>
                  <a:pt x="303" y="140"/>
                </a:lnTo>
                <a:lnTo>
                  <a:pt x="302" y="134"/>
                </a:lnTo>
                <a:lnTo>
                  <a:pt x="297" y="129"/>
                </a:lnTo>
                <a:lnTo>
                  <a:pt x="292" y="123"/>
                </a:lnTo>
                <a:lnTo>
                  <a:pt x="293" y="119"/>
                </a:lnTo>
                <a:lnTo>
                  <a:pt x="293" y="115"/>
                </a:lnTo>
                <a:lnTo>
                  <a:pt x="293" y="113"/>
                </a:lnTo>
                <a:lnTo>
                  <a:pt x="292" y="111"/>
                </a:lnTo>
                <a:lnTo>
                  <a:pt x="288" y="109"/>
                </a:lnTo>
                <a:lnTo>
                  <a:pt x="283" y="108"/>
                </a:lnTo>
                <a:lnTo>
                  <a:pt x="278" y="108"/>
                </a:lnTo>
                <a:lnTo>
                  <a:pt x="271" y="106"/>
                </a:lnTo>
                <a:lnTo>
                  <a:pt x="266" y="105"/>
                </a:lnTo>
                <a:lnTo>
                  <a:pt x="262" y="103"/>
                </a:lnTo>
                <a:lnTo>
                  <a:pt x="252" y="90"/>
                </a:lnTo>
                <a:lnTo>
                  <a:pt x="230" y="62"/>
                </a:lnTo>
                <a:lnTo>
                  <a:pt x="206" y="33"/>
                </a:lnTo>
                <a:lnTo>
                  <a:pt x="196" y="21"/>
                </a:lnTo>
                <a:close/>
              </a:path>
            </a:pathLst>
          </a:custGeom>
          <a:solidFill>
            <a:srgbClr val="2B2A29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7645" name="Freeform 61"/>
          <p:cNvSpPr>
            <a:spLocks noEditPoints="1"/>
          </p:cNvSpPr>
          <p:nvPr/>
        </p:nvSpPr>
        <p:spPr bwMode="auto">
          <a:xfrm>
            <a:off x="10747639" y="5609651"/>
            <a:ext cx="695030" cy="645052"/>
          </a:xfrm>
          <a:custGeom>
            <a:avLst/>
            <a:gdLst/>
            <a:ahLst/>
            <a:cxnLst>
              <a:cxn ang="0">
                <a:pos x="686" y="599"/>
              </a:cxn>
              <a:cxn ang="0">
                <a:pos x="677" y="444"/>
              </a:cxn>
              <a:cxn ang="0">
                <a:pos x="795" y="204"/>
              </a:cxn>
              <a:cxn ang="0">
                <a:pos x="934" y="322"/>
              </a:cxn>
              <a:cxn ang="0">
                <a:pos x="835" y="335"/>
              </a:cxn>
              <a:cxn ang="0">
                <a:pos x="854" y="517"/>
              </a:cxn>
              <a:cxn ang="0">
                <a:pos x="752" y="277"/>
              </a:cxn>
              <a:cxn ang="0">
                <a:pos x="741" y="428"/>
              </a:cxn>
              <a:cxn ang="0">
                <a:pos x="819" y="267"/>
              </a:cxn>
              <a:cxn ang="0">
                <a:pos x="874" y="812"/>
              </a:cxn>
              <a:cxn ang="0">
                <a:pos x="1026" y="753"/>
              </a:cxn>
              <a:cxn ang="0">
                <a:pos x="719" y="651"/>
              </a:cxn>
              <a:cxn ang="0">
                <a:pos x="844" y="652"/>
              </a:cxn>
              <a:cxn ang="0">
                <a:pos x="787" y="184"/>
              </a:cxn>
              <a:cxn ang="0">
                <a:pos x="638" y="522"/>
              </a:cxn>
              <a:cxn ang="0">
                <a:pos x="610" y="464"/>
              </a:cxn>
              <a:cxn ang="0">
                <a:pos x="607" y="415"/>
              </a:cxn>
              <a:cxn ang="0">
                <a:pos x="619" y="362"/>
              </a:cxn>
              <a:cxn ang="0">
                <a:pos x="676" y="211"/>
              </a:cxn>
              <a:cxn ang="0">
                <a:pos x="681" y="831"/>
              </a:cxn>
              <a:cxn ang="0">
                <a:pos x="655" y="730"/>
              </a:cxn>
              <a:cxn ang="0">
                <a:pos x="532" y="812"/>
              </a:cxn>
              <a:cxn ang="0">
                <a:pos x="608" y="667"/>
              </a:cxn>
              <a:cxn ang="0">
                <a:pos x="490" y="802"/>
              </a:cxn>
              <a:cxn ang="0">
                <a:pos x="434" y="750"/>
              </a:cxn>
              <a:cxn ang="0">
                <a:pos x="509" y="706"/>
              </a:cxn>
              <a:cxn ang="0">
                <a:pos x="466" y="851"/>
              </a:cxn>
              <a:cxn ang="0">
                <a:pos x="547" y="646"/>
              </a:cxn>
              <a:cxn ang="0">
                <a:pos x="492" y="437"/>
              </a:cxn>
              <a:cxn ang="0">
                <a:pos x="415" y="962"/>
              </a:cxn>
              <a:cxn ang="0">
                <a:pos x="400" y="566"/>
              </a:cxn>
              <a:cxn ang="0">
                <a:pos x="317" y="902"/>
              </a:cxn>
              <a:cxn ang="0">
                <a:pos x="526" y="331"/>
              </a:cxn>
              <a:cxn ang="0">
                <a:pos x="552" y="321"/>
              </a:cxn>
              <a:cxn ang="0">
                <a:pos x="555" y="149"/>
              </a:cxn>
              <a:cxn ang="0">
                <a:pos x="554" y="129"/>
              </a:cxn>
              <a:cxn ang="0">
                <a:pos x="540" y="105"/>
              </a:cxn>
              <a:cxn ang="0">
                <a:pos x="541" y="28"/>
              </a:cxn>
              <a:cxn ang="0">
                <a:pos x="483" y="16"/>
              </a:cxn>
              <a:cxn ang="0">
                <a:pos x="232" y="107"/>
              </a:cxn>
              <a:cxn ang="0">
                <a:pos x="783" y="1223"/>
              </a:cxn>
              <a:cxn ang="0">
                <a:pos x="762" y="1095"/>
              </a:cxn>
              <a:cxn ang="0">
                <a:pos x="925" y="1093"/>
              </a:cxn>
              <a:cxn ang="0">
                <a:pos x="863" y="950"/>
              </a:cxn>
              <a:cxn ang="0">
                <a:pos x="527" y="1322"/>
              </a:cxn>
              <a:cxn ang="0">
                <a:pos x="648" y="1158"/>
              </a:cxn>
              <a:cxn ang="0">
                <a:pos x="653" y="1129"/>
              </a:cxn>
              <a:cxn ang="0">
                <a:pos x="613" y="1055"/>
              </a:cxn>
              <a:cxn ang="0">
                <a:pos x="710" y="1194"/>
              </a:cxn>
              <a:cxn ang="0">
                <a:pos x="610" y="1085"/>
              </a:cxn>
              <a:cxn ang="0">
                <a:pos x="417" y="1178"/>
              </a:cxn>
              <a:cxn ang="0">
                <a:pos x="312" y="1221"/>
              </a:cxn>
              <a:cxn ang="0">
                <a:pos x="381" y="1103"/>
              </a:cxn>
              <a:cxn ang="0">
                <a:pos x="96" y="1067"/>
              </a:cxn>
              <a:cxn ang="0">
                <a:pos x="8" y="921"/>
              </a:cxn>
              <a:cxn ang="0">
                <a:pos x="50" y="838"/>
              </a:cxn>
              <a:cxn ang="0">
                <a:pos x="182" y="658"/>
              </a:cxn>
              <a:cxn ang="0">
                <a:pos x="277" y="716"/>
              </a:cxn>
              <a:cxn ang="0">
                <a:pos x="382" y="832"/>
              </a:cxn>
              <a:cxn ang="0">
                <a:pos x="326" y="925"/>
              </a:cxn>
              <a:cxn ang="0">
                <a:pos x="134" y="1120"/>
              </a:cxn>
              <a:cxn ang="0">
                <a:pos x="949" y="680"/>
              </a:cxn>
              <a:cxn ang="0">
                <a:pos x="1129" y="725"/>
              </a:cxn>
            </a:cxnLst>
            <a:rect l="0" t="0" r="r" b="b"/>
            <a:pathLst>
              <a:path w="1152" h="1344">
                <a:moveTo>
                  <a:pt x="1083" y="959"/>
                </a:moveTo>
                <a:lnTo>
                  <a:pt x="1087" y="951"/>
                </a:lnTo>
                <a:lnTo>
                  <a:pt x="1089" y="945"/>
                </a:lnTo>
                <a:lnTo>
                  <a:pt x="1092" y="942"/>
                </a:lnTo>
                <a:lnTo>
                  <a:pt x="1094" y="941"/>
                </a:lnTo>
                <a:lnTo>
                  <a:pt x="1095" y="942"/>
                </a:lnTo>
                <a:lnTo>
                  <a:pt x="1097" y="944"/>
                </a:lnTo>
                <a:lnTo>
                  <a:pt x="1104" y="951"/>
                </a:lnTo>
                <a:lnTo>
                  <a:pt x="1113" y="959"/>
                </a:lnTo>
                <a:lnTo>
                  <a:pt x="1105" y="961"/>
                </a:lnTo>
                <a:lnTo>
                  <a:pt x="1097" y="962"/>
                </a:lnTo>
                <a:lnTo>
                  <a:pt x="1099" y="968"/>
                </a:lnTo>
                <a:lnTo>
                  <a:pt x="1102" y="971"/>
                </a:lnTo>
                <a:lnTo>
                  <a:pt x="1099" y="973"/>
                </a:lnTo>
                <a:lnTo>
                  <a:pt x="1097" y="974"/>
                </a:lnTo>
                <a:lnTo>
                  <a:pt x="1097" y="978"/>
                </a:lnTo>
                <a:lnTo>
                  <a:pt x="1095" y="980"/>
                </a:lnTo>
                <a:lnTo>
                  <a:pt x="1089" y="975"/>
                </a:lnTo>
                <a:lnTo>
                  <a:pt x="1084" y="970"/>
                </a:lnTo>
                <a:lnTo>
                  <a:pt x="1083" y="966"/>
                </a:lnTo>
                <a:lnTo>
                  <a:pt x="1081" y="964"/>
                </a:lnTo>
                <a:lnTo>
                  <a:pt x="1081" y="961"/>
                </a:lnTo>
                <a:lnTo>
                  <a:pt x="1083" y="959"/>
                </a:lnTo>
                <a:close/>
                <a:moveTo>
                  <a:pt x="752" y="218"/>
                </a:moveTo>
                <a:lnTo>
                  <a:pt x="752" y="226"/>
                </a:lnTo>
                <a:lnTo>
                  <a:pt x="756" y="237"/>
                </a:lnTo>
                <a:lnTo>
                  <a:pt x="762" y="245"/>
                </a:lnTo>
                <a:lnTo>
                  <a:pt x="770" y="253"/>
                </a:lnTo>
                <a:lnTo>
                  <a:pt x="766" y="247"/>
                </a:lnTo>
                <a:lnTo>
                  <a:pt x="759" y="235"/>
                </a:lnTo>
                <a:lnTo>
                  <a:pt x="756" y="223"/>
                </a:lnTo>
                <a:lnTo>
                  <a:pt x="752" y="218"/>
                </a:lnTo>
                <a:close/>
                <a:moveTo>
                  <a:pt x="791" y="619"/>
                </a:moveTo>
                <a:lnTo>
                  <a:pt x="791" y="612"/>
                </a:lnTo>
                <a:lnTo>
                  <a:pt x="788" y="605"/>
                </a:lnTo>
                <a:lnTo>
                  <a:pt x="786" y="600"/>
                </a:lnTo>
                <a:lnTo>
                  <a:pt x="782" y="594"/>
                </a:lnTo>
                <a:lnTo>
                  <a:pt x="778" y="588"/>
                </a:lnTo>
                <a:lnTo>
                  <a:pt x="773" y="582"/>
                </a:lnTo>
                <a:lnTo>
                  <a:pt x="767" y="577"/>
                </a:lnTo>
                <a:lnTo>
                  <a:pt x="759" y="571"/>
                </a:lnTo>
                <a:lnTo>
                  <a:pt x="767" y="582"/>
                </a:lnTo>
                <a:lnTo>
                  <a:pt x="781" y="600"/>
                </a:lnTo>
                <a:lnTo>
                  <a:pt x="787" y="613"/>
                </a:lnTo>
                <a:lnTo>
                  <a:pt x="791" y="619"/>
                </a:lnTo>
                <a:close/>
                <a:moveTo>
                  <a:pt x="791" y="599"/>
                </a:moveTo>
                <a:lnTo>
                  <a:pt x="787" y="593"/>
                </a:lnTo>
                <a:lnTo>
                  <a:pt x="780" y="580"/>
                </a:lnTo>
                <a:lnTo>
                  <a:pt x="768" y="565"/>
                </a:lnTo>
                <a:lnTo>
                  <a:pt x="762" y="555"/>
                </a:lnTo>
                <a:lnTo>
                  <a:pt x="768" y="560"/>
                </a:lnTo>
                <a:lnTo>
                  <a:pt x="773" y="565"/>
                </a:lnTo>
                <a:lnTo>
                  <a:pt x="778" y="571"/>
                </a:lnTo>
                <a:lnTo>
                  <a:pt x="782" y="576"/>
                </a:lnTo>
                <a:lnTo>
                  <a:pt x="786" y="582"/>
                </a:lnTo>
                <a:lnTo>
                  <a:pt x="788" y="588"/>
                </a:lnTo>
                <a:lnTo>
                  <a:pt x="790" y="594"/>
                </a:lnTo>
                <a:lnTo>
                  <a:pt x="791" y="599"/>
                </a:lnTo>
                <a:close/>
                <a:moveTo>
                  <a:pt x="788" y="575"/>
                </a:moveTo>
                <a:lnTo>
                  <a:pt x="785" y="570"/>
                </a:lnTo>
                <a:lnTo>
                  <a:pt x="780" y="560"/>
                </a:lnTo>
                <a:lnTo>
                  <a:pt x="771" y="548"/>
                </a:lnTo>
                <a:lnTo>
                  <a:pt x="766" y="541"/>
                </a:lnTo>
                <a:lnTo>
                  <a:pt x="775" y="548"/>
                </a:lnTo>
                <a:lnTo>
                  <a:pt x="782" y="557"/>
                </a:lnTo>
                <a:lnTo>
                  <a:pt x="785" y="561"/>
                </a:lnTo>
                <a:lnTo>
                  <a:pt x="786" y="566"/>
                </a:lnTo>
                <a:lnTo>
                  <a:pt x="787" y="570"/>
                </a:lnTo>
                <a:lnTo>
                  <a:pt x="788" y="575"/>
                </a:lnTo>
                <a:close/>
                <a:moveTo>
                  <a:pt x="786" y="550"/>
                </a:moveTo>
                <a:lnTo>
                  <a:pt x="785" y="543"/>
                </a:lnTo>
                <a:lnTo>
                  <a:pt x="781" y="537"/>
                </a:lnTo>
                <a:lnTo>
                  <a:pt x="776" y="532"/>
                </a:lnTo>
                <a:lnTo>
                  <a:pt x="771" y="527"/>
                </a:lnTo>
                <a:lnTo>
                  <a:pt x="773" y="532"/>
                </a:lnTo>
                <a:lnTo>
                  <a:pt x="780" y="541"/>
                </a:lnTo>
                <a:lnTo>
                  <a:pt x="783" y="547"/>
                </a:lnTo>
                <a:lnTo>
                  <a:pt x="786" y="550"/>
                </a:lnTo>
                <a:close/>
                <a:moveTo>
                  <a:pt x="776" y="197"/>
                </a:moveTo>
                <a:lnTo>
                  <a:pt x="775" y="206"/>
                </a:lnTo>
                <a:lnTo>
                  <a:pt x="776" y="216"/>
                </a:lnTo>
                <a:lnTo>
                  <a:pt x="780" y="226"/>
                </a:lnTo>
                <a:lnTo>
                  <a:pt x="786" y="237"/>
                </a:lnTo>
                <a:lnTo>
                  <a:pt x="785" y="229"/>
                </a:lnTo>
                <a:lnTo>
                  <a:pt x="781" y="215"/>
                </a:lnTo>
                <a:lnTo>
                  <a:pt x="778" y="204"/>
                </a:lnTo>
                <a:lnTo>
                  <a:pt x="776" y="197"/>
                </a:lnTo>
                <a:close/>
                <a:moveTo>
                  <a:pt x="662" y="612"/>
                </a:moveTo>
                <a:lnTo>
                  <a:pt x="656" y="612"/>
                </a:lnTo>
                <a:lnTo>
                  <a:pt x="652" y="610"/>
                </a:lnTo>
                <a:lnTo>
                  <a:pt x="651" y="606"/>
                </a:lnTo>
                <a:lnTo>
                  <a:pt x="650" y="600"/>
                </a:lnTo>
                <a:lnTo>
                  <a:pt x="656" y="606"/>
                </a:lnTo>
                <a:lnTo>
                  <a:pt x="662" y="612"/>
                </a:lnTo>
                <a:close/>
                <a:moveTo>
                  <a:pt x="650" y="595"/>
                </a:moveTo>
                <a:lnTo>
                  <a:pt x="658" y="604"/>
                </a:lnTo>
                <a:lnTo>
                  <a:pt x="669" y="613"/>
                </a:lnTo>
                <a:lnTo>
                  <a:pt x="671" y="613"/>
                </a:lnTo>
                <a:lnTo>
                  <a:pt x="674" y="613"/>
                </a:lnTo>
                <a:lnTo>
                  <a:pt x="676" y="613"/>
                </a:lnTo>
                <a:lnTo>
                  <a:pt x="679" y="612"/>
                </a:lnTo>
                <a:lnTo>
                  <a:pt x="663" y="596"/>
                </a:lnTo>
                <a:lnTo>
                  <a:pt x="647" y="582"/>
                </a:lnTo>
                <a:lnTo>
                  <a:pt x="648" y="589"/>
                </a:lnTo>
                <a:lnTo>
                  <a:pt x="650" y="595"/>
                </a:lnTo>
                <a:close/>
                <a:moveTo>
                  <a:pt x="647" y="577"/>
                </a:moveTo>
                <a:lnTo>
                  <a:pt x="665" y="595"/>
                </a:lnTo>
                <a:lnTo>
                  <a:pt x="682" y="612"/>
                </a:lnTo>
                <a:lnTo>
                  <a:pt x="685" y="613"/>
                </a:lnTo>
                <a:lnTo>
                  <a:pt x="687" y="613"/>
                </a:lnTo>
                <a:lnTo>
                  <a:pt x="690" y="613"/>
                </a:lnTo>
                <a:lnTo>
                  <a:pt x="691" y="612"/>
                </a:lnTo>
                <a:lnTo>
                  <a:pt x="680" y="599"/>
                </a:lnTo>
                <a:lnTo>
                  <a:pt x="670" y="586"/>
                </a:lnTo>
                <a:lnTo>
                  <a:pt x="658" y="574"/>
                </a:lnTo>
                <a:lnTo>
                  <a:pt x="648" y="560"/>
                </a:lnTo>
                <a:lnTo>
                  <a:pt x="647" y="569"/>
                </a:lnTo>
                <a:lnTo>
                  <a:pt x="647" y="577"/>
                </a:lnTo>
                <a:close/>
                <a:moveTo>
                  <a:pt x="650" y="556"/>
                </a:moveTo>
                <a:lnTo>
                  <a:pt x="662" y="570"/>
                </a:lnTo>
                <a:lnTo>
                  <a:pt x="674" y="584"/>
                </a:lnTo>
                <a:lnTo>
                  <a:pt x="686" y="599"/>
                </a:lnTo>
                <a:lnTo>
                  <a:pt x="699" y="614"/>
                </a:lnTo>
                <a:lnTo>
                  <a:pt x="703" y="615"/>
                </a:lnTo>
                <a:lnTo>
                  <a:pt x="706" y="615"/>
                </a:lnTo>
                <a:lnTo>
                  <a:pt x="709" y="615"/>
                </a:lnTo>
                <a:lnTo>
                  <a:pt x="710" y="614"/>
                </a:lnTo>
                <a:lnTo>
                  <a:pt x="698" y="598"/>
                </a:lnTo>
                <a:lnTo>
                  <a:pt x="682" y="580"/>
                </a:lnTo>
                <a:lnTo>
                  <a:pt x="667" y="562"/>
                </a:lnTo>
                <a:lnTo>
                  <a:pt x="653" y="545"/>
                </a:lnTo>
                <a:lnTo>
                  <a:pt x="652" y="550"/>
                </a:lnTo>
                <a:lnTo>
                  <a:pt x="650" y="553"/>
                </a:lnTo>
                <a:lnTo>
                  <a:pt x="650" y="555"/>
                </a:lnTo>
                <a:lnTo>
                  <a:pt x="650" y="556"/>
                </a:lnTo>
                <a:close/>
                <a:moveTo>
                  <a:pt x="653" y="541"/>
                </a:moveTo>
                <a:lnTo>
                  <a:pt x="670" y="558"/>
                </a:lnTo>
                <a:lnTo>
                  <a:pt x="686" y="577"/>
                </a:lnTo>
                <a:lnTo>
                  <a:pt x="701" y="595"/>
                </a:lnTo>
                <a:lnTo>
                  <a:pt x="719" y="615"/>
                </a:lnTo>
                <a:lnTo>
                  <a:pt x="724" y="617"/>
                </a:lnTo>
                <a:lnTo>
                  <a:pt x="728" y="617"/>
                </a:lnTo>
                <a:lnTo>
                  <a:pt x="718" y="604"/>
                </a:lnTo>
                <a:lnTo>
                  <a:pt x="708" y="591"/>
                </a:lnTo>
                <a:lnTo>
                  <a:pt x="694" y="576"/>
                </a:lnTo>
                <a:lnTo>
                  <a:pt x="682" y="562"/>
                </a:lnTo>
                <a:lnTo>
                  <a:pt x="671" y="548"/>
                </a:lnTo>
                <a:lnTo>
                  <a:pt x="656" y="531"/>
                </a:lnTo>
                <a:lnTo>
                  <a:pt x="656" y="536"/>
                </a:lnTo>
                <a:lnTo>
                  <a:pt x="653" y="541"/>
                </a:lnTo>
                <a:close/>
                <a:moveTo>
                  <a:pt x="657" y="527"/>
                </a:moveTo>
                <a:lnTo>
                  <a:pt x="672" y="543"/>
                </a:lnTo>
                <a:lnTo>
                  <a:pt x="685" y="558"/>
                </a:lnTo>
                <a:lnTo>
                  <a:pt x="698" y="575"/>
                </a:lnTo>
                <a:lnTo>
                  <a:pt x="714" y="594"/>
                </a:lnTo>
                <a:lnTo>
                  <a:pt x="724" y="604"/>
                </a:lnTo>
                <a:lnTo>
                  <a:pt x="733" y="614"/>
                </a:lnTo>
                <a:lnTo>
                  <a:pt x="737" y="618"/>
                </a:lnTo>
                <a:lnTo>
                  <a:pt x="741" y="619"/>
                </a:lnTo>
                <a:lnTo>
                  <a:pt x="742" y="619"/>
                </a:lnTo>
                <a:lnTo>
                  <a:pt x="743" y="619"/>
                </a:lnTo>
                <a:lnTo>
                  <a:pt x="743" y="618"/>
                </a:lnTo>
                <a:lnTo>
                  <a:pt x="742" y="617"/>
                </a:lnTo>
                <a:lnTo>
                  <a:pt x="739" y="613"/>
                </a:lnTo>
                <a:lnTo>
                  <a:pt x="735" y="606"/>
                </a:lnTo>
                <a:lnTo>
                  <a:pt x="718" y="585"/>
                </a:lnTo>
                <a:lnTo>
                  <a:pt x="698" y="561"/>
                </a:lnTo>
                <a:lnTo>
                  <a:pt x="677" y="536"/>
                </a:lnTo>
                <a:lnTo>
                  <a:pt x="660" y="514"/>
                </a:lnTo>
                <a:lnTo>
                  <a:pt x="658" y="521"/>
                </a:lnTo>
                <a:lnTo>
                  <a:pt x="657" y="527"/>
                </a:lnTo>
                <a:close/>
                <a:moveTo>
                  <a:pt x="661" y="512"/>
                </a:moveTo>
                <a:lnTo>
                  <a:pt x="662" y="505"/>
                </a:lnTo>
                <a:lnTo>
                  <a:pt x="662" y="502"/>
                </a:lnTo>
                <a:lnTo>
                  <a:pt x="680" y="523"/>
                </a:lnTo>
                <a:lnTo>
                  <a:pt x="701" y="548"/>
                </a:lnTo>
                <a:lnTo>
                  <a:pt x="723" y="575"/>
                </a:lnTo>
                <a:lnTo>
                  <a:pt x="742" y="598"/>
                </a:lnTo>
                <a:lnTo>
                  <a:pt x="753" y="612"/>
                </a:lnTo>
                <a:lnTo>
                  <a:pt x="759" y="619"/>
                </a:lnTo>
                <a:lnTo>
                  <a:pt x="758" y="620"/>
                </a:lnTo>
                <a:lnTo>
                  <a:pt x="757" y="620"/>
                </a:lnTo>
                <a:lnTo>
                  <a:pt x="756" y="620"/>
                </a:lnTo>
                <a:lnTo>
                  <a:pt x="752" y="619"/>
                </a:lnTo>
                <a:lnTo>
                  <a:pt x="747" y="613"/>
                </a:lnTo>
                <a:lnTo>
                  <a:pt x="742" y="606"/>
                </a:lnTo>
                <a:lnTo>
                  <a:pt x="720" y="581"/>
                </a:lnTo>
                <a:lnTo>
                  <a:pt x="700" y="557"/>
                </a:lnTo>
                <a:lnTo>
                  <a:pt x="680" y="533"/>
                </a:lnTo>
                <a:lnTo>
                  <a:pt x="661" y="512"/>
                </a:lnTo>
                <a:close/>
                <a:moveTo>
                  <a:pt x="662" y="498"/>
                </a:moveTo>
                <a:lnTo>
                  <a:pt x="663" y="490"/>
                </a:lnTo>
                <a:lnTo>
                  <a:pt x="665" y="484"/>
                </a:lnTo>
                <a:lnTo>
                  <a:pt x="681" y="508"/>
                </a:lnTo>
                <a:lnTo>
                  <a:pt x="701" y="533"/>
                </a:lnTo>
                <a:lnTo>
                  <a:pt x="724" y="557"/>
                </a:lnTo>
                <a:lnTo>
                  <a:pt x="748" y="580"/>
                </a:lnTo>
                <a:lnTo>
                  <a:pt x="746" y="575"/>
                </a:lnTo>
                <a:lnTo>
                  <a:pt x="739" y="566"/>
                </a:lnTo>
                <a:lnTo>
                  <a:pt x="732" y="557"/>
                </a:lnTo>
                <a:lnTo>
                  <a:pt x="722" y="547"/>
                </a:lnTo>
                <a:lnTo>
                  <a:pt x="700" y="523"/>
                </a:lnTo>
                <a:lnTo>
                  <a:pt x="679" y="498"/>
                </a:lnTo>
                <a:lnTo>
                  <a:pt x="672" y="485"/>
                </a:lnTo>
                <a:lnTo>
                  <a:pt x="666" y="474"/>
                </a:lnTo>
                <a:lnTo>
                  <a:pt x="667" y="469"/>
                </a:lnTo>
                <a:lnTo>
                  <a:pt x="667" y="463"/>
                </a:lnTo>
                <a:lnTo>
                  <a:pt x="675" y="475"/>
                </a:lnTo>
                <a:lnTo>
                  <a:pt x="682" y="489"/>
                </a:lnTo>
                <a:lnTo>
                  <a:pt x="691" y="502"/>
                </a:lnTo>
                <a:lnTo>
                  <a:pt x="701" y="514"/>
                </a:lnTo>
                <a:lnTo>
                  <a:pt x="711" y="527"/>
                </a:lnTo>
                <a:lnTo>
                  <a:pt x="724" y="540"/>
                </a:lnTo>
                <a:lnTo>
                  <a:pt x="737" y="552"/>
                </a:lnTo>
                <a:lnTo>
                  <a:pt x="751" y="564"/>
                </a:lnTo>
                <a:lnTo>
                  <a:pt x="742" y="552"/>
                </a:lnTo>
                <a:lnTo>
                  <a:pt x="724" y="533"/>
                </a:lnTo>
                <a:lnTo>
                  <a:pt x="714" y="523"/>
                </a:lnTo>
                <a:lnTo>
                  <a:pt x="704" y="512"/>
                </a:lnTo>
                <a:lnTo>
                  <a:pt x="694" y="499"/>
                </a:lnTo>
                <a:lnTo>
                  <a:pt x="685" y="487"/>
                </a:lnTo>
                <a:lnTo>
                  <a:pt x="675" y="468"/>
                </a:lnTo>
                <a:lnTo>
                  <a:pt x="669" y="452"/>
                </a:lnTo>
                <a:lnTo>
                  <a:pt x="669" y="450"/>
                </a:lnTo>
                <a:lnTo>
                  <a:pt x="669" y="447"/>
                </a:lnTo>
                <a:lnTo>
                  <a:pt x="676" y="460"/>
                </a:lnTo>
                <a:lnTo>
                  <a:pt x="684" y="473"/>
                </a:lnTo>
                <a:lnTo>
                  <a:pt x="694" y="487"/>
                </a:lnTo>
                <a:lnTo>
                  <a:pt x="704" y="499"/>
                </a:lnTo>
                <a:lnTo>
                  <a:pt x="714" y="512"/>
                </a:lnTo>
                <a:lnTo>
                  <a:pt x="727" y="524"/>
                </a:lnTo>
                <a:lnTo>
                  <a:pt x="739" y="537"/>
                </a:lnTo>
                <a:lnTo>
                  <a:pt x="752" y="548"/>
                </a:lnTo>
                <a:lnTo>
                  <a:pt x="743" y="536"/>
                </a:lnTo>
                <a:lnTo>
                  <a:pt x="725" y="518"/>
                </a:lnTo>
                <a:lnTo>
                  <a:pt x="715" y="507"/>
                </a:lnTo>
                <a:lnTo>
                  <a:pt x="705" y="495"/>
                </a:lnTo>
                <a:lnTo>
                  <a:pt x="695" y="483"/>
                </a:lnTo>
                <a:lnTo>
                  <a:pt x="687" y="471"/>
                </a:lnTo>
                <a:lnTo>
                  <a:pt x="677" y="452"/>
                </a:lnTo>
                <a:lnTo>
                  <a:pt x="670" y="437"/>
                </a:lnTo>
                <a:lnTo>
                  <a:pt x="670" y="433"/>
                </a:lnTo>
                <a:lnTo>
                  <a:pt x="670" y="430"/>
                </a:lnTo>
                <a:lnTo>
                  <a:pt x="677" y="444"/>
                </a:lnTo>
                <a:lnTo>
                  <a:pt x="686" y="457"/>
                </a:lnTo>
                <a:lnTo>
                  <a:pt x="696" y="471"/>
                </a:lnTo>
                <a:lnTo>
                  <a:pt x="708" y="485"/>
                </a:lnTo>
                <a:lnTo>
                  <a:pt x="719" y="500"/>
                </a:lnTo>
                <a:lnTo>
                  <a:pt x="732" y="514"/>
                </a:lnTo>
                <a:lnTo>
                  <a:pt x="746" y="527"/>
                </a:lnTo>
                <a:lnTo>
                  <a:pt x="758" y="538"/>
                </a:lnTo>
                <a:lnTo>
                  <a:pt x="748" y="526"/>
                </a:lnTo>
                <a:lnTo>
                  <a:pt x="729" y="504"/>
                </a:lnTo>
                <a:lnTo>
                  <a:pt x="718" y="493"/>
                </a:lnTo>
                <a:lnTo>
                  <a:pt x="706" y="480"/>
                </a:lnTo>
                <a:lnTo>
                  <a:pt x="696" y="468"/>
                </a:lnTo>
                <a:lnTo>
                  <a:pt x="689" y="455"/>
                </a:lnTo>
                <a:lnTo>
                  <a:pt x="677" y="436"/>
                </a:lnTo>
                <a:lnTo>
                  <a:pt x="671" y="420"/>
                </a:lnTo>
                <a:lnTo>
                  <a:pt x="671" y="416"/>
                </a:lnTo>
                <a:lnTo>
                  <a:pt x="671" y="411"/>
                </a:lnTo>
                <a:lnTo>
                  <a:pt x="677" y="423"/>
                </a:lnTo>
                <a:lnTo>
                  <a:pt x="685" y="437"/>
                </a:lnTo>
                <a:lnTo>
                  <a:pt x="695" y="452"/>
                </a:lnTo>
                <a:lnTo>
                  <a:pt x="706" y="466"/>
                </a:lnTo>
                <a:lnTo>
                  <a:pt x="718" y="480"/>
                </a:lnTo>
                <a:lnTo>
                  <a:pt x="730" y="494"/>
                </a:lnTo>
                <a:lnTo>
                  <a:pt x="743" y="507"/>
                </a:lnTo>
                <a:lnTo>
                  <a:pt x="757" y="518"/>
                </a:lnTo>
                <a:lnTo>
                  <a:pt x="747" y="505"/>
                </a:lnTo>
                <a:lnTo>
                  <a:pt x="729" y="487"/>
                </a:lnTo>
                <a:lnTo>
                  <a:pt x="718" y="475"/>
                </a:lnTo>
                <a:lnTo>
                  <a:pt x="708" y="464"/>
                </a:lnTo>
                <a:lnTo>
                  <a:pt x="699" y="451"/>
                </a:lnTo>
                <a:lnTo>
                  <a:pt x="690" y="440"/>
                </a:lnTo>
                <a:lnTo>
                  <a:pt x="679" y="418"/>
                </a:lnTo>
                <a:lnTo>
                  <a:pt x="672" y="403"/>
                </a:lnTo>
                <a:lnTo>
                  <a:pt x="672" y="398"/>
                </a:lnTo>
                <a:lnTo>
                  <a:pt x="674" y="393"/>
                </a:lnTo>
                <a:lnTo>
                  <a:pt x="679" y="406"/>
                </a:lnTo>
                <a:lnTo>
                  <a:pt x="686" y="420"/>
                </a:lnTo>
                <a:lnTo>
                  <a:pt x="695" y="433"/>
                </a:lnTo>
                <a:lnTo>
                  <a:pt x="705" y="447"/>
                </a:lnTo>
                <a:lnTo>
                  <a:pt x="717" y="460"/>
                </a:lnTo>
                <a:lnTo>
                  <a:pt x="729" y="473"/>
                </a:lnTo>
                <a:lnTo>
                  <a:pt x="742" y="485"/>
                </a:lnTo>
                <a:lnTo>
                  <a:pt x="756" y="495"/>
                </a:lnTo>
                <a:lnTo>
                  <a:pt x="747" y="485"/>
                </a:lnTo>
                <a:lnTo>
                  <a:pt x="729" y="468"/>
                </a:lnTo>
                <a:lnTo>
                  <a:pt x="719" y="457"/>
                </a:lnTo>
                <a:lnTo>
                  <a:pt x="710" y="446"/>
                </a:lnTo>
                <a:lnTo>
                  <a:pt x="701" y="435"/>
                </a:lnTo>
                <a:lnTo>
                  <a:pt x="694" y="425"/>
                </a:lnTo>
                <a:lnTo>
                  <a:pt x="686" y="412"/>
                </a:lnTo>
                <a:lnTo>
                  <a:pt x="681" y="401"/>
                </a:lnTo>
                <a:lnTo>
                  <a:pt x="677" y="392"/>
                </a:lnTo>
                <a:lnTo>
                  <a:pt x="674" y="384"/>
                </a:lnTo>
                <a:lnTo>
                  <a:pt x="674" y="379"/>
                </a:lnTo>
                <a:lnTo>
                  <a:pt x="675" y="374"/>
                </a:lnTo>
                <a:lnTo>
                  <a:pt x="679" y="387"/>
                </a:lnTo>
                <a:lnTo>
                  <a:pt x="686" y="399"/>
                </a:lnTo>
                <a:lnTo>
                  <a:pt x="694" y="413"/>
                </a:lnTo>
                <a:lnTo>
                  <a:pt x="704" y="427"/>
                </a:lnTo>
                <a:lnTo>
                  <a:pt x="715" y="440"/>
                </a:lnTo>
                <a:lnTo>
                  <a:pt x="727" y="452"/>
                </a:lnTo>
                <a:lnTo>
                  <a:pt x="739" y="465"/>
                </a:lnTo>
                <a:lnTo>
                  <a:pt x="753" y="476"/>
                </a:lnTo>
                <a:lnTo>
                  <a:pt x="746" y="465"/>
                </a:lnTo>
                <a:lnTo>
                  <a:pt x="729" y="449"/>
                </a:lnTo>
                <a:lnTo>
                  <a:pt x="720" y="440"/>
                </a:lnTo>
                <a:lnTo>
                  <a:pt x="710" y="430"/>
                </a:lnTo>
                <a:lnTo>
                  <a:pt x="703" y="420"/>
                </a:lnTo>
                <a:lnTo>
                  <a:pt x="695" y="410"/>
                </a:lnTo>
                <a:lnTo>
                  <a:pt x="687" y="394"/>
                </a:lnTo>
                <a:lnTo>
                  <a:pt x="682" y="383"/>
                </a:lnTo>
                <a:lnTo>
                  <a:pt x="679" y="374"/>
                </a:lnTo>
                <a:lnTo>
                  <a:pt x="675" y="367"/>
                </a:lnTo>
                <a:lnTo>
                  <a:pt x="675" y="365"/>
                </a:lnTo>
                <a:lnTo>
                  <a:pt x="675" y="364"/>
                </a:lnTo>
                <a:lnTo>
                  <a:pt x="676" y="358"/>
                </a:lnTo>
                <a:lnTo>
                  <a:pt x="676" y="351"/>
                </a:lnTo>
                <a:lnTo>
                  <a:pt x="680" y="365"/>
                </a:lnTo>
                <a:lnTo>
                  <a:pt x="686" y="378"/>
                </a:lnTo>
                <a:lnTo>
                  <a:pt x="694" y="392"/>
                </a:lnTo>
                <a:lnTo>
                  <a:pt x="703" y="407"/>
                </a:lnTo>
                <a:lnTo>
                  <a:pt x="713" y="420"/>
                </a:lnTo>
                <a:lnTo>
                  <a:pt x="725" y="433"/>
                </a:lnTo>
                <a:lnTo>
                  <a:pt x="738" y="446"/>
                </a:lnTo>
                <a:lnTo>
                  <a:pt x="751" y="457"/>
                </a:lnTo>
                <a:lnTo>
                  <a:pt x="744" y="447"/>
                </a:lnTo>
                <a:lnTo>
                  <a:pt x="729" y="432"/>
                </a:lnTo>
                <a:lnTo>
                  <a:pt x="713" y="413"/>
                </a:lnTo>
                <a:lnTo>
                  <a:pt x="698" y="394"/>
                </a:lnTo>
                <a:lnTo>
                  <a:pt x="690" y="378"/>
                </a:lnTo>
                <a:lnTo>
                  <a:pt x="684" y="365"/>
                </a:lnTo>
                <a:lnTo>
                  <a:pt x="680" y="355"/>
                </a:lnTo>
                <a:lnTo>
                  <a:pt x="676" y="349"/>
                </a:lnTo>
                <a:lnTo>
                  <a:pt x="679" y="331"/>
                </a:lnTo>
                <a:lnTo>
                  <a:pt x="681" y="316"/>
                </a:lnTo>
                <a:lnTo>
                  <a:pt x="685" y="301"/>
                </a:lnTo>
                <a:lnTo>
                  <a:pt x="690" y="286"/>
                </a:lnTo>
                <a:lnTo>
                  <a:pt x="695" y="273"/>
                </a:lnTo>
                <a:lnTo>
                  <a:pt x="700" y="261"/>
                </a:lnTo>
                <a:lnTo>
                  <a:pt x="706" y="249"/>
                </a:lnTo>
                <a:lnTo>
                  <a:pt x="713" y="239"/>
                </a:lnTo>
                <a:lnTo>
                  <a:pt x="720" y="230"/>
                </a:lnTo>
                <a:lnTo>
                  <a:pt x="728" y="221"/>
                </a:lnTo>
                <a:lnTo>
                  <a:pt x="735" y="214"/>
                </a:lnTo>
                <a:lnTo>
                  <a:pt x="744" y="208"/>
                </a:lnTo>
                <a:lnTo>
                  <a:pt x="753" y="202"/>
                </a:lnTo>
                <a:lnTo>
                  <a:pt x="763" y="197"/>
                </a:lnTo>
                <a:lnTo>
                  <a:pt x="773" y="194"/>
                </a:lnTo>
                <a:lnTo>
                  <a:pt x="783" y="192"/>
                </a:lnTo>
                <a:lnTo>
                  <a:pt x="785" y="192"/>
                </a:lnTo>
                <a:lnTo>
                  <a:pt x="785" y="192"/>
                </a:lnTo>
                <a:lnTo>
                  <a:pt x="785" y="201"/>
                </a:lnTo>
                <a:lnTo>
                  <a:pt x="785" y="210"/>
                </a:lnTo>
                <a:lnTo>
                  <a:pt x="787" y="220"/>
                </a:lnTo>
                <a:lnTo>
                  <a:pt x="791" y="230"/>
                </a:lnTo>
                <a:lnTo>
                  <a:pt x="791" y="220"/>
                </a:lnTo>
                <a:lnTo>
                  <a:pt x="788" y="204"/>
                </a:lnTo>
                <a:lnTo>
                  <a:pt x="788" y="197"/>
                </a:lnTo>
                <a:lnTo>
                  <a:pt x="788" y="194"/>
                </a:lnTo>
                <a:lnTo>
                  <a:pt x="791" y="195"/>
                </a:lnTo>
                <a:lnTo>
                  <a:pt x="794" y="195"/>
                </a:lnTo>
                <a:lnTo>
                  <a:pt x="795" y="204"/>
                </a:lnTo>
                <a:lnTo>
                  <a:pt x="797" y="213"/>
                </a:lnTo>
                <a:lnTo>
                  <a:pt x="799" y="216"/>
                </a:lnTo>
                <a:lnTo>
                  <a:pt x="801" y="219"/>
                </a:lnTo>
                <a:lnTo>
                  <a:pt x="802" y="220"/>
                </a:lnTo>
                <a:lnTo>
                  <a:pt x="805" y="221"/>
                </a:lnTo>
                <a:lnTo>
                  <a:pt x="802" y="215"/>
                </a:lnTo>
                <a:lnTo>
                  <a:pt x="801" y="210"/>
                </a:lnTo>
                <a:lnTo>
                  <a:pt x="800" y="204"/>
                </a:lnTo>
                <a:lnTo>
                  <a:pt x="800" y="197"/>
                </a:lnTo>
                <a:lnTo>
                  <a:pt x="804" y="199"/>
                </a:lnTo>
                <a:lnTo>
                  <a:pt x="807" y="200"/>
                </a:lnTo>
                <a:lnTo>
                  <a:pt x="807" y="210"/>
                </a:lnTo>
                <a:lnTo>
                  <a:pt x="810" y="219"/>
                </a:lnTo>
                <a:lnTo>
                  <a:pt x="811" y="223"/>
                </a:lnTo>
                <a:lnTo>
                  <a:pt x="814" y="225"/>
                </a:lnTo>
                <a:lnTo>
                  <a:pt x="815" y="228"/>
                </a:lnTo>
                <a:lnTo>
                  <a:pt x="818" y="229"/>
                </a:lnTo>
                <a:lnTo>
                  <a:pt x="815" y="223"/>
                </a:lnTo>
                <a:lnTo>
                  <a:pt x="812" y="215"/>
                </a:lnTo>
                <a:lnTo>
                  <a:pt x="812" y="209"/>
                </a:lnTo>
                <a:lnTo>
                  <a:pt x="812" y="202"/>
                </a:lnTo>
                <a:lnTo>
                  <a:pt x="814" y="202"/>
                </a:lnTo>
                <a:lnTo>
                  <a:pt x="814" y="202"/>
                </a:lnTo>
                <a:lnTo>
                  <a:pt x="816" y="210"/>
                </a:lnTo>
                <a:lnTo>
                  <a:pt x="820" y="215"/>
                </a:lnTo>
                <a:lnTo>
                  <a:pt x="821" y="213"/>
                </a:lnTo>
                <a:lnTo>
                  <a:pt x="821" y="209"/>
                </a:lnTo>
                <a:lnTo>
                  <a:pt x="820" y="204"/>
                </a:lnTo>
                <a:lnTo>
                  <a:pt x="819" y="199"/>
                </a:lnTo>
                <a:lnTo>
                  <a:pt x="825" y="196"/>
                </a:lnTo>
                <a:lnTo>
                  <a:pt x="830" y="196"/>
                </a:lnTo>
                <a:lnTo>
                  <a:pt x="836" y="197"/>
                </a:lnTo>
                <a:lnTo>
                  <a:pt x="844" y="201"/>
                </a:lnTo>
                <a:lnTo>
                  <a:pt x="845" y="204"/>
                </a:lnTo>
                <a:lnTo>
                  <a:pt x="845" y="206"/>
                </a:lnTo>
                <a:lnTo>
                  <a:pt x="844" y="206"/>
                </a:lnTo>
                <a:lnTo>
                  <a:pt x="842" y="208"/>
                </a:lnTo>
                <a:lnTo>
                  <a:pt x="839" y="208"/>
                </a:lnTo>
                <a:lnTo>
                  <a:pt x="836" y="208"/>
                </a:lnTo>
                <a:lnTo>
                  <a:pt x="842" y="210"/>
                </a:lnTo>
                <a:lnTo>
                  <a:pt x="847" y="211"/>
                </a:lnTo>
                <a:lnTo>
                  <a:pt x="848" y="213"/>
                </a:lnTo>
                <a:lnTo>
                  <a:pt x="848" y="214"/>
                </a:lnTo>
                <a:lnTo>
                  <a:pt x="847" y="214"/>
                </a:lnTo>
                <a:lnTo>
                  <a:pt x="844" y="215"/>
                </a:lnTo>
                <a:lnTo>
                  <a:pt x="842" y="216"/>
                </a:lnTo>
                <a:lnTo>
                  <a:pt x="840" y="218"/>
                </a:lnTo>
                <a:lnTo>
                  <a:pt x="847" y="219"/>
                </a:lnTo>
                <a:lnTo>
                  <a:pt x="853" y="219"/>
                </a:lnTo>
                <a:lnTo>
                  <a:pt x="855" y="220"/>
                </a:lnTo>
                <a:lnTo>
                  <a:pt x="857" y="221"/>
                </a:lnTo>
                <a:lnTo>
                  <a:pt x="857" y="223"/>
                </a:lnTo>
                <a:lnTo>
                  <a:pt x="855" y="224"/>
                </a:lnTo>
                <a:lnTo>
                  <a:pt x="854" y="226"/>
                </a:lnTo>
                <a:lnTo>
                  <a:pt x="853" y="229"/>
                </a:lnTo>
                <a:lnTo>
                  <a:pt x="862" y="229"/>
                </a:lnTo>
                <a:lnTo>
                  <a:pt x="871" y="230"/>
                </a:lnTo>
                <a:lnTo>
                  <a:pt x="881" y="234"/>
                </a:lnTo>
                <a:lnTo>
                  <a:pt x="891" y="239"/>
                </a:lnTo>
                <a:lnTo>
                  <a:pt x="891" y="240"/>
                </a:lnTo>
                <a:lnTo>
                  <a:pt x="890" y="242"/>
                </a:lnTo>
                <a:lnTo>
                  <a:pt x="888" y="242"/>
                </a:lnTo>
                <a:lnTo>
                  <a:pt x="886" y="242"/>
                </a:lnTo>
                <a:lnTo>
                  <a:pt x="881" y="240"/>
                </a:lnTo>
                <a:lnTo>
                  <a:pt x="874" y="238"/>
                </a:lnTo>
                <a:lnTo>
                  <a:pt x="881" y="244"/>
                </a:lnTo>
                <a:lnTo>
                  <a:pt x="886" y="248"/>
                </a:lnTo>
                <a:lnTo>
                  <a:pt x="877" y="253"/>
                </a:lnTo>
                <a:lnTo>
                  <a:pt x="862" y="258"/>
                </a:lnTo>
                <a:lnTo>
                  <a:pt x="871" y="258"/>
                </a:lnTo>
                <a:lnTo>
                  <a:pt x="879" y="258"/>
                </a:lnTo>
                <a:lnTo>
                  <a:pt x="882" y="261"/>
                </a:lnTo>
                <a:lnTo>
                  <a:pt x="882" y="262"/>
                </a:lnTo>
                <a:lnTo>
                  <a:pt x="879" y="263"/>
                </a:lnTo>
                <a:lnTo>
                  <a:pt x="877" y="263"/>
                </a:lnTo>
                <a:lnTo>
                  <a:pt x="883" y="269"/>
                </a:lnTo>
                <a:lnTo>
                  <a:pt x="888" y="273"/>
                </a:lnTo>
                <a:lnTo>
                  <a:pt x="891" y="273"/>
                </a:lnTo>
                <a:lnTo>
                  <a:pt x="892" y="273"/>
                </a:lnTo>
                <a:lnTo>
                  <a:pt x="893" y="272"/>
                </a:lnTo>
                <a:lnTo>
                  <a:pt x="895" y="269"/>
                </a:lnTo>
                <a:lnTo>
                  <a:pt x="897" y="267"/>
                </a:lnTo>
                <a:lnTo>
                  <a:pt x="898" y="266"/>
                </a:lnTo>
                <a:lnTo>
                  <a:pt x="901" y="267"/>
                </a:lnTo>
                <a:lnTo>
                  <a:pt x="902" y="269"/>
                </a:lnTo>
                <a:lnTo>
                  <a:pt x="910" y="273"/>
                </a:lnTo>
                <a:lnTo>
                  <a:pt x="912" y="276"/>
                </a:lnTo>
                <a:lnTo>
                  <a:pt x="912" y="277"/>
                </a:lnTo>
                <a:lnTo>
                  <a:pt x="910" y="278"/>
                </a:lnTo>
                <a:lnTo>
                  <a:pt x="903" y="279"/>
                </a:lnTo>
                <a:lnTo>
                  <a:pt x="898" y="279"/>
                </a:lnTo>
                <a:lnTo>
                  <a:pt x="905" y="281"/>
                </a:lnTo>
                <a:lnTo>
                  <a:pt x="911" y="282"/>
                </a:lnTo>
                <a:lnTo>
                  <a:pt x="914" y="283"/>
                </a:lnTo>
                <a:lnTo>
                  <a:pt x="914" y="285"/>
                </a:lnTo>
                <a:lnTo>
                  <a:pt x="914" y="286"/>
                </a:lnTo>
                <a:lnTo>
                  <a:pt x="912" y="287"/>
                </a:lnTo>
                <a:lnTo>
                  <a:pt x="907" y="288"/>
                </a:lnTo>
                <a:lnTo>
                  <a:pt x="907" y="290"/>
                </a:lnTo>
                <a:lnTo>
                  <a:pt x="910" y="290"/>
                </a:lnTo>
                <a:lnTo>
                  <a:pt x="919" y="291"/>
                </a:lnTo>
                <a:lnTo>
                  <a:pt x="922" y="293"/>
                </a:lnTo>
                <a:lnTo>
                  <a:pt x="925" y="296"/>
                </a:lnTo>
                <a:lnTo>
                  <a:pt x="926" y="297"/>
                </a:lnTo>
                <a:lnTo>
                  <a:pt x="925" y="300"/>
                </a:lnTo>
                <a:lnTo>
                  <a:pt x="917" y="301"/>
                </a:lnTo>
                <a:lnTo>
                  <a:pt x="916" y="301"/>
                </a:lnTo>
                <a:lnTo>
                  <a:pt x="920" y="302"/>
                </a:lnTo>
                <a:lnTo>
                  <a:pt x="929" y="303"/>
                </a:lnTo>
                <a:lnTo>
                  <a:pt x="931" y="305"/>
                </a:lnTo>
                <a:lnTo>
                  <a:pt x="932" y="307"/>
                </a:lnTo>
                <a:lnTo>
                  <a:pt x="932" y="309"/>
                </a:lnTo>
                <a:lnTo>
                  <a:pt x="932" y="310"/>
                </a:lnTo>
                <a:lnTo>
                  <a:pt x="929" y="311"/>
                </a:lnTo>
                <a:lnTo>
                  <a:pt x="927" y="312"/>
                </a:lnTo>
                <a:lnTo>
                  <a:pt x="930" y="314"/>
                </a:lnTo>
                <a:lnTo>
                  <a:pt x="936" y="314"/>
                </a:lnTo>
                <a:lnTo>
                  <a:pt x="938" y="316"/>
                </a:lnTo>
                <a:lnTo>
                  <a:pt x="936" y="319"/>
                </a:lnTo>
                <a:lnTo>
                  <a:pt x="931" y="321"/>
                </a:lnTo>
                <a:lnTo>
                  <a:pt x="930" y="322"/>
                </a:lnTo>
                <a:lnTo>
                  <a:pt x="934" y="322"/>
                </a:lnTo>
                <a:lnTo>
                  <a:pt x="941" y="322"/>
                </a:lnTo>
                <a:lnTo>
                  <a:pt x="945" y="327"/>
                </a:lnTo>
                <a:lnTo>
                  <a:pt x="951" y="332"/>
                </a:lnTo>
                <a:lnTo>
                  <a:pt x="958" y="332"/>
                </a:lnTo>
                <a:lnTo>
                  <a:pt x="961" y="335"/>
                </a:lnTo>
                <a:lnTo>
                  <a:pt x="961" y="335"/>
                </a:lnTo>
                <a:lnTo>
                  <a:pt x="961" y="336"/>
                </a:lnTo>
                <a:lnTo>
                  <a:pt x="959" y="338"/>
                </a:lnTo>
                <a:lnTo>
                  <a:pt x="956" y="338"/>
                </a:lnTo>
                <a:lnTo>
                  <a:pt x="956" y="339"/>
                </a:lnTo>
                <a:lnTo>
                  <a:pt x="956" y="340"/>
                </a:lnTo>
                <a:lnTo>
                  <a:pt x="965" y="341"/>
                </a:lnTo>
                <a:lnTo>
                  <a:pt x="972" y="344"/>
                </a:lnTo>
                <a:lnTo>
                  <a:pt x="974" y="345"/>
                </a:lnTo>
                <a:lnTo>
                  <a:pt x="975" y="348"/>
                </a:lnTo>
                <a:lnTo>
                  <a:pt x="975" y="350"/>
                </a:lnTo>
                <a:lnTo>
                  <a:pt x="975" y="353"/>
                </a:lnTo>
                <a:lnTo>
                  <a:pt x="972" y="354"/>
                </a:lnTo>
                <a:lnTo>
                  <a:pt x="965" y="354"/>
                </a:lnTo>
                <a:lnTo>
                  <a:pt x="963" y="356"/>
                </a:lnTo>
                <a:lnTo>
                  <a:pt x="960" y="360"/>
                </a:lnTo>
                <a:lnTo>
                  <a:pt x="960" y="367"/>
                </a:lnTo>
                <a:lnTo>
                  <a:pt x="963" y="377"/>
                </a:lnTo>
                <a:lnTo>
                  <a:pt x="964" y="378"/>
                </a:lnTo>
                <a:lnTo>
                  <a:pt x="965" y="379"/>
                </a:lnTo>
                <a:lnTo>
                  <a:pt x="969" y="373"/>
                </a:lnTo>
                <a:lnTo>
                  <a:pt x="975" y="367"/>
                </a:lnTo>
                <a:lnTo>
                  <a:pt x="975" y="368"/>
                </a:lnTo>
                <a:lnTo>
                  <a:pt x="977" y="370"/>
                </a:lnTo>
                <a:lnTo>
                  <a:pt x="977" y="374"/>
                </a:lnTo>
                <a:lnTo>
                  <a:pt x="975" y="379"/>
                </a:lnTo>
                <a:lnTo>
                  <a:pt x="973" y="384"/>
                </a:lnTo>
                <a:lnTo>
                  <a:pt x="970" y="387"/>
                </a:lnTo>
                <a:lnTo>
                  <a:pt x="967" y="387"/>
                </a:lnTo>
                <a:lnTo>
                  <a:pt x="961" y="386"/>
                </a:lnTo>
                <a:lnTo>
                  <a:pt x="958" y="382"/>
                </a:lnTo>
                <a:lnTo>
                  <a:pt x="954" y="378"/>
                </a:lnTo>
                <a:lnTo>
                  <a:pt x="953" y="375"/>
                </a:lnTo>
                <a:lnTo>
                  <a:pt x="953" y="372"/>
                </a:lnTo>
                <a:lnTo>
                  <a:pt x="953" y="367"/>
                </a:lnTo>
                <a:lnTo>
                  <a:pt x="953" y="362"/>
                </a:lnTo>
                <a:lnTo>
                  <a:pt x="949" y="362"/>
                </a:lnTo>
                <a:lnTo>
                  <a:pt x="946" y="359"/>
                </a:lnTo>
                <a:lnTo>
                  <a:pt x="945" y="355"/>
                </a:lnTo>
                <a:lnTo>
                  <a:pt x="944" y="350"/>
                </a:lnTo>
                <a:lnTo>
                  <a:pt x="943" y="349"/>
                </a:lnTo>
                <a:lnTo>
                  <a:pt x="943" y="348"/>
                </a:lnTo>
                <a:lnTo>
                  <a:pt x="935" y="348"/>
                </a:lnTo>
                <a:lnTo>
                  <a:pt x="929" y="349"/>
                </a:lnTo>
                <a:lnTo>
                  <a:pt x="925" y="353"/>
                </a:lnTo>
                <a:lnTo>
                  <a:pt x="922" y="358"/>
                </a:lnTo>
                <a:lnTo>
                  <a:pt x="921" y="360"/>
                </a:lnTo>
                <a:lnTo>
                  <a:pt x="920" y="359"/>
                </a:lnTo>
                <a:lnTo>
                  <a:pt x="919" y="358"/>
                </a:lnTo>
                <a:lnTo>
                  <a:pt x="917" y="355"/>
                </a:lnTo>
                <a:lnTo>
                  <a:pt x="916" y="355"/>
                </a:lnTo>
                <a:lnTo>
                  <a:pt x="911" y="355"/>
                </a:lnTo>
                <a:lnTo>
                  <a:pt x="910" y="353"/>
                </a:lnTo>
                <a:lnTo>
                  <a:pt x="908" y="351"/>
                </a:lnTo>
                <a:lnTo>
                  <a:pt x="906" y="353"/>
                </a:lnTo>
                <a:lnTo>
                  <a:pt x="903" y="353"/>
                </a:lnTo>
                <a:lnTo>
                  <a:pt x="903" y="353"/>
                </a:lnTo>
                <a:lnTo>
                  <a:pt x="902" y="351"/>
                </a:lnTo>
                <a:lnTo>
                  <a:pt x="901" y="350"/>
                </a:lnTo>
                <a:lnTo>
                  <a:pt x="898" y="351"/>
                </a:lnTo>
                <a:lnTo>
                  <a:pt x="897" y="353"/>
                </a:lnTo>
                <a:lnTo>
                  <a:pt x="896" y="354"/>
                </a:lnTo>
                <a:lnTo>
                  <a:pt x="896" y="353"/>
                </a:lnTo>
                <a:lnTo>
                  <a:pt x="895" y="350"/>
                </a:lnTo>
                <a:lnTo>
                  <a:pt x="896" y="348"/>
                </a:lnTo>
                <a:lnTo>
                  <a:pt x="896" y="345"/>
                </a:lnTo>
                <a:lnTo>
                  <a:pt x="895" y="346"/>
                </a:lnTo>
                <a:lnTo>
                  <a:pt x="891" y="350"/>
                </a:lnTo>
                <a:lnTo>
                  <a:pt x="890" y="350"/>
                </a:lnTo>
                <a:lnTo>
                  <a:pt x="888" y="350"/>
                </a:lnTo>
                <a:lnTo>
                  <a:pt x="887" y="350"/>
                </a:lnTo>
                <a:lnTo>
                  <a:pt x="887" y="348"/>
                </a:lnTo>
                <a:lnTo>
                  <a:pt x="884" y="341"/>
                </a:lnTo>
                <a:lnTo>
                  <a:pt x="882" y="339"/>
                </a:lnTo>
                <a:lnTo>
                  <a:pt x="881" y="341"/>
                </a:lnTo>
                <a:lnTo>
                  <a:pt x="879" y="346"/>
                </a:lnTo>
                <a:lnTo>
                  <a:pt x="877" y="349"/>
                </a:lnTo>
                <a:lnTo>
                  <a:pt x="877" y="349"/>
                </a:lnTo>
                <a:lnTo>
                  <a:pt x="876" y="348"/>
                </a:lnTo>
                <a:lnTo>
                  <a:pt x="876" y="345"/>
                </a:lnTo>
                <a:lnTo>
                  <a:pt x="873" y="335"/>
                </a:lnTo>
                <a:lnTo>
                  <a:pt x="872" y="332"/>
                </a:lnTo>
                <a:lnTo>
                  <a:pt x="872" y="335"/>
                </a:lnTo>
                <a:lnTo>
                  <a:pt x="872" y="344"/>
                </a:lnTo>
                <a:lnTo>
                  <a:pt x="871" y="348"/>
                </a:lnTo>
                <a:lnTo>
                  <a:pt x="869" y="349"/>
                </a:lnTo>
                <a:lnTo>
                  <a:pt x="868" y="348"/>
                </a:lnTo>
                <a:lnTo>
                  <a:pt x="866" y="343"/>
                </a:lnTo>
                <a:lnTo>
                  <a:pt x="864" y="339"/>
                </a:lnTo>
                <a:lnTo>
                  <a:pt x="863" y="336"/>
                </a:lnTo>
                <a:lnTo>
                  <a:pt x="862" y="336"/>
                </a:lnTo>
                <a:lnTo>
                  <a:pt x="860" y="338"/>
                </a:lnTo>
                <a:lnTo>
                  <a:pt x="859" y="338"/>
                </a:lnTo>
                <a:lnTo>
                  <a:pt x="858" y="339"/>
                </a:lnTo>
                <a:lnTo>
                  <a:pt x="857" y="339"/>
                </a:lnTo>
                <a:lnTo>
                  <a:pt x="855" y="338"/>
                </a:lnTo>
                <a:lnTo>
                  <a:pt x="854" y="331"/>
                </a:lnTo>
                <a:lnTo>
                  <a:pt x="853" y="325"/>
                </a:lnTo>
                <a:lnTo>
                  <a:pt x="852" y="321"/>
                </a:lnTo>
                <a:lnTo>
                  <a:pt x="850" y="319"/>
                </a:lnTo>
                <a:lnTo>
                  <a:pt x="849" y="317"/>
                </a:lnTo>
                <a:lnTo>
                  <a:pt x="847" y="315"/>
                </a:lnTo>
                <a:lnTo>
                  <a:pt x="849" y="326"/>
                </a:lnTo>
                <a:lnTo>
                  <a:pt x="852" y="338"/>
                </a:lnTo>
                <a:lnTo>
                  <a:pt x="850" y="340"/>
                </a:lnTo>
                <a:lnTo>
                  <a:pt x="849" y="340"/>
                </a:lnTo>
                <a:lnTo>
                  <a:pt x="847" y="339"/>
                </a:lnTo>
                <a:lnTo>
                  <a:pt x="845" y="336"/>
                </a:lnTo>
                <a:lnTo>
                  <a:pt x="843" y="324"/>
                </a:lnTo>
                <a:lnTo>
                  <a:pt x="839" y="311"/>
                </a:lnTo>
                <a:lnTo>
                  <a:pt x="835" y="303"/>
                </a:lnTo>
                <a:lnTo>
                  <a:pt x="835" y="305"/>
                </a:lnTo>
                <a:lnTo>
                  <a:pt x="838" y="320"/>
                </a:lnTo>
                <a:lnTo>
                  <a:pt x="842" y="335"/>
                </a:lnTo>
                <a:lnTo>
                  <a:pt x="840" y="336"/>
                </a:lnTo>
                <a:lnTo>
                  <a:pt x="838" y="336"/>
                </a:lnTo>
                <a:lnTo>
                  <a:pt x="835" y="335"/>
                </a:lnTo>
                <a:lnTo>
                  <a:pt x="833" y="332"/>
                </a:lnTo>
                <a:lnTo>
                  <a:pt x="831" y="326"/>
                </a:lnTo>
                <a:lnTo>
                  <a:pt x="829" y="314"/>
                </a:lnTo>
                <a:lnTo>
                  <a:pt x="826" y="300"/>
                </a:lnTo>
                <a:lnTo>
                  <a:pt x="825" y="293"/>
                </a:lnTo>
                <a:lnTo>
                  <a:pt x="825" y="293"/>
                </a:lnTo>
                <a:lnTo>
                  <a:pt x="824" y="302"/>
                </a:lnTo>
                <a:lnTo>
                  <a:pt x="825" y="316"/>
                </a:lnTo>
                <a:lnTo>
                  <a:pt x="828" y="327"/>
                </a:lnTo>
                <a:lnTo>
                  <a:pt x="828" y="329"/>
                </a:lnTo>
                <a:lnTo>
                  <a:pt x="825" y="330"/>
                </a:lnTo>
                <a:lnTo>
                  <a:pt x="824" y="329"/>
                </a:lnTo>
                <a:lnTo>
                  <a:pt x="824" y="327"/>
                </a:lnTo>
                <a:lnTo>
                  <a:pt x="823" y="320"/>
                </a:lnTo>
                <a:lnTo>
                  <a:pt x="820" y="306"/>
                </a:lnTo>
                <a:lnTo>
                  <a:pt x="818" y="295"/>
                </a:lnTo>
                <a:lnTo>
                  <a:pt x="816" y="290"/>
                </a:lnTo>
                <a:lnTo>
                  <a:pt x="815" y="297"/>
                </a:lnTo>
                <a:lnTo>
                  <a:pt x="816" y="311"/>
                </a:lnTo>
                <a:lnTo>
                  <a:pt x="818" y="317"/>
                </a:lnTo>
                <a:lnTo>
                  <a:pt x="818" y="322"/>
                </a:lnTo>
                <a:lnTo>
                  <a:pt x="818" y="324"/>
                </a:lnTo>
                <a:lnTo>
                  <a:pt x="816" y="325"/>
                </a:lnTo>
                <a:lnTo>
                  <a:pt x="815" y="325"/>
                </a:lnTo>
                <a:lnTo>
                  <a:pt x="814" y="325"/>
                </a:lnTo>
                <a:lnTo>
                  <a:pt x="811" y="306"/>
                </a:lnTo>
                <a:lnTo>
                  <a:pt x="809" y="287"/>
                </a:lnTo>
                <a:lnTo>
                  <a:pt x="807" y="305"/>
                </a:lnTo>
                <a:lnTo>
                  <a:pt x="807" y="321"/>
                </a:lnTo>
                <a:lnTo>
                  <a:pt x="804" y="316"/>
                </a:lnTo>
                <a:lnTo>
                  <a:pt x="802" y="309"/>
                </a:lnTo>
                <a:lnTo>
                  <a:pt x="802" y="301"/>
                </a:lnTo>
                <a:lnTo>
                  <a:pt x="802" y="293"/>
                </a:lnTo>
                <a:lnTo>
                  <a:pt x="802" y="286"/>
                </a:lnTo>
                <a:lnTo>
                  <a:pt x="802" y="279"/>
                </a:lnTo>
                <a:lnTo>
                  <a:pt x="802" y="274"/>
                </a:lnTo>
                <a:lnTo>
                  <a:pt x="800" y="272"/>
                </a:lnTo>
                <a:lnTo>
                  <a:pt x="799" y="278"/>
                </a:lnTo>
                <a:lnTo>
                  <a:pt x="797" y="293"/>
                </a:lnTo>
                <a:lnTo>
                  <a:pt x="796" y="307"/>
                </a:lnTo>
                <a:lnTo>
                  <a:pt x="795" y="314"/>
                </a:lnTo>
                <a:lnTo>
                  <a:pt x="797" y="324"/>
                </a:lnTo>
                <a:lnTo>
                  <a:pt x="801" y="332"/>
                </a:lnTo>
                <a:lnTo>
                  <a:pt x="806" y="339"/>
                </a:lnTo>
                <a:lnTo>
                  <a:pt x="811" y="344"/>
                </a:lnTo>
                <a:lnTo>
                  <a:pt x="816" y="348"/>
                </a:lnTo>
                <a:lnTo>
                  <a:pt x="820" y="350"/>
                </a:lnTo>
                <a:lnTo>
                  <a:pt x="823" y="354"/>
                </a:lnTo>
                <a:lnTo>
                  <a:pt x="824" y="356"/>
                </a:lnTo>
                <a:lnTo>
                  <a:pt x="814" y="353"/>
                </a:lnTo>
                <a:lnTo>
                  <a:pt x="805" y="348"/>
                </a:lnTo>
                <a:lnTo>
                  <a:pt x="814" y="363"/>
                </a:lnTo>
                <a:lnTo>
                  <a:pt x="823" y="378"/>
                </a:lnTo>
                <a:lnTo>
                  <a:pt x="821" y="379"/>
                </a:lnTo>
                <a:lnTo>
                  <a:pt x="820" y="380"/>
                </a:lnTo>
                <a:lnTo>
                  <a:pt x="821" y="382"/>
                </a:lnTo>
                <a:lnTo>
                  <a:pt x="821" y="384"/>
                </a:lnTo>
                <a:lnTo>
                  <a:pt x="824" y="388"/>
                </a:lnTo>
                <a:lnTo>
                  <a:pt x="828" y="392"/>
                </a:lnTo>
                <a:lnTo>
                  <a:pt x="825" y="392"/>
                </a:lnTo>
                <a:lnTo>
                  <a:pt x="825" y="392"/>
                </a:lnTo>
                <a:lnTo>
                  <a:pt x="824" y="393"/>
                </a:lnTo>
                <a:lnTo>
                  <a:pt x="824" y="394"/>
                </a:lnTo>
                <a:lnTo>
                  <a:pt x="828" y="398"/>
                </a:lnTo>
                <a:lnTo>
                  <a:pt x="834" y="406"/>
                </a:lnTo>
                <a:lnTo>
                  <a:pt x="836" y="408"/>
                </a:lnTo>
                <a:lnTo>
                  <a:pt x="836" y="411"/>
                </a:lnTo>
                <a:lnTo>
                  <a:pt x="829" y="410"/>
                </a:lnTo>
                <a:lnTo>
                  <a:pt x="826" y="411"/>
                </a:lnTo>
                <a:lnTo>
                  <a:pt x="831" y="415"/>
                </a:lnTo>
                <a:lnTo>
                  <a:pt x="844" y="425"/>
                </a:lnTo>
                <a:lnTo>
                  <a:pt x="836" y="425"/>
                </a:lnTo>
                <a:lnTo>
                  <a:pt x="834" y="426"/>
                </a:lnTo>
                <a:lnTo>
                  <a:pt x="836" y="428"/>
                </a:lnTo>
                <a:lnTo>
                  <a:pt x="845" y="435"/>
                </a:lnTo>
                <a:lnTo>
                  <a:pt x="849" y="439"/>
                </a:lnTo>
                <a:lnTo>
                  <a:pt x="852" y="445"/>
                </a:lnTo>
                <a:lnTo>
                  <a:pt x="850" y="446"/>
                </a:lnTo>
                <a:lnTo>
                  <a:pt x="848" y="446"/>
                </a:lnTo>
                <a:lnTo>
                  <a:pt x="844" y="444"/>
                </a:lnTo>
                <a:lnTo>
                  <a:pt x="840" y="441"/>
                </a:lnTo>
                <a:lnTo>
                  <a:pt x="839" y="441"/>
                </a:lnTo>
                <a:lnTo>
                  <a:pt x="839" y="442"/>
                </a:lnTo>
                <a:lnTo>
                  <a:pt x="839" y="444"/>
                </a:lnTo>
                <a:lnTo>
                  <a:pt x="840" y="445"/>
                </a:lnTo>
                <a:lnTo>
                  <a:pt x="847" y="451"/>
                </a:lnTo>
                <a:lnTo>
                  <a:pt x="857" y="459"/>
                </a:lnTo>
                <a:lnTo>
                  <a:pt x="860" y="463"/>
                </a:lnTo>
                <a:lnTo>
                  <a:pt x="862" y="464"/>
                </a:lnTo>
                <a:lnTo>
                  <a:pt x="862" y="466"/>
                </a:lnTo>
                <a:lnTo>
                  <a:pt x="860" y="468"/>
                </a:lnTo>
                <a:lnTo>
                  <a:pt x="848" y="460"/>
                </a:lnTo>
                <a:lnTo>
                  <a:pt x="845" y="460"/>
                </a:lnTo>
                <a:lnTo>
                  <a:pt x="850" y="466"/>
                </a:lnTo>
                <a:lnTo>
                  <a:pt x="863" y="478"/>
                </a:lnTo>
                <a:lnTo>
                  <a:pt x="867" y="484"/>
                </a:lnTo>
                <a:lnTo>
                  <a:pt x="868" y="488"/>
                </a:lnTo>
                <a:lnTo>
                  <a:pt x="869" y="490"/>
                </a:lnTo>
                <a:lnTo>
                  <a:pt x="868" y="492"/>
                </a:lnTo>
                <a:lnTo>
                  <a:pt x="855" y="481"/>
                </a:lnTo>
                <a:lnTo>
                  <a:pt x="849" y="476"/>
                </a:lnTo>
                <a:lnTo>
                  <a:pt x="852" y="481"/>
                </a:lnTo>
                <a:lnTo>
                  <a:pt x="869" y="499"/>
                </a:lnTo>
                <a:lnTo>
                  <a:pt x="873" y="503"/>
                </a:lnTo>
                <a:lnTo>
                  <a:pt x="874" y="507"/>
                </a:lnTo>
                <a:lnTo>
                  <a:pt x="874" y="508"/>
                </a:lnTo>
                <a:lnTo>
                  <a:pt x="872" y="509"/>
                </a:lnTo>
                <a:lnTo>
                  <a:pt x="862" y="502"/>
                </a:lnTo>
                <a:lnTo>
                  <a:pt x="855" y="498"/>
                </a:lnTo>
                <a:lnTo>
                  <a:pt x="854" y="497"/>
                </a:lnTo>
                <a:lnTo>
                  <a:pt x="853" y="497"/>
                </a:lnTo>
                <a:lnTo>
                  <a:pt x="854" y="498"/>
                </a:lnTo>
                <a:lnTo>
                  <a:pt x="854" y="499"/>
                </a:lnTo>
                <a:lnTo>
                  <a:pt x="863" y="508"/>
                </a:lnTo>
                <a:lnTo>
                  <a:pt x="879" y="524"/>
                </a:lnTo>
                <a:lnTo>
                  <a:pt x="879" y="526"/>
                </a:lnTo>
                <a:lnTo>
                  <a:pt x="878" y="527"/>
                </a:lnTo>
                <a:lnTo>
                  <a:pt x="867" y="519"/>
                </a:lnTo>
                <a:lnTo>
                  <a:pt x="859" y="514"/>
                </a:lnTo>
                <a:lnTo>
                  <a:pt x="854" y="513"/>
                </a:lnTo>
                <a:lnTo>
                  <a:pt x="853" y="513"/>
                </a:lnTo>
                <a:lnTo>
                  <a:pt x="854" y="517"/>
                </a:lnTo>
                <a:lnTo>
                  <a:pt x="859" y="523"/>
                </a:lnTo>
                <a:lnTo>
                  <a:pt x="867" y="532"/>
                </a:lnTo>
                <a:lnTo>
                  <a:pt x="878" y="545"/>
                </a:lnTo>
                <a:lnTo>
                  <a:pt x="881" y="548"/>
                </a:lnTo>
                <a:lnTo>
                  <a:pt x="881" y="552"/>
                </a:lnTo>
                <a:lnTo>
                  <a:pt x="878" y="553"/>
                </a:lnTo>
                <a:lnTo>
                  <a:pt x="876" y="552"/>
                </a:lnTo>
                <a:lnTo>
                  <a:pt x="863" y="541"/>
                </a:lnTo>
                <a:lnTo>
                  <a:pt x="859" y="540"/>
                </a:lnTo>
                <a:lnTo>
                  <a:pt x="866" y="550"/>
                </a:lnTo>
                <a:lnTo>
                  <a:pt x="881" y="571"/>
                </a:lnTo>
                <a:lnTo>
                  <a:pt x="883" y="575"/>
                </a:lnTo>
                <a:lnTo>
                  <a:pt x="884" y="577"/>
                </a:lnTo>
                <a:lnTo>
                  <a:pt x="884" y="579"/>
                </a:lnTo>
                <a:lnTo>
                  <a:pt x="883" y="579"/>
                </a:lnTo>
                <a:lnTo>
                  <a:pt x="882" y="579"/>
                </a:lnTo>
                <a:lnTo>
                  <a:pt x="881" y="579"/>
                </a:lnTo>
                <a:lnTo>
                  <a:pt x="863" y="558"/>
                </a:lnTo>
                <a:lnTo>
                  <a:pt x="855" y="552"/>
                </a:lnTo>
                <a:lnTo>
                  <a:pt x="860" y="561"/>
                </a:lnTo>
                <a:lnTo>
                  <a:pt x="879" y="589"/>
                </a:lnTo>
                <a:lnTo>
                  <a:pt x="882" y="593"/>
                </a:lnTo>
                <a:lnTo>
                  <a:pt x="883" y="595"/>
                </a:lnTo>
                <a:lnTo>
                  <a:pt x="882" y="596"/>
                </a:lnTo>
                <a:lnTo>
                  <a:pt x="879" y="596"/>
                </a:lnTo>
                <a:lnTo>
                  <a:pt x="864" y="576"/>
                </a:lnTo>
                <a:lnTo>
                  <a:pt x="859" y="572"/>
                </a:lnTo>
                <a:lnTo>
                  <a:pt x="863" y="581"/>
                </a:lnTo>
                <a:lnTo>
                  <a:pt x="878" y="603"/>
                </a:lnTo>
                <a:lnTo>
                  <a:pt x="878" y="606"/>
                </a:lnTo>
                <a:lnTo>
                  <a:pt x="879" y="608"/>
                </a:lnTo>
                <a:lnTo>
                  <a:pt x="878" y="608"/>
                </a:lnTo>
                <a:lnTo>
                  <a:pt x="878" y="608"/>
                </a:lnTo>
                <a:lnTo>
                  <a:pt x="863" y="590"/>
                </a:lnTo>
                <a:lnTo>
                  <a:pt x="857" y="584"/>
                </a:lnTo>
                <a:lnTo>
                  <a:pt x="860" y="591"/>
                </a:lnTo>
                <a:lnTo>
                  <a:pt x="877" y="614"/>
                </a:lnTo>
                <a:lnTo>
                  <a:pt x="878" y="619"/>
                </a:lnTo>
                <a:lnTo>
                  <a:pt x="879" y="622"/>
                </a:lnTo>
                <a:lnTo>
                  <a:pt x="878" y="622"/>
                </a:lnTo>
                <a:lnTo>
                  <a:pt x="876" y="619"/>
                </a:lnTo>
                <a:lnTo>
                  <a:pt x="859" y="600"/>
                </a:lnTo>
                <a:lnTo>
                  <a:pt x="854" y="595"/>
                </a:lnTo>
                <a:lnTo>
                  <a:pt x="859" y="604"/>
                </a:lnTo>
                <a:lnTo>
                  <a:pt x="874" y="625"/>
                </a:lnTo>
                <a:lnTo>
                  <a:pt x="876" y="628"/>
                </a:lnTo>
                <a:lnTo>
                  <a:pt x="877" y="630"/>
                </a:lnTo>
                <a:lnTo>
                  <a:pt x="876" y="630"/>
                </a:lnTo>
                <a:lnTo>
                  <a:pt x="874" y="630"/>
                </a:lnTo>
                <a:lnTo>
                  <a:pt x="855" y="609"/>
                </a:lnTo>
                <a:lnTo>
                  <a:pt x="849" y="603"/>
                </a:lnTo>
                <a:lnTo>
                  <a:pt x="854" y="612"/>
                </a:lnTo>
                <a:lnTo>
                  <a:pt x="873" y="634"/>
                </a:lnTo>
                <a:lnTo>
                  <a:pt x="873" y="641"/>
                </a:lnTo>
                <a:lnTo>
                  <a:pt x="872" y="643"/>
                </a:lnTo>
                <a:lnTo>
                  <a:pt x="871" y="642"/>
                </a:lnTo>
                <a:lnTo>
                  <a:pt x="867" y="639"/>
                </a:lnTo>
                <a:lnTo>
                  <a:pt x="863" y="634"/>
                </a:lnTo>
                <a:lnTo>
                  <a:pt x="860" y="629"/>
                </a:lnTo>
                <a:lnTo>
                  <a:pt x="848" y="615"/>
                </a:lnTo>
                <a:lnTo>
                  <a:pt x="844" y="612"/>
                </a:lnTo>
                <a:lnTo>
                  <a:pt x="848" y="619"/>
                </a:lnTo>
                <a:lnTo>
                  <a:pt x="862" y="638"/>
                </a:lnTo>
                <a:lnTo>
                  <a:pt x="859" y="639"/>
                </a:lnTo>
                <a:lnTo>
                  <a:pt x="857" y="639"/>
                </a:lnTo>
                <a:lnTo>
                  <a:pt x="854" y="639"/>
                </a:lnTo>
                <a:lnTo>
                  <a:pt x="852" y="637"/>
                </a:lnTo>
                <a:lnTo>
                  <a:pt x="839" y="622"/>
                </a:lnTo>
                <a:lnTo>
                  <a:pt x="834" y="617"/>
                </a:lnTo>
                <a:lnTo>
                  <a:pt x="836" y="622"/>
                </a:lnTo>
                <a:lnTo>
                  <a:pt x="845" y="636"/>
                </a:lnTo>
                <a:lnTo>
                  <a:pt x="840" y="636"/>
                </a:lnTo>
                <a:lnTo>
                  <a:pt x="834" y="634"/>
                </a:lnTo>
                <a:lnTo>
                  <a:pt x="831" y="629"/>
                </a:lnTo>
                <a:lnTo>
                  <a:pt x="828" y="625"/>
                </a:lnTo>
                <a:lnTo>
                  <a:pt x="815" y="615"/>
                </a:lnTo>
                <a:lnTo>
                  <a:pt x="809" y="612"/>
                </a:lnTo>
                <a:lnTo>
                  <a:pt x="809" y="613"/>
                </a:lnTo>
                <a:lnTo>
                  <a:pt x="810" y="615"/>
                </a:lnTo>
                <a:lnTo>
                  <a:pt x="814" y="622"/>
                </a:lnTo>
                <a:lnTo>
                  <a:pt x="820" y="629"/>
                </a:lnTo>
                <a:lnTo>
                  <a:pt x="820" y="630"/>
                </a:lnTo>
                <a:lnTo>
                  <a:pt x="820" y="632"/>
                </a:lnTo>
                <a:lnTo>
                  <a:pt x="809" y="629"/>
                </a:lnTo>
                <a:lnTo>
                  <a:pt x="797" y="628"/>
                </a:lnTo>
                <a:lnTo>
                  <a:pt x="794" y="627"/>
                </a:lnTo>
                <a:lnTo>
                  <a:pt x="788" y="623"/>
                </a:lnTo>
                <a:lnTo>
                  <a:pt x="782" y="613"/>
                </a:lnTo>
                <a:lnTo>
                  <a:pt x="776" y="604"/>
                </a:lnTo>
                <a:lnTo>
                  <a:pt x="768" y="595"/>
                </a:lnTo>
                <a:lnTo>
                  <a:pt x="757" y="585"/>
                </a:lnTo>
                <a:lnTo>
                  <a:pt x="766" y="596"/>
                </a:lnTo>
                <a:lnTo>
                  <a:pt x="781" y="617"/>
                </a:lnTo>
                <a:lnTo>
                  <a:pt x="781" y="620"/>
                </a:lnTo>
                <a:lnTo>
                  <a:pt x="780" y="622"/>
                </a:lnTo>
                <a:lnTo>
                  <a:pt x="778" y="623"/>
                </a:lnTo>
                <a:lnTo>
                  <a:pt x="776" y="623"/>
                </a:lnTo>
                <a:lnTo>
                  <a:pt x="772" y="623"/>
                </a:lnTo>
                <a:lnTo>
                  <a:pt x="767" y="620"/>
                </a:lnTo>
                <a:lnTo>
                  <a:pt x="759" y="610"/>
                </a:lnTo>
                <a:lnTo>
                  <a:pt x="748" y="598"/>
                </a:lnTo>
                <a:lnTo>
                  <a:pt x="725" y="571"/>
                </a:lnTo>
                <a:lnTo>
                  <a:pt x="704" y="545"/>
                </a:lnTo>
                <a:lnTo>
                  <a:pt x="682" y="521"/>
                </a:lnTo>
                <a:lnTo>
                  <a:pt x="662" y="498"/>
                </a:lnTo>
                <a:close/>
                <a:moveTo>
                  <a:pt x="741" y="228"/>
                </a:moveTo>
                <a:lnTo>
                  <a:pt x="744" y="234"/>
                </a:lnTo>
                <a:lnTo>
                  <a:pt x="751" y="247"/>
                </a:lnTo>
                <a:lnTo>
                  <a:pt x="758" y="262"/>
                </a:lnTo>
                <a:lnTo>
                  <a:pt x="763" y="271"/>
                </a:lnTo>
                <a:lnTo>
                  <a:pt x="758" y="266"/>
                </a:lnTo>
                <a:lnTo>
                  <a:pt x="753" y="261"/>
                </a:lnTo>
                <a:lnTo>
                  <a:pt x="749" y="255"/>
                </a:lnTo>
                <a:lnTo>
                  <a:pt x="746" y="249"/>
                </a:lnTo>
                <a:lnTo>
                  <a:pt x="743" y="244"/>
                </a:lnTo>
                <a:lnTo>
                  <a:pt x="742" y="238"/>
                </a:lnTo>
                <a:lnTo>
                  <a:pt x="741" y="233"/>
                </a:lnTo>
                <a:lnTo>
                  <a:pt x="741" y="228"/>
                </a:lnTo>
                <a:close/>
                <a:moveTo>
                  <a:pt x="730" y="238"/>
                </a:moveTo>
                <a:lnTo>
                  <a:pt x="735" y="245"/>
                </a:lnTo>
                <a:lnTo>
                  <a:pt x="742" y="261"/>
                </a:lnTo>
                <a:lnTo>
                  <a:pt x="752" y="277"/>
                </a:lnTo>
                <a:lnTo>
                  <a:pt x="758" y="287"/>
                </a:lnTo>
                <a:lnTo>
                  <a:pt x="752" y="282"/>
                </a:lnTo>
                <a:lnTo>
                  <a:pt x="747" y="276"/>
                </a:lnTo>
                <a:lnTo>
                  <a:pt x="742" y="269"/>
                </a:lnTo>
                <a:lnTo>
                  <a:pt x="738" y="263"/>
                </a:lnTo>
                <a:lnTo>
                  <a:pt x="735" y="257"/>
                </a:lnTo>
                <a:lnTo>
                  <a:pt x="733" y="250"/>
                </a:lnTo>
                <a:lnTo>
                  <a:pt x="732" y="244"/>
                </a:lnTo>
                <a:lnTo>
                  <a:pt x="730" y="238"/>
                </a:lnTo>
                <a:close/>
                <a:moveTo>
                  <a:pt x="722" y="249"/>
                </a:moveTo>
                <a:lnTo>
                  <a:pt x="727" y="258"/>
                </a:lnTo>
                <a:lnTo>
                  <a:pt x="734" y="274"/>
                </a:lnTo>
                <a:lnTo>
                  <a:pt x="747" y="293"/>
                </a:lnTo>
                <a:lnTo>
                  <a:pt x="754" y="305"/>
                </a:lnTo>
                <a:lnTo>
                  <a:pt x="747" y="298"/>
                </a:lnTo>
                <a:lnTo>
                  <a:pt x="741" y="292"/>
                </a:lnTo>
                <a:lnTo>
                  <a:pt x="735" y="286"/>
                </a:lnTo>
                <a:lnTo>
                  <a:pt x="730" y="278"/>
                </a:lnTo>
                <a:lnTo>
                  <a:pt x="727" y="271"/>
                </a:lnTo>
                <a:lnTo>
                  <a:pt x="724" y="263"/>
                </a:lnTo>
                <a:lnTo>
                  <a:pt x="723" y="257"/>
                </a:lnTo>
                <a:lnTo>
                  <a:pt x="722" y="249"/>
                </a:lnTo>
                <a:close/>
                <a:moveTo>
                  <a:pt x="714" y="262"/>
                </a:moveTo>
                <a:lnTo>
                  <a:pt x="715" y="269"/>
                </a:lnTo>
                <a:lnTo>
                  <a:pt x="718" y="277"/>
                </a:lnTo>
                <a:lnTo>
                  <a:pt x="720" y="285"/>
                </a:lnTo>
                <a:lnTo>
                  <a:pt x="724" y="293"/>
                </a:lnTo>
                <a:lnTo>
                  <a:pt x="730" y="301"/>
                </a:lnTo>
                <a:lnTo>
                  <a:pt x="735" y="309"/>
                </a:lnTo>
                <a:lnTo>
                  <a:pt x="743" y="316"/>
                </a:lnTo>
                <a:lnTo>
                  <a:pt x="751" y="322"/>
                </a:lnTo>
                <a:lnTo>
                  <a:pt x="742" y="310"/>
                </a:lnTo>
                <a:lnTo>
                  <a:pt x="728" y="288"/>
                </a:lnTo>
                <a:lnTo>
                  <a:pt x="719" y="271"/>
                </a:lnTo>
                <a:lnTo>
                  <a:pt x="714" y="262"/>
                </a:lnTo>
                <a:close/>
                <a:moveTo>
                  <a:pt x="708" y="273"/>
                </a:moveTo>
                <a:lnTo>
                  <a:pt x="709" y="282"/>
                </a:lnTo>
                <a:lnTo>
                  <a:pt x="710" y="291"/>
                </a:lnTo>
                <a:lnTo>
                  <a:pt x="714" y="300"/>
                </a:lnTo>
                <a:lnTo>
                  <a:pt x="719" y="309"/>
                </a:lnTo>
                <a:lnTo>
                  <a:pt x="725" y="317"/>
                </a:lnTo>
                <a:lnTo>
                  <a:pt x="732" y="326"/>
                </a:lnTo>
                <a:lnTo>
                  <a:pt x="741" y="334"/>
                </a:lnTo>
                <a:lnTo>
                  <a:pt x="749" y="341"/>
                </a:lnTo>
                <a:lnTo>
                  <a:pt x="738" y="326"/>
                </a:lnTo>
                <a:lnTo>
                  <a:pt x="722" y="303"/>
                </a:lnTo>
                <a:lnTo>
                  <a:pt x="713" y="283"/>
                </a:lnTo>
                <a:lnTo>
                  <a:pt x="708" y="273"/>
                </a:lnTo>
                <a:close/>
                <a:moveTo>
                  <a:pt x="701" y="286"/>
                </a:moveTo>
                <a:lnTo>
                  <a:pt x="703" y="295"/>
                </a:lnTo>
                <a:lnTo>
                  <a:pt x="705" y="305"/>
                </a:lnTo>
                <a:lnTo>
                  <a:pt x="709" y="314"/>
                </a:lnTo>
                <a:lnTo>
                  <a:pt x="714" y="324"/>
                </a:lnTo>
                <a:lnTo>
                  <a:pt x="722" y="332"/>
                </a:lnTo>
                <a:lnTo>
                  <a:pt x="729" y="343"/>
                </a:lnTo>
                <a:lnTo>
                  <a:pt x="738" y="351"/>
                </a:lnTo>
                <a:lnTo>
                  <a:pt x="747" y="359"/>
                </a:lnTo>
                <a:lnTo>
                  <a:pt x="743" y="353"/>
                </a:lnTo>
                <a:lnTo>
                  <a:pt x="735" y="344"/>
                </a:lnTo>
                <a:lnTo>
                  <a:pt x="725" y="331"/>
                </a:lnTo>
                <a:lnTo>
                  <a:pt x="717" y="319"/>
                </a:lnTo>
                <a:lnTo>
                  <a:pt x="706" y="297"/>
                </a:lnTo>
                <a:lnTo>
                  <a:pt x="701" y="286"/>
                </a:lnTo>
                <a:close/>
                <a:moveTo>
                  <a:pt x="694" y="298"/>
                </a:moveTo>
                <a:lnTo>
                  <a:pt x="696" y="309"/>
                </a:lnTo>
                <a:lnTo>
                  <a:pt x="699" y="319"/>
                </a:lnTo>
                <a:lnTo>
                  <a:pt x="704" y="329"/>
                </a:lnTo>
                <a:lnTo>
                  <a:pt x="710" y="339"/>
                </a:lnTo>
                <a:lnTo>
                  <a:pt x="718" y="350"/>
                </a:lnTo>
                <a:lnTo>
                  <a:pt x="725" y="359"/>
                </a:lnTo>
                <a:lnTo>
                  <a:pt x="735" y="369"/>
                </a:lnTo>
                <a:lnTo>
                  <a:pt x="746" y="378"/>
                </a:lnTo>
                <a:lnTo>
                  <a:pt x="742" y="372"/>
                </a:lnTo>
                <a:lnTo>
                  <a:pt x="733" y="360"/>
                </a:lnTo>
                <a:lnTo>
                  <a:pt x="722" y="348"/>
                </a:lnTo>
                <a:lnTo>
                  <a:pt x="711" y="334"/>
                </a:lnTo>
                <a:lnTo>
                  <a:pt x="701" y="310"/>
                </a:lnTo>
                <a:lnTo>
                  <a:pt x="694" y="298"/>
                </a:lnTo>
                <a:close/>
                <a:moveTo>
                  <a:pt x="689" y="310"/>
                </a:moveTo>
                <a:lnTo>
                  <a:pt x="691" y="321"/>
                </a:lnTo>
                <a:lnTo>
                  <a:pt x="695" y="332"/>
                </a:lnTo>
                <a:lnTo>
                  <a:pt x="700" y="344"/>
                </a:lnTo>
                <a:lnTo>
                  <a:pt x="706" y="355"/>
                </a:lnTo>
                <a:lnTo>
                  <a:pt x="714" y="365"/>
                </a:lnTo>
                <a:lnTo>
                  <a:pt x="723" y="377"/>
                </a:lnTo>
                <a:lnTo>
                  <a:pt x="734" y="387"/>
                </a:lnTo>
                <a:lnTo>
                  <a:pt x="746" y="397"/>
                </a:lnTo>
                <a:lnTo>
                  <a:pt x="741" y="389"/>
                </a:lnTo>
                <a:lnTo>
                  <a:pt x="730" y="378"/>
                </a:lnTo>
                <a:lnTo>
                  <a:pt x="719" y="364"/>
                </a:lnTo>
                <a:lnTo>
                  <a:pt x="708" y="349"/>
                </a:lnTo>
                <a:lnTo>
                  <a:pt x="700" y="335"/>
                </a:lnTo>
                <a:lnTo>
                  <a:pt x="696" y="324"/>
                </a:lnTo>
                <a:lnTo>
                  <a:pt x="693" y="315"/>
                </a:lnTo>
                <a:lnTo>
                  <a:pt x="689" y="310"/>
                </a:lnTo>
                <a:close/>
                <a:moveTo>
                  <a:pt x="685" y="322"/>
                </a:moveTo>
                <a:lnTo>
                  <a:pt x="686" y="335"/>
                </a:lnTo>
                <a:lnTo>
                  <a:pt x="690" y="346"/>
                </a:lnTo>
                <a:lnTo>
                  <a:pt x="696" y="359"/>
                </a:lnTo>
                <a:lnTo>
                  <a:pt x="703" y="370"/>
                </a:lnTo>
                <a:lnTo>
                  <a:pt x="711" y="383"/>
                </a:lnTo>
                <a:lnTo>
                  <a:pt x="722" y="394"/>
                </a:lnTo>
                <a:lnTo>
                  <a:pt x="733" y="406"/>
                </a:lnTo>
                <a:lnTo>
                  <a:pt x="746" y="416"/>
                </a:lnTo>
                <a:lnTo>
                  <a:pt x="739" y="408"/>
                </a:lnTo>
                <a:lnTo>
                  <a:pt x="729" y="396"/>
                </a:lnTo>
                <a:lnTo>
                  <a:pt x="715" y="380"/>
                </a:lnTo>
                <a:lnTo>
                  <a:pt x="704" y="364"/>
                </a:lnTo>
                <a:lnTo>
                  <a:pt x="696" y="349"/>
                </a:lnTo>
                <a:lnTo>
                  <a:pt x="691" y="336"/>
                </a:lnTo>
                <a:lnTo>
                  <a:pt x="687" y="329"/>
                </a:lnTo>
                <a:lnTo>
                  <a:pt x="685" y="322"/>
                </a:lnTo>
                <a:close/>
                <a:moveTo>
                  <a:pt x="680" y="335"/>
                </a:moveTo>
                <a:lnTo>
                  <a:pt x="682" y="348"/>
                </a:lnTo>
                <a:lnTo>
                  <a:pt x="687" y="360"/>
                </a:lnTo>
                <a:lnTo>
                  <a:pt x="694" y="374"/>
                </a:lnTo>
                <a:lnTo>
                  <a:pt x="701" y="388"/>
                </a:lnTo>
                <a:lnTo>
                  <a:pt x="711" y="401"/>
                </a:lnTo>
                <a:lnTo>
                  <a:pt x="722" y="413"/>
                </a:lnTo>
                <a:lnTo>
                  <a:pt x="734" y="426"/>
                </a:lnTo>
                <a:lnTo>
                  <a:pt x="747" y="437"/>
                </a:lnTo>
                <a:lnTo>
                  <a:pt x="741" y="428"/>
                </a:lnTo>
                <a:lnTo>
                  <a:pt x="728" y="413"/>
                </a:lnTo>
                <a:lnTo>
                  <a:pt x="714" y="397"/>
                </a:lnTo>
                <a:lnTo>
                  <a:pt x="701" y="379"/>
                </a:lnTo>
                <a:lnTo>
                  <a:pt x="693" y="363"/>
                </a:lnTo>
                <a:lnTo>
                  <a:pt x="687" y="350"/>
                </a:lnTo>
                <a:lnTo>
                  <a:pt x="684" y="341"/>
                </a:lnTo>
                <a:lnTo>
                  <a:pt x="680" y="335"/>
                </a:lnTo>
                <a:close/>
                <a:moveTo>
                  <a:pt x="764" y="209"/>
                </a:moveTo>
                <a:lnTo>
                  <a:pt x="768" y="214"/>
                </a:lnTo>
                <a:lnTo>
                  <a:pt x="772" y="223"/>
                </a:lnTo>
                <a:lnTo>
                  <a:pt x="776" y="233"/>
                </a:lnTo>
                <a:lnTo>
                  <a:pt x="778" y="239"/>
                </a:lnTo>
                <a:lnTo>
                  <a:pt x="771" y="231"/>
                </a:lnTo>
                <a:lnTo>
                  <a:pt x="767" y="224"/>
                </a:lnTo>
                <a:lnTo>
                  <a:pt x="764" y="216"/>
                </a:lnTo>
                <a:lnTo>
                  <a:pt x="764" y="209"/>
                </a:lnTo>
                <a:close/>
                <a:moveTo>
                  <a:pt x="932" y="378"/>
                </a:moveTo>
                <a:lnTo>
                  <a:pt x="930" y="377"/>
                </a:lnTo>
                <a:lnTo>
                  <a:pt x="927" y="375"/>
                </a:lnTo>
                <a:lnTo>
                  <a:pt x="926" y="375"/>
                </a:lnTo>
                <a:lnTo>
                  <a:pt x="925" y="378"/>
                </a:lnTo>
                <a:lnTo>
                  <a:pt x="925" y="379"/>
                </a:lnTo>
                <a:lnTo>
                  <a:pt x="926" y="382"/>
                </a:lnTo>
                <a:lnTo>
                  <a:pt x="927" y="386"/>
                </a:lnTo>
                <a:lnTo>
                  <a:pt x="930" y="388"/>
                </a:lnTo>
                <a:lnTo>
                  <a:pt x="936" y="393"/>
                </a:lnTo>
                <a:lnTo>
                  <a:pt x="941" y="393"/>
                </a:lnTo>
                <a:lnTo>
                  <a:pt x="944" y="393"/>
                </a:lnTo>
                <a:lnTo>
                  <a:pt x="945" y="393"/>
                </a:lnTo>
                <a:lnTo>
                  <a:pt x="945" y="392"/>
                </a:lnTo>
                <a:lnTo>
                  <a:pt x="945" y="391"/>
                </a:lnTo>
                <a:lnTo>
                  <a:pt x="939" y="384"/>
                </a:lnTo>
                <a:lnTo>
                  <a:pt x="932" y="378"/>
                </a:lnTo>
                <a:close/>
                <a:moveTo>
                  <a:pt x="881" y="298"/>
                </a:moveTo>
                <a:lnTo>
                  <a:pt x="881" y="302"/>
                </a:lnTo>
                <a:lnTo>
                  <a:pt x="882" y="310"/>
                </a:lnTo>
                <a:lnTo>
                  <a:pt x="882" y="315"/>
                </a:lnTo>
                <a:lnTo>
                  <a:pt x="886" y="320"/>
                </a:lnTo>
                <a:lnTo>
                  <a:pt x="888" y="322"/>
                </a:lnTo>
                <a:lnTo>
                  <a:pt x="888" y="322"/>
                </a:lnTo>
                <a:lnTo>
                  <a:pt x="884" y="312"/>
                </a:lnTo>
                <a:lnTo>
                  <a:pt x="883" y="303"/>
                </a:lnTo>
                <a:lnTo>
                  <a:pt x="882" y="300"/>
                </a:lnTo>
                <a:lnTo>
                  <a:pt x="881" y="298"/>
                </a:lnTo>
                <a:close/>
                <a:moveTo>
                  <a:pt x="871" y="288"/>
                </a:moveTo>
                <a:lnTo>
                  <a:pt x="871" y="293"/>
                </a:lnTo>
                <a:lnTo>
                  <a:pt x="872" y="302"/>
                </a:lnTo>
                <a:lnTo>
                  <a:pt x="873" y="309"/>
                </a:lnTo>
                <a:lnTo>
                  <a:pt x="876" y="314"/>
                </a:lnTo>
                <a:lnTo>
                  <a:pt x="878" y="317"/>
                </a:lnTo>
                <a:lnTo>
                  <a:pt x="879" y="317"/>
                </a:lnTo>
                <a:lnTo>
                  <a:pt x="876" y="305"/>
                </a:lnTo>
                <a:lnTo>
                  <a:pt x="874" y="293"/>
                </a:lnTo>
                <a:lnTo>
                  <a:pt x="873" y="291"/>
                </a:lnTo>
                <a:lnTo>
                  <a:pt x="871" y="288"/>
                </a:lnTo>
                <a:close/>
                <a:moveTo>
                  <a:pt x="862" y="279"/>
                </a:moveTo>
                <a:lnTo>
                  <a:pt x="862" y="285"/>
                </a:lnTo>
                <a:lnTo>
                  <a:pt x="862" y="293"/>
                </a:lnTo>
                <a:lnTo>
                  <a:pt x="863" y="301"/>
                </a:lnTo>
                <a:lnTo>
                  <a:pt x="866" y="309"/>
                </a:lnTo>
                <a:lnTo>
                  <a:pt x="869" y="312"/>
                </a:lnTo>
                <a:lnTo>
                  <a:pt x="869" y="311"/>
                </a:lnTo>
                <a:lnTo>
                  <a:pt x="866" y="297"/>
                </a:lnTo>
                <a:lnTo>
                  <a:pt x="864" y="285"/>
                </a:lnTo>
                <a:lnTo>
                  <a:pt x="863" y="281"/>
                </a:lnTo>
                <a:lnTo>
                  <a:pt x="862" y="279"/>
                </a:lnTo>
                <a:close/>
                <a:moveTo>
                  <a:pt x="853" y="269"/>
                </a:moveTo>
                <a:lnTo>
                  <a:pt x="852" y="276"/>
                </a:lnTo>
                <a:lnTo>
                  <a:pt x="853" y="286"/>
                </a:lnTo>
                <a:lnTo>
                  <a:pt x="853" y="295"/>
                </a:lnTo>
                <a:lnTo>
                  <a:pt x="855" y="302"/>
                </a:lnTo>
                <a:lnTo>
                  <a:pt x="859" y="307"/>
                </a:lnTo>
                <a:lnTo>
                  <a:pt x="859" y="306"/>
                </a:lnTo>
                <a:lnTo>
                  <a:pt x="857" y="290"/>
                </a:lnTo>
                <a:lnTo>
                  <a:pt x="855" y="276"/>
                </a:lnTo>
                <a:lnTo>
                  <a:pt x="854" y="272"/>
                </a:lnTo>
                <a:lnTo>
                  <a:pt x="853" y="269"/>
                </a:lnTo>
                <a:close/>
                <a:moveTo>
                  <a:pt x="844" y="259"/>
                </a:moveTo>
                <a:lnTo>
                  <a:pt x="843" y="267"/>
                </a:lnTo>
                <a:lnTo>
                  <a:pt x="843" y="278"/>
                </a:lnTo>
                <a:lnTo>
                  <a:pt x="843" y="287"/>
                </a:lnTo>
                <a:lnTo>
                  <a:pt x="847" y="296"/>
                </a:lnTo>
                <a:lnTo>
                  <a:pt x="849" y="301"/>
                </a:lnTo>
                <a:lnTo>
                  <a:pt x="850" y="301"/>
                </a:lnTo>
                <a:lnTo>
                  <a:pt x="847" y="283"/>
                </a:lnTo>
                <a:lnTo>
                  <a:pt x="847" y="267"/>
                </a:lnTo>
                <a:lnTo>
                  <a:pt x="845" y="262"/>
                </a:lnTo>
                <a:lnTo>
                  <a:pt x="844" y="259"/>
                </a:lnTo>
                <a:close/>
                <a:moveTo>
                  <a:pt x="834" y="249"/>
                </a:moveTo>
                <a:lnTo>
                  <a:pt x="834" y="257"/>
                </a:lnTo>
                <a:lnTo>
                  <a:pt x="833" y="271"/>
                </a:lnTo>
                <a:lnTo>
                  <a:pt x="833" y="276"/>
                </a:lnTo>
                <a:lnTo>
                  <a:pt x="834" y="281"/>
                </a:lnTo>
                <a:lnTo>
                  <a:pt x="834" y="286"/>
                </a:lnTo>
                <a:lnTo>
                  <a:pt x="836" y="290"/>
                </a:lnTo>
                <a:lnTo>
                  <a:pt x="839" y="296"/>
                </a:lnTo>
                <a:lnTo>
                  <a:pt x="840" y="296"/>
                </a:lnTo>
                <a:lnTo>
                  <a:pt x="838" y="276"/>
                </a:lnTo>
                <a:lnTo>
                  <a:pt x="836" y="258"/>
                </a:lnTo>
                <a:lnTo>
                  <a:pt x="836" y="254"/>
                </a:lnTo>
                <a:lnTo>
                  <a:pt x="836" y="253"/>
                </a:lnTo>
                <a:lnTo>
                  <a:pt x="835" y="250"/>
                </a:lnTo>
                <a:lnTo>
                  <a:pt x="834" y="249"/>
                </a:lnTo>
                <a:close/>
                <a:moveTo>
                  <a:pt x="825" y="250"/>
                </a:moveTo>
                <a:lnTo>
                  <a:pt x="825" y="255"/>
                </a:lnTo>
                <a:lnTo>
                  <a:pt x="824" y="267"/>
                </a:lnTo>
                <a:lnTo>
                  <a:pt x="824" y="276"/>
                </a:lnTo>
                <a:lnTo>
                  <a:pt x="826" y="283"/>
                </a:lnTo>
                <a:lnTo>
                  <a:pt x="829" y="288"/>
                </a:lnTo>
                <a:lnTo>
                  <a:pt x="830" y="287"/>
                </a:lnTo>
                <a:lnTo>
                  <a:pt x="828" y="272"/>
                </a:lnTo>
                <a:lnTo>
                  <a:pt x="828" y="257"/>
                </a:lnTo>
                <a:lnTo>
                  <a:pt x="828" y="253"/>
                </a:lnTo>
                <a:lnTo>
                  <a:pt x="825" y="250"/>
                </a:lnTo>
                <a:close/>
                <a:moveTo>
                  <a:pt x="819" y="250"/>
                </a:moveTo>
                <a:lnTo>
                  <a:pt x="818" y="255"/>
                </a:lnTo>
                <a:lnTo>
                  <a:pt x="816" y="264"/>
                </a:lnTo>
                <a:lnTo>
                  <a:pt x="816" y="269"/>
                </a:lnTo>
                <a:lnTo>
                  <a:pt x="818" y="276"/>
                </a:lnTo>
                <a:lnTo>
                  <a:pt x="820" y="279"/>
                </a:lnTo>
                <a:lnTo>
                  <a:pt x="820" y="279"/>
                </a:lnTo>
                <a:lnTo>
                  <a:pt x="819" y="267"/>
                </a:lnTo>
                <a:lnTo>
                  <a:pt x="820" y="255"/>
                </a:lnTo>
                <a:lnTo>
                  <a:pt x="820" y="253"/>
                </a:lnTo>
                <a:lnTo>
                  <a:pt x="819" y="250"/>
                </a:lnTo>
                <a:close/>
                <a:moveTo>
                  <a:pt x="645" y="671"/>
                </a:moveTo>
                <a:lnTo>
                  <a:pt x="661" y="696"/>
                </a:lnTo>
                <a:lnTo>
                  <a:pt x="679" y="721"/>
                </a:lnTo>
                <a:lnTo>
                  <a:pt x="696" y="745"/>
                </a:lnTo>
                <a:lnTo>
                  <a:pt x="717" y="768"/>
                </a:lnTo>
                <a:lnTo>
                  <a:pt x="718" y="767"/>
                </a:lnTo>
                <a:lnTo>
                  <a:pt x="719" y="766"/>
                </a:lnTo>
                <a:lnTo>
                  <a:pt x="729" y="782"/>
                </a:lnTo>
                <a:lnTo>
                  <a:pt x="738" y="793"/>
                </a:lnTo>
                <a:lnTo>
                  <a:pt x="735" y="783"/>
                </a:lnTo>
                <a:lnTo>
                  <a:pt x="728" y="766"/>
                </a:lnTo>
                <a:lnTo>
                  <a:pt x="733" y="773"/>
                </a:lnTo>
                <a:lnTo>
                  <a:pt x="746" y="787"/>
                </a:lnTo>
                <a:lnTo>
                  <a:pt x="758" y="802"/>
                </a:lnTo>
                <a:lnTo>
                  <a:pt x="764" y="808"/>
                </a:lnTo>
                <a:lnTo>
                  <a:pt x="764" y="806"/>
                </a:lnTo>
                <a:lnTo>
                  <a:pt x="763" y="801"/>
                </a:lnTo>
                <a:lnTo>
                  <a:pt x="759" y="795"/>
                </a:lnTo>
                <a:lnTo>
                  <a:pt x="754" y="788"/>
                </a:lnTo>
                <a:lnTo>
                  <a:pt x="742" y="772"/>
                </a:lnTo>
                <a:lnTo>
                  <a:pt x="729" y="755"/>
                </a:lnTo>
                <a:lnTo>
                  <a:pt x="730" y="754"/>
                </a:lnTo>
                <a:lnTo>
                  <a:pt x="732" y="753"/>
                </a:lnTo>
                <a:lnTo>
                  <a:pt x="738" y="762"/>
                </a:lnTo>
                <a:lnTo>
                  <a:pt x="753" y="781"/>
                </a:lnTo>
                <a:lnTo>
                  <a:pt x="767" y="800"/>
                </a:lnTo>
                <a:lnTo>
                  <a:pt x="773" y="807"/>
                </a:lnTo>
                <a:lnTo>
                  <a:pt x="775" y="807"/>
                </a:lnTo>
                <a:lnTo>
                  <a:pt x="776" y="807"/>
                </a:lnTo>
                <a:lnTo>
                  <a:pt x="768" y="793"/>
                </a:lnTo>
                <a:lnTo>
                  <a:pt x="758" y="778"/>
                </a:lnTo>
                <a:lnTo>
                  <a:pt x="747" y="763"/>
                </a:lnTo>
                <a:lnTo>
                  <a:pt x="737" y="748"/>
                </a:lnTo>
                <a:lnTo>
                  <a:pt x="738" y="745"/>
                </a:lnTo>
                <a:lnTo>
                  <a:pt x="738" y="743"/>
                </a:lnTo>
                <a:lnTo>
                  <a:pt x="751" y="760"/>
                </a:lnTo>
                <a:lnTo>
                  <a:pt x="764" y="779"/>
                </a:lnTo>
                <a:lnTo>
                  <a:pt x="781" y="802"/>
                </a:lnTo>
                <a:lnTo>
                  <a:pt x="791" y="814"/>
                </a:lnTo>
                <a:lnTo>
                  <a:pt x="794" y="814"/>
                </a:lnTo>
                <a:lnTo>
                  <a:pt x="794" y="812"/>
                </a:lnTo>
                <a:lnTo>
                  <a:pt x="794" y="810"/>
                </a:lnTo>
                <a:lnTo>
                  <a:pt x="791" y="806"/>
                </a:lnTo>
                <a:lnTo>
                  <a:pt x="785" y="797"/>
                </a:lnTo>
                <a:lnTo>
                  <a:pt x="776" y="784"/>
                </a:lnTo>
                <a:lnTo>
                  <a:pt x="764" y="769"/>
                </a:lnTo>
                <a:lnTo>
                  <a:pt x="752" y="752"/>
                </a:lnTo>
                <a:lnTo>
                  <a:pt x="741" y="734"/>
                </a:lnTo>
                <a:lnTo>
                  <a:pt x="730" y="718"/>
                </a:lnTo>
                <a:lnTo>
                  <a:pt x="730" y="716"/>
                </a:lnTo>
                <a:lnTo>
                  <a:pt x="730" y="715"/>
                </a:lnTo>
                <a:lnTo>
                  <a:pt x="752" y="745"/>
                </a:lnTo>
                <a:lnTo>
                  <a:pt x="772" y="774"/>
                </a:lnTo>
                <a:lnTo>
                  <a:pt x="782" y="787"/>
                </a:lnTo>
                <a:lnTo>
                  <a:pt x="792" y="797"/>
                </a:lnTo>
                <a:lnTo>
                  <a:pt x="802" y="807"/>
                </a:lnTo>
                <a:lnTo>
                  <a:pt x="812" y="815"/>
                </a:lnTo>
                <a:lnTo>
                  <a:pt x="814" y="815"/>
                </a:lnTo>
                <a:lnTo>
                  <a:pt x="816" y="814"/>
                </a:lnTo>
                <a:lnTo>
                  <a:pt x="816" y="812"/>
                </a:lnTo>
                <a:lnTo>
                  <a:pt x="815" y="808"/>
                </a:lnTo>
                <a:lnTo>
                  <a:pt x="795" y="787"/>
                </a:lnTo>
                <a:lnTo>
                  <a:pt x="776" y="763"/>
                </a:lnTo>
                <a:lnTo>
                  <a:pt x="757" y="740"/>
                </a:lnTo>
                <a:lnTo>
                  <a:pt x="742" y="719"/>
                </a:lnTo>
                <a:lnTo>
                  <a:pt x="743" y="718"/>
                </a:lnTo>
                <a:lnTo>
                  <a:pt x="743" y="716"/>
                </a:lnTo>
                <a:lnTo>
                  <a:pt x="762" y="740"/>
                </a:lnTo>
                <a:lnTo>
                  <a:pt x="781" y="766"/>
                </a:lnTo>
                <a:lnTo>
                  <a:pt x="791" y="779"/>
                </a:lnTo>
                <a:lnTo>
                  <a:pt x="804" y="792"/>
                </a:lnTo>
                <a:lnTo>
                  <a:pt x="819" y="803"/>
                </a:lnTo>
                <a:lnTo>
                  <a:pt x="835" y="816"/>
                </a:lnTo>
                <a:lnTo>
                  <a:pt x="838" y="817"/>
                </a:lnTo>
                <a:lnTo>
                  <a:pt x="840" y="819"/>
                </a:lnTo>
                <a:lnTo>
                  <a:pt x="842" y="819"/>
                </a:lnTo>
                <a:lnTo>
                  <a:pt x="844" y="819"/>
                </a:lnTo>
                <a:lnTo>
                  <a:pt x="845" y="816"/>
                </a:lnTo>
                <a:lnTo>
                  <a:pt x="845" y="815"/>
                </a:lnTo>
                <a:lnTo>
                  <a:pt x="844" y="812"/>
                </a:lnTo>
                <a:lnTo>
                  <a:pt x="842" y="810"/>
                </a:lnTo>
                <a:lnTo>
                  <a:pt x="833" y="803"/>
                </a:lnTo>
                <a:lnTo>
                  <a:pt x="821" y="795"/>
                </a:lnTo>
                <a:lnTo>
                  <a:pt x="806" y="782"/>
                </a:lnTo>
                <a:lnTo>
                  <a:pt x="790" y="767"/>
                </a:lnTo>
                <a:lnTo>
                  <a:pt x="782" y="758"/>
                </a:lnTo>
                <a:lnTo>
                  <a:pt x="773" y="748"/>
                </a:lnTo>
                <a:lnTo>
                  <a:pt x="764" y="735"/>
                </a:lnTo>
                <a:lnTo>
                  <a:pt x="757" y="723"/>
                </a:lnTo>
                <a:lnTo>
                  <a:pt x="757" y="720"/>
                </a:lnTo>
                <a:lnTo>
                  <a:pt x="757" y="718"/>
                </a:lnTo>
                <a:lnTo>
                  <a:pt x="767" y="731"/>
                </a:lnTo>
                <a:lnTo>
                  <a:pt x="775" y="742"/>
                </a:lnTo>
                <a:lnTo>
                  <a:pt x="782" y="752"/>
                </a:lnTo>
                <a:lnTo>
                  <a:pt x="791" y="762"/>
                </a:lnTo>
                <a:lnTo>
                  <a:pt x="807" y="778"/>
                </a:lnTo>
                <a:lnTo>
                  <a:pt x="825" y="793"/>
                </a:lnTo>
                <a:lnTo>
                  <a:pt x="834" y="800"/>
                </a:lnTo>
                <a:lnTo>
                  <a:pt x="840" y="805"/>
                </a:lnTo>
                <a:lnTo>
                  <a:pt x="845" y="807"/>
                </a:lnTo>
                <a:lnTo>
                  <a:pt x="849" y="806"/>
                </a:lnTo>
                <a:lnTo>
                  <a:pt x="848" y="803"/>
                </a:lnTo>
                <a:lnTo>
                  <a:pt x="843" y="797"/>
                </a:lnTo>
                <a:lnTo>
                  <a:pt x="835" y="790"/>
                </a:lnTo>
                <a:lnTo>
                  <a:pt x="824" y="779"/>
                </a:lnTo>
                <a:lnTo>
                  <a:pt x="811" y="768"/>
                </a:lnTo>
                <a:lnTo>
                  <a:pt x="799" y="754"/>
                </a:lnTo>
                <a:lnTo>
                  <a:pt x="786" y="739"/>
                </a:lnTo>
                <a:lnTo>
                  <a:pt x="775" y="724"/>
                </a:lnTo>
                <a:lnTo>
                  <a:pt x="776" y="723"/>
                </a:lnTo>
                <a:lnTo>
                  <a:pt x="776" y="723"/>
                </a:lnTo>
                <a:lnTo>
                  <a:pt x="785" y="734"/>
                </a:lnTo>
                <a:lnTo>
                  <a:pt x="794" y="745"/>
                </a:lnTo>
                <a:lnTo>
                  <a:pt x="805" y="758"/>
                </a:lnTo>
                <a:lnTo>
                  <a:pt x="816" y="769"/>
                </a:lnTo>
                <a:lnTo>
                  <a:pt x="829" y="782"/>
                </a:lnTo>
                <a:lnTo>
                  <a:pt x="843" y="793"/>
                </a:lnTo>
                <a:lnTo>
                  <a:pt x="858" y="803"/>
                </a:lnTo>
                <a:lnTo>
                  <a:pt x="874" y="812"/>
                </a:lnTo>
                <a:lnTo>
                  <a:pt x="877" y="814"/>
                </a:lnTo>
                <a:lnTo>
                  <a:pt x="879" y="815"/>
                </a:lnTo>
                <a:lnTo>
                  <a:pt x="881" y="815"/>
                </a:lnTo>
                <a:lnTo>
                  <a:pt x="886" y="815"/>
                </a:lnTo>
                <a:lnTo>
                  <a:pt x="888" y="815"/>
                </a:lnTo>
                <a:lnTo>
                  <a:pt x="890" y="814"/>
                </a:lnTo>
                <a:lnTo>
                  <a:pt x="888" y="812"/>
                </a:lnTo>
                <a:lnTo>
                  <a:pt x="886" y="810"/>
                </a:lnTo>
                <a:lnTo>
                  <a:pt x="878" y="803"/>
                </a:lnTo>
                <a:lnTo>
                  <a:pt x="867" y="795"/>
                </a:lnTo>
                <a:lnTo>
                  <a:pt x="852" y="784"/>
                </a:lnTo>
                <a:lnTo>
                  <a:pt x="836" y="773"/>
                </a:lnTo>
                <a:lnTo>
                  <a:pt x="821" y="760"/>
                </a:lnTo>
                <a:lnTo>
                  <a:pt x="807" y="747"/>
                </a:lnTo>
                <a:lnTo>
                  <a:pt x="807" y="745"/>
                </a:lnTo>
                <a:lnTo>
                  <a:pt x="809" y="744"/>
                </a:lnTo>
                <a:lnTo>
                  <a:pt x="824" y="758"/>
                </a:lnTo>
                <a:lnTo>
                  <a:pt x="844" y="773"/>
                </a:lnTo>
                <a:lnTo>
                  <a:pt x="855" y="782"/>
                </a:lnTo>
                <a:lnTo>
                  <a:pt x="868" y="790"/>
                </a:lnTo>
                <a:lnTo>
                  <a:pt x="879" y="797"/>
                </a:lnTo>
                <a:lnTo>
                  <a:pt x="890" y="803"/>
                </a:lnTo>
                <a:lnTo>
                  <a:pt x="898" y="807"/>
                </a:lnTo>
                <a:lnTo>
                  <a:pt x="906" y="811"/>
                </a:lnTo>
                <a:lnTo>
                  <a:pt x="912" y="812"/>
                </a:lnTo>
                <a:lnTo>
                  <a:pt x="916" y="812"/>
                </a:lnTo>
                <a:lnTo>
                  <a:pt x="917" y="811"/>
                </a:lnTo>
                <a:lnTo>
                  <a:pt x="917" y="808"/>
                </a:lnTo>
                <a:lnTo>
                  <a:pt x="916" y="807"/>
                </a:lnTo>
                <a:lnTo>
                  <a:pt x="914" y="805"/>
                </a:lnTo>
                <a:lnTo>
                  <a:pt x="906" y="800"/>
                </a:lnTo>
                <a:lnTo>
                  <a:pt x="897" y="795"/>
                </a:lnTo>
                <a:lnTo>
                  <a:pt x="886" y="790"/>
                </a:lnTo>
                <a:lnTo>
                  <a:pt x="874" y="783"/>
                </a:lnTo>
                <a:lnTo>
                  <a:pt x="864" y="777"/>
                </a:lnTo>
                <a:lnTo>
                  <a:pt x="858" y="771"/>
                </a:lnTo>
                <a:lnTo>
                  <a:pt x="871" y="777"/>
                </a:lnTo>
                <a:lnTo>
                  <a:pt x="882" y="782"/>
                </a:lnTo>
                <a:lnTo>
                  <a:pt x="898" y="791"/>
                </a:lnTo>
                <a:lnTo>
                  <a:pt x="912" y="796"/>
                </a:lnTo>
                <a:lnTo>
                  <a:pt x="917" y="798"/>
                </a:lnTo>
                <a:lnTo>
                  <a:pt x="922" y="800"/>
                </a:lnTo>
                <a:lnTo>
                  <a:pt x="925" y="800"/>
                </a:lnTo>
                <a:lnTo>
                  <a:pt x="927" y="798"/>
                </a:lnTo>
                <a:lnTo>
                  <a:pt x="927" y="797"/>
                </a:lnTo>
                <a:lnTo>
                  <a:pt x="926" y="795"/>
                </a:lnTo>
                <a:lnTo>
                  <a:pt x="924" y="793"/>
                </a:lnTo>
                <a:lnTo>
                  <a:pt x="920" y="791"/>
                </a:lnTo>
                <a:lnTo>
                  <a:pt x="910" y="786"/>
                </a:lnTo>
                <a:lnTo>
                  <a:pt x="895" y="779"/>
                </a:lnTo>
                <a:lnTo>
                  <a:pt x="893" y="778"/>
                </a:lnTo>
                <a:lnTo>
                  <a:pt x="893" y="777"/>
                </a:lnTo>
                <a:lnTo>
                  <a:pt x="896" y="777"/>
                </a:lnTo>
                <a:lnTo>
                  <a:pt x="900" y="778"/>
                </a:lnTo>
                <a:lnTo>
                  <a:pt x="917" y="784"/>
                </a:lnTo>
                <a:lnTo>
                  <a:pt x="930" y="790"/>
                </a:lnTo>
                <a:lnTo>
                  <a:pt x="939" y="793"/>
                </a:lnTo>
                <a:lnTo>
                  <a:pt x="944" y="793"/>
                </a:lnTo>
                <a:lnTo>
                  <a:pt x="946" y="792"/>
                </a:lnTo>
                <a:lnTo>
                  <a:pt x="946" y="791"/>
                </a:lnTo>
                <a:lnTo>
                  <a:pt x="945" y="788"/>
                </a:lnTo>
                <a:lnTo>
                  <a:pt x="943" y="787"/>
                </a:lnTo>
                <a:lnTo>
                  <a:pt x="934" y="782"/>
                </a:lnTo>
                <a:lnTo>
                  <a:pt x="924" y="774"/>
                </a:lnTo>
                <a:lnTo>
                  <a:pt x="938" y="781"/>
                </a:lnTo>
                <a:lnTo>
                  <a:pt x="950" y="786"/>
                </a:lnTo>
                <a:lnTo>
                  <a:pt x="955" y="787"/>
                </a:lnTo>
                <a:lnTo>
                  <a:pt x="960" y="788"/>
                </a:lnTo>
                <a:lnTo>
                  <a:pt x="964" y="790"/>
                </a:lnTo>
                <a:lnTo>
                  <a:pt x="968" y="788"/>
                </a:lnTo>
                <a:lnTo>
                  <a:pt x="963" y="783"/>
                </a:lnTo>
                <a:lnTo>
                  <a:pt x="945" y="769"/>
                </a:lnTo>
                <a:lnTo>
                  <a:pt x="961" y="777"/>
                </a:lnTo>
                <a:lnTo>
                  <a:pt x="977" y="783"/>
                </a:lnTo>
                <a:lnTo>
                  <a:pt x="978" y="783"/>
                </a:lnTo>
                <a:lnTo>
                  <a:pt x="980" y="783"/>
                </a:lnTo>
                <a:lnTo>
                  <a:pt x="980" y="782"/>
                </a:lnTo>
                <a:lnTo>
                  <a:pt x="980" y="781"/>
                </a:lnTo>
                <a:lnTo>
                  <a:pt x="975" y="776"/>
                </a:lnTo>
                <a:lnTo>
                  <a:pt x="964" y="767"/>
                </a:lnTo>
                <a:lnTo>
                  <a:pt x="965" y="767"/>
                </a:lnTo>
                <a:lnTo>
                  <a:pt x="967" y="766"/>
                </a:lnTo>
                <a:lnTo>
                  <a:pt x="978" y="773"/>
                </a:lnTo>
                <a:lnTo>
                  <a:pt x="987" y="776"/>
                </a:lnTo>
                <a:lnTo>
                  <a:pt x="988" y="776"/>
                </a:lnTo>
                <a:lnTo>
                  <a:pt x="988" y="776"/>
                </a:lnTo>
                <a:lnTo>
                  <a:pt x="988" y="774"/>
                </a:lnTo>
                <a:lnTo>
                  <a:pt x="988" y="773"/>
                </a:lnTo>
                <a:lnTo>
                  <a:pt x="984" y="769"/>
                </a:lnTo>
                <a:lnTo>
                  <a:pt x="978" y="763"/>
                </a:lnTo>
                <a:lnTo>
                  <a:pt x="979" y="763"/>
                </a:lnTo>
                <a:lnTo>
                  <a:pt x="982" y="763"/>
                </a:lnTo>
                <a:lnTo>
                  <a:pt x="989" y="771"/>
                </a:lnTo>
                <a:lnTo>
                  <a:pt x="994" y="773"/>
                </a:lnTo>
                <a:lnTo>
                  <a:pt x="996" y="773"/>
                </a:lnTo>
                <a:lnTo>
                  <a:pt x="996" y="771"/>
                </a:lnTo>
                <a:lnTo>
                  <a:pt x="994" y="767"/>
                </a:lnTo>
                <a:lnTo>
                  <a:pt x="992" y="760"/>
                </a:lnTo>
                <a:lnTo>
                  <a:pt x="1001" y="772"/>
                </a:lnTo>
                <a:lnTo>
                  <a:pt x="1007" y="777"/>
                </a:lnTo>
                <a:lnTo>
                  <a:pt x="1008" y="776"/>
                </a:lnTo>
                <a:lnTo>
                  <a:pt x="1008" y="773"/>
                </a:lnTo>
                <a:lnTo>
                  <a:pt x="1004" y="768"/>
                </a:lnTo>
                <a:lnTo>
                  <a:pt x="999" y="759"/>
                </a:lnTo>
                <a:lnTo>
                  <a:pt x="1009" y="767"/>
                </a:lnTo>
                <a:lnTo>
                  <a:pt x="1020" y="774"/>
                </a:lnTo>
                <a:lnTo>
                  <a:pt x="1016" y="777"/>
                </a:lnTo>
                <a:lnTo>
                  <a:pt x="1015" y="778"/>
                </a:lnTo>
                <a:lnTo>
                  <a:pt x="1016" y="781"/>
                </a:lnTo>
                <a:lnTo>
                  <a:pt x="1020" y="783"/>
                </a:lnTo>
                <a:lnTo>
                  <a:pt x="1030" y="790"/>
                </a:lnTo>
                <a:lnTo>
                  <a:pt x="1035" y="791"/>
                </a:lnTo>
                <a:lnTo>
                  <a:pt x="1036" y="791"/>
                </a:lnTo>
                <a:lnTo>
                  <a:pt x="1036" y="788"/>
                </a:lnTo>
                <a:lnTo>
                  <a:pt x="1036" y="787"/>
                </a:lnTo>
                <a:lnTo>
                  <a:pt x="1035" y="783"/>
                </a:lnTo>
                <a:lnTo>
                  <a:pt x="1035" y="777"/>
                </a:lnTo>
                <a:lnTo>
                  <a:pt x="1035" y="772"/>
                </a:lnTo>
                <a:lnTo>
                  <a:pt x="1033" y="767"/>
                </a:lnTo>
                <a:lnTo>
                  <a:pt x="1032" y="762"/>
                </a:lnTo>
                <a:lnTo>
                  <a:pt x="1030" y="757"/>
                </a:lnTo>
                <a:lnTo>
                  <a:pt x="1026" y="753"/>
                </a:lnTo>
                <a:lnTo>
                  <a:pt x="1022" y="750"/>
                </a:lnTo>
                <a:lnTo>
                  <a:pt x="1018" y="748"/>
                </a:lnTo>
                <a:lnTo>
                  <a:pt x="1015" y="745"/>
                </a:lnTo>
                <a:lnTo>
                  <a:pt x="1012" y="744"/>
                </a:lnTo>
                <a:lnTo>
                  <a:pt x="1009" y="745"/>
                </a:lnTo>
                <a:lnTo>
                  <a:pt x="1009" y="748"/>
                </a:lnTo>
                <a:lnTo>
                  <a:pt x="1012" y="757"/>
                </a:lnTo>
                <a:lnTo>
                  <a:pt x="1021" y="772"/>
                </a:lnTo>
                <a:lnTo>
                  <a:pt x="1013" y="764"/>
                </a:lnTo>
                <a:lnTo>
                  <a:pt x="1007" y="757"/>
                </a:lnTo>
                <a:lnTo>
                  <a:pt x="1006" y="753"/>
                </a:lnTo>
                <a:lnTo>
                  <a:pt x="1002" y="750"/>
                </a:lnTo>
                <a:lnTo>
                  <a:pt x="997" y="749"/>
                </a:lnTo>
                <a:lnTo>
                  <a:pt x="993" y="749"/>
                </a:lnTo>
                <a:lnTo>
                  <a:pt x="970" y="750"/>
                </a:lnTo>
                <a:lnTo>
                  <a:pt x="948" y="753"/>
                </a:lnTo>
                <a:lnTo>
                  <a:pt x="926" y="755"/>
                </a:lnTo>
                <a:lnTo>
                  <a:pt x="905" y="759"/>
                </a:lnTo>
                <a:lnTo>
                  <a:pt x="890" y="760"/>
                </a:lnTo>
                <a:lnTo>
                  <a:pt x="876" y="759"/>
                </a:lnTo>
                <a:lnTo>
                  <a:pt x="866" y="757"/>
                </a:lnTo>
                <a:lnTo>
                  <a:pt x="858" y="754"/>
                </a:lnTo>
                <a:lnTo>
                  <a:pt x="854" y="749"/>
                </a:lnTo>
                <a:lnTo>
                  <a:pt x="850" y="747"/>
                </a:lnTo>
                <a:lnTo>
                  <a:pt x="850" y="743"/>
                </a:lnTo>
                <a:lnTo>
                  <a:pt x="852" y="738"/>
                </a:lnTo>
                <a:lnTo>
                  <a:pt x="853" y="734"/>
                </a:lnTo>
                <a:lnTo>
                  <a:pt x="853" y="730"/>
                </a:lnTo>
                <a:lnTo>
                  <a:pt x="850" y="728"/>
                </a:lnTo>
                <a:lnTo>
                  <a:pt x="848" y="725"/>
                </a:lnTo>
                <a:lnTo>
                  <a:pt x="845" y="719"/>
                </a:lnTo>
                <a:lnTo>
                  <a:pt x="838" y="705"/>
                </a:lnTo>
                <a:lnTo>
                  <a:pt x="830" y="691"/>
                </a:lnTo>
                <a:lnTo>
                  <a:pt x="828" y="685"/>
                </a:lnTo>
                <a:lnTo>
                  <a:pt x="831" y="690"/>
                </a:lnTo>
                <a:lnTo>
                  <a:pt x="835" y="695"/>
                </a:lnTo>
                <a:lnTo>
                  <a:pt x="847" y="711"/>
                </a:lnTo>
                <a:lnTo>
                  <a:pt x="852" y="719"/>
                </a:lnTo>
                <a:lnTo>
                  <a:pt x="848" y="710"/>
                </a:lnTo>
                <a:lnTo>
                  <a:pt x="843" y="697"/>
                </a:lnTo>
                <a:lnTo>
                  <a:pt x="836" y="683"/>
                </a:lnTo>
                <a:lnTo>
                  <a:pt x="829" y="667"/>
                </a:lnTo>
                <a:lnTo>
                  <a:pt x="842" y="687"/>
                </a:lnTo>
                <a:lnTo>
                  <a:pt x="852" y="704"/>
                </a:lnTo>
                <a:lnTo>
                  <a:pt x="855" y="710"/>
                </a:lnTo>
                <a:lnTo>
                  <a:pt x="859" y="714"/>
                </a:lnTo>
                <a:lnTo>
                  <a:pt x="862" y="716"/>
                </a:lnTo>
                <a:lnTo>
                  <a:pt x="863" y="716"/>
                </a:lnTo>
                <a:lnTo>
                  <a:pt x="860" y="706"/>
                </a:lnTo>
                <a:lnTo>
                  <a:pt x="854" y="694"/>
                </a:lnTo>
                <a:lnTo>
                  <a:pt x="845" y="678"/>
                </a:lnTo>
                <a:lnTo>
                  <a:pt x="835" y="662"/>
                </a:lnTo>
                <a:lnTo>
                  <a:pt x="840" y="667"/>
                </a:lnTo>
                <a:lnTo>
                  <a:pt x="844" y="671"/>
                </a:lnTo>
                <a:lnTo>
                  <a:pt x="848" y="676"/>
                </a:lnTo>
                <a:lnTo>
                  <a:pt x="850" y="680"/>
                </a:lnTo>
                <a:lnTo>
                  <a:pt x="853" y="681"/>
                </a:lnTo>
                <a:lnTo>
                  <a:pt x="855" y="682"/>
                </a:lnTo>
                <a:lnTo>
                  <a:pt x="848" y="667"/>
                </a:lnTo>
                <a:lnTo>
                  <a:pt x="840" y="656"/>
                </a:lnTo>
                <a:lnTo>
                  <a:pt x="835" y="652"/>
                </a:lnTo>
                <a:lnTo>
                  <a:pt x="831" y="648"/>
                </a:lnTo>
                <a:lnTo>
                  <a:pt x="828" y="646"/>
                </a:lnTo>
                <a:lnTo>
                  <a:pt x="823" y="643"/>
                </a:lnTo>
                <a:lnTo>
                  <a:pt x="811" y="639"/>
                </a:lnTo>
                <a:lnTo>
                  <a:pt x="802" y="638"/>
                </a:lnTo>
                <a:lnTo>
                  <a:pt x="799" y="638"/>
                </a:lnTo>
                <a:lnTo>
                  <a:pt x="797" y="639"/>
                </a:lnTo>
                <a:lnTo>
                  <a:pt x="796" y="642"/>
                </a:lnTo>
                <a:lnTo>
                  <a:pt x="796" y="646"/>
                </a:lnTo>
                <a:lnTo>
                  <a:pt x="792" y="641"/>
                </a:lnTo>
                <a:lnTo>
                  <a:pt x="787" y="636"/>
                </a:lnTo>
                <a:lnTo>
                  <a:pt x="782" y="634"/>
                </a:lnTo>
                <a:lnTo>
                  <a:pt x="778" y="634"/>
                </a:lnTo>
                <a:lnTo>
                  <a:pt x="777" y="636"/>
                </a:lnTo>
                <a:lnTo>
                  <a:pt x="778" y="639"/>
                </a:lnTo>
                <a:lnTo>
                  <a:pt x="781" y="644"/>
                </a:lnTo>
                <a:lnTo>
                  <a:pt x="786" y="652"/>
                </a:lnTo>
                <a:lnTo>
                  <a:pt x="785" y="652"/>
                </a:lnTo>
                <a:lnTo>
                  <a:pt x="783" y="653"/>
                </a:lnTo>
                <a:lnTo>
                  <a:pt x="778" y="644"/>
                </a:lnTo>
                <a:lnTo>
                  <a:pt x="773" y="636"/>
                </a:lnTo>
                <a:lnTo>
                  <a:pt x="771" y="634"/>
                </a:lnTo>
                <a:lnTo>
                  <a:pt x="767" y="633"/>
                </a:lnTo>
                <a:lnTo>
                  <a:pt x="766" y="633"/>
                </a:lnTo>
                <a:lnTo>
                  <a:pt x="764" y="636"/>
                </a:lnTo>
                <a:lnTo>
                  <a:pt x="767" y="642"/>
                </a:lnTo>
                <a:lnTo>
                  <a:pt x="771" y="647"/>
                </a:lnTo>
                <a:lnTo>
                  <a:pt x="764" y="641"/>
                </a:lnTo>
                <a:lnTo>
                  <a:pt x="758" y="633"/>
                </a:lnTo>
                <a:lnTo>
                  <a:pt x="753" y="632"/>
                </a:lnTo>
                <a:lnTo>
                  <a:pt x="749" y="630"/>
                </a:lnTo>
                <a:lnTo>
                  <a:pt x="747" y="630"/>
                </a:lnTo>
                <a:lnTo>
                  <a:pt x="746" y="632"/>
                </a:lnTo>
                <a:lnTo>
                  <a:pt x="754" y="647"/>
                </a:lnTo>
                <a:lnTo>
                  <a:pt x="763" y="661"/>
                </a:lnTo>
                <a:lnTo>
                  <a:pt x="758" y="654"/>
                </a:lnTo>
                <a:lnTo>
                  <a:pt x="751" y="646"/>
                </a:lnTo>
                <a:lnTo>
                  <a:pt x="746" y="639"/>
                </a:lnTo>
                <a:lnTo>
                  <a:pt x="741" y="633"/>
                </a:lnTo>
                <a:lnTo>
                  <a:pt x="735" y="629"/>
                </a:lnTo>
                <a:lnTo>
                  <a:pt x="729" y="628"/>
                </a:lnTo>
                <a:lnTo>
                  <a:pt x="728" y="628"/>
                </a:lnTo>
                <a:lnTo>
                  <a:pt x="728" y="630"/>
                </a:lnTo>
                <a:lnTo>
                  <a:pt x="729" y="633"/>
                </a:lnTo>
                <a:lnTo>
                  <a:pt x="732" y="637"/>
                </a:lnTo>
                <a:lnTo>
                  <a:pt x="741" y="651"/>
                </a:lnTo>
                <a:lnTo>
                  <a:pt x="749" y="668"/>
                </a:lnTo>
                <a:lnTo>
                  <a:pt x="746" y="662"/>
                </a:lnTo>
                <a:lnTo>
                  <a:pt x="735" y="648"/>
                </a:lnTo>
                <a:lnTo>
                  <a:pt x="727" y="634"/>
                </a:lnTo>
                <a:lnTo>
                  <a:pt x="722" y="628"/>
                </a:lnTo>
                <a:lnTo>
                  <a:pt x="719" y="627"/>
                </a:lnTo>
                <a:lnTo>
                  <a:pt x="714" y="627"/>
                </a:lnTo>
                <a:lnTo>
                  <a:pt x="710" y="627"/>
                </a:lnTo>
                <a:lnTo>
                  <a:pt x="708" y="628"/>
                </a:lnTo>
                <a:lnTo>
                  <a:pt x="713" y="636"/>
                </a:lnTo>
                <a:lnTo>
                  <a:pt x="724" y="652"/>
                </a:lnTo>
                <a:lnTo>
                  <a:pt x="735" y="667"/>
                </a:lnTo>
                <a:lnTo>
                  <a:pt x="741" y="675"/>
                </a:lnTo>
                <a:lnTo>
                  <a:pt x="729" y="662"/>
                </a:lnTo>
                <a:lnTo>
                  <a:pt x="719" y="651"/>
                </a:lnTo>
                <a:lnTo>
                  <a:pt x="709" y="639"/>
                </a:lnTo>
                <a:lnTo>
                  <a:pt x="703" y="628"/>
                </a:lnTo>
                <a:lnTo>
                  <a:pt x="699" y="627"/>
                </a:lnTo>
                <a:lnTo>
                  <a:pt x="696" y="625"/>
                </a:lnTo>
                <a:lnTo>
                  <a:pt x="694" y="625"/>
                </a:lnTo>
                <a:lnTo>
                  <a:pt x="693" y="627"/>
                </a:lnTo>
                <a:lnTo>
                  <a:pt x="699" y="636"/>
                </a:lnTo>
                <a:lnTo>
                  <a:pt x="711" y="652"/>
                </a:lnTo>
                <a:lnTo>
                  <a:pt x="725" y="670"/>
                </a:lnTo>
                <a:lnTo>
                  <a:pt x="732" y="678"/>
                </a:lnTo>
                <a:lnTo>
                  <a:pt x="720" y="667"/>
                </a:lnTo>
                <a:lnTo>
                  <a:pt x="710" y="656"/>
                </a:lnTo>
                <a:lnTo>
                  <a:pt x="699" y="641"/>
                </a:lnTo>
                <a:lnTo>
                  <a:pt x="687" y="627"/>
                </a:lnTo>
                <a:lnTo>
                  <a:pt x="686" y="625"/>
                </a:lnTo>
                <a:lnTo>
                  <a:pt x="682" y="624"/>
                </a:lnTo>
                <a:lnTo>
                  <a:pt x="681" y="625"/>
                </a:lnTo>
                <a:lnTo>
                  <a:pt x="680" y="625"/>
                </a:lnTo>
                <a:lnTo>
                  <a:pt x="680" y="629"/>
                </a:lnTo>
                <a:lnTo>
                  <a:pt x="682" y="634"/>
                </a:lnTo>
                <a:lnTo>
                  <a:pt x="689" y="641"/>
                </a:lnTo>
                <a:lnTo>
                  <a:pt x="695" y="649"/>
                </a:lnTo>
                <a:lnTo>
                  <a:pt x="710" y="667"/>
                </a:lnTo>
                <a:lnTo>
                  <a:pt x="723" y="683"/>
                </a:lnTo>
                <a:lnTo>
                  <a:pt x="709" y="670"/>
                </a:lnTo>
                <a:lnTo>
                  <a:pt x="696" y="656"/>
                </a:lnTo>
                <a:lnTo>
                  <a:pt x="685" y="641"/>
                </a:lnTo>
                <a:lnTo>
                  <a:pt x="674" y="625"/>
                </a:lnTo>
                <a:lnTo>
                  <a:pt x="670" y="624"/>
                </a:lnTo>
                <a:lnTo>
                  <a:pt x="666" y="623"/>
                </a:lnTo>
                <a:lnTo>
                  <a:pt x="662" y="624"/>
                </a:lnTo>
                <a:lnTo>
                  <a:pt x="661" y="625"/>
                </a:lnTo>
                <a:lnTo>
                  <a:pt x="666" y="634"/>
                </a:lnTo>
                <a:lnTo>
                  <a:pt x="682" y="652"/>
                </a:lnTo>
                <a:lnTo>
                  <a:pt x="701" y="673"/>
                </a:lnTo>
                <a:lnTo>
                  <a:pt x="717" y="695"/>
                </a:lnTo>
                <a:lnTo>
                  <a:pt x="700" y="677"/>
                </a:lnTo>
                <a:lnTo>
                  <a:pt x="685" y="661"/>
                </a:lnTo>
                <a:lnTo>
                  <a:pt x="670" y="643"/>
                </a:lnTo>
                <a:lnTo>
                  <a:pt x="656" y="625"/>
                </a:lnTo>
                <a:lnTo>
                  <a:pt x="653" y="624"/>
                </a:lnTo>
                <a:lnTo>
                  <a:pt x="651" y="623"/>
                </a:lnTo>
                <a:lnTo>
                  <a:pt x="647" y="624"/>
                </a:lnTo>
                <a:lnTo>
                  <a:pt x="646" y="625"/>
                </a:lnTo>
                <a:lnTo>
                  <a:pt x="652" y="636"/>
                </a:lnTo>
                <a:lnTo>
                  <a:pt x="667" y="653"/>
                </a:lnTo>
                <a:lnTo>
                  <a:pt x="689" y="677"/>
                </a:lnTo>
                <a:lnTo>
                  <a:pt x="711" y="705"/>
                </a:lnTo>
                <a:lnTo>
                  <a:pt x="695" y="686"/>
                </a:lnTo>
                <a:lnTo>
                  <a:pt x="679" y="668"/>
                </a:lnTo>
                <a:lnTo>
                  <a:pt x="663" y="653"/>
                </a:lnTo>
                <a:lnTo>
                  <a:pt x="653" y="644"/>
                </a:lnTo>
                <a:lnTo>
                  <a:pt x="652" y="646"/>
                </a:lnTo>
                <a:lnTo>
                  <a:pt x="653" y="648"/>
                </a:lnTo>
                <a:lnTo>
                  <a:pt x="657" y="653"/>
                </a:lnTo>
                <a:lnTo>
                  <a:pt x="662" y="661"/>
                </a:lnTo>
                <a:lnTo>
                  <a:pt x="681" y="682"/>
                </a:lnTo>
                <a:lnTo>
                  <a:pt x="708" y="714"/>
                </a:lnTo>
                <a:lnTo>
                  <a:pt x="693" y="699"/>
                </a:lnTo>
                <a:lnTo>
                  <a:pt x="677" y="685"/>
                </a:lnTo>
                <a:lnTo>
                  <a:pt x="663" y="670"/>
                </a:lnTo>
                <a:lnTo>
                  <a:pt x="651" y="653"/>
                </a:lnTo>
                <a:lnTo>
                  <a:pt x="650" y="656"/>
                </a:lnTo>
                <a:lnTo>
                  <a:pt x="652" y="661"/>
                </a:lnTo>
                <a:lnTo>
                  <a:pt x="656" y="668"/>
                </a:lnTo>
                <a:lnTo>
                  <a:pt x="661" y="676"/>
                </a:lnTo>
                <a:lnTo>
                  <a:pt x="679" y="697"/>
                </a:lnTo>
                <a:lnTo>
                  <a:pt x="701" y="723"/>
                </a:lnTo>
                <a:lnTo>
                  <a:pt x="693" y="714"/>
                </a:lnTo>
                <a:lnTo>
                  <a:pt x="675" y="695"/>
                </a:lnTo>
                <a:lnTo>
                  <a:pt x="657" y="677"/>
                </a:lnTo>
                <a:lnTo>
                  <a:pt x="650" y="668"/>
                </a:lnTo>
                <a:lnTo>
                  <a:pt x="645" y="666"/>
                </a:lnTo>
                <a:lnTo>
                  <a:pt x="643" y="666"/>
                </a:lnTo>
                <a:lnTo>
                  <a:pt x="643" y="667"/>
                </a:lnTo>
                <a:lnTo>
                  <a:pt x="645" y="671"/>
                </a:lnTo>
                <a:close/>
                <a:moveTo>
                  <a:pt x="863" y="658"/>
                </a:moveTo>
                <a:lnTo>
                  <a:pt x="862" y="657"/>
                </a:lnTo>
                <a:lnTo>
                  <a:pt x="862" y="654"/>
                </a:lnTo>
                <a:lnTo>
                  <a:pt x="863" y="653"/>
                </a:lnTo>
                <a:lnTo>
                  <a:pt x="863" y="652"/>
                </a:lnTo>
                <a:lnTo>
                  <a:pt x="864" y="652"/>
                </a:lnTo>
                <a:lnTo>
                  <a:pt x="867" y="653"/>
                </a:lnTo>
                <a:lnTo>
                  <a:pt x="868" y="654"/>
                </a:lnTo>
                <a:lnTo>
                  <a:pt x="871" y="657"/>
                </a:lnTo>
                <a:lnTo>
                  <a:pt x="878" y="670"/>
                </a:lnTo>
                <a:lnTo>
                  <a:pt x="886" y="681"/>
                </a:lnTo>
                <a:lnTo>
                  <a:pt x="892" y="694"/>
                </a:lnTo>
                <a:lnTo>
                  <a:pt x="897" y="705"/>
                </a:lnTo>
                <a:lnTo>
                  <a:pt x="898" y="710"/>
                </a:lnTo>
                <a:lnTo>
                  <a:pt x="898" y="713"/>
                </a:lnTo>
                <a:lnTo>
                  <a:pt x="896" y="711"/>
                </a:lnTo>
                <a:lnTo>
                  <a:pt x="893" y="709"/>
                </a:lnTo>
                <a:lnTo>
                  <a:pt x="887" y="695"/>
                </a:lnTo>
                <a:lnTo>
                  <a:pt x="879" y="682"/>
                </a:lnTo>
                <a:lnTo>
                  <a:pt x="872" y="671"/>
                </a:lnTo>
                <a:lnTo>
                  <a:pt x="863" y="658"/>
                </a:lnTo>
                <a:close/>
                <a:moveTo>
                  <a:pt x="844" y="652"/>
                </a:moveTo>
                <a:lnTo>
                  <a:pt x="843" y="651"/>
                </a:lnTo>
                <a:lnTo>
                  <a:pt x="843" y="649"/>
                </a:lnTo>
                <a:lnTo>
                  <a:pt x="844" y="648"/>
                </a:lnTo>
                <a:lnTo>
                  <a:pt x="845" y="647"/>
                </a:lnTo>
                <a:lnTo>
                  <a:pt x="848" y="647"/>
                </a:lnTo>
                <a:lnTo>
                  <a:pt x="850" y="648"/>
                </a:lnTo>
                <a:lnTo>
                  <a:pt x="853" y="649"/>
                </a:lnTo>
                <a:lnTo>
                  <a:pt x="855" y="653"/>
                </a:lnTo>
                <a:lnTo>
                  <a:pt x="866" y="668"/>
                </a:lnTo>
                <a:lnTo>
                  <a:pt x="876" y="683"/>
                </a:lnTo>
                <a:lnTo>
                  <a:pt x="884" y="700"/>
                </a:lnTo>
                <a:lnTo>
                  <a:pt x="893" y="715"/>
                </a:lnTo>
                <a:lnTo>
                  <a:pt x="895" y="720"/>
                </a:lnTo>
                <a:lnTo>
                  <a:pt x="896" y="723"/>
                </a:lnTo>
                <a:lnTo>
                  <a:pt x="896" y="725"/>
                </a:lnTo>
                <a:lnTo>
                  <a:pt x="895" y="726"/>
                </a:lnTo>
                <a:lnTo>
                  <a:pt x="893" y="726"/>
                </a:lnTo>
                <a:lnTo>
                  <a:pt x="892" y="725"/>
                </a:lnTo>
                <a:lnTo>
                  <a:pt x="890" y="724"/>
                </a:lnTo>
                <a:lnTo>
                  <a:pt x="887" y="720"/>
                </a:lnTo>
                <a:lnTo>
                  <a:pt x="877" y="701"/>
                </a:lnTo>
                <a:lnTo>
                  <a:pt x="867" y="685"/>
                </a:lnTo>
                <a:lnTo>
                  <a:pt x="855" y="668"/>
                </a:lnTo>
                <a:lnTo>
                  <a:pt x="844" y="652"/>
                </a:lnTo>
                <a:close/>
                <a:moveTo>
                  <a:pt x="824" y="190"/>
                </a:moveTo>
                <a:lnTo>
                  <a:pt x="821" y="190"/>
                </a:lnTo>
                <a:lnTo>
                  <a:pt x="820" y="189"/>
                </a:lnTo>
                <a:lnTo>
                  <a:pt x="820" y="187"/>
                </a:lnTo>
                <a:lnTo>
                  <a:pt x="823" y="186"/>
                </a:lnTo>
                <a:lnTo>
                  <a:pt x="820" y="184"/>
                </a:lnTo>
                <a:lnTo>
                  <a:pt x="819" y="180"/>
                </a:lnTo>
                <a:lnTo>
                  <a:pt x="821" y="177"/>
                </a:lnTo>
                <a:lnTo>
                  <a:pt x="824" y="176"/>
                </a:lnTo>
                <a:lnTo>
                  <a:pt x="836" y="175"/>
                </a:lnTo>
                <a:lnTo>
                  <a:pt x="848" y="172"/>
                </a:lnTo>
                <a:lnTo>
                  <a:pt x="854" y="172"/>
                </a:lnTo>
                <a:lnTo>
                  <a:pt x="860" y="172"/>
                </a:lnTo>
                <a:lnTo>
                  <a:pt x="867" y="173"/>
                </a:lnTo>
                <a:lnTo>
                  <a:pt x="874" y="177"/>
                </a:lnTo>
                <a:lnTo>
                  <a:pt x="879" y="182"/>
                </a:lnTo>
                <a:lnTo>
                  <a:pt x="883" y="187"/>
                </a:lnTo>
                <a:lnTo>
                  <a:pt x="884" y="192"/>
                </a:lnTo>
                <a:lnTo>
                  <a:pt x="886" y="196"/>
                </a:lnTo>
                <a:lnTo>
                  <a:pt x="886" y="199"/>
                </a:lnTo>
                <a:lnTo>
                  <a:pt x="884" y="201"/>
                </a:lnTo>
                <a:lnTo>
                  <a:pt x="883" y="202"/>
                </a:lnTo>
                <a:lnTo>
                  <a:pt x="882" y="202"/>
                </a:lnTo>
                <a:lnTo>
                  <a:pt x="879" y="200"/>
                </a:lnTo>
                <a:lnTo>
                  <a:pt x="877" y="197"/>
                </a:lnTo>
                <a:lnTo>
                  <a:pt x="874" y="194"/>
                </a:lnTo>
                <a:lnTo>
                  <a:pt x="873" y="190"/>
                </a:lnTo>
                <a:lnTo>
                  <a:pt x="871" y="186"/>
                </a:lnTo>
                <a:lnTo>
                  <a:pt x="866" y="182"/>
                </a:lnTo>
                <a:lnTo>
                  <a:pt x="869" y="190"/>
                </a:lnTo>
                <a:lnTo>
                  <a:pt x="873" y="196"/>
                </a:lnTo>
                <a:lnTo>
                  <a:pt x="874" y="204"/>
                </a:lnTo>
                <a:lnTo>
                  <a:pt x="876" y="213"/>
                </a:lnTo>
                <a:lnTo>
                  <a:pt x="879" y="218"/>
                </a:lnTo>
                <a:lnTo>
                  <a:pt x="882" y="221"/>
                </a:lnTo>
                <a:lnTo>
                  <a:pt x="882" y="224"/>
                </a:lnTo>
                <a:lnTo>
                  <a:pt x="881" y="225"/>
                </a:lnTo>
                <a:lnTo>
                  <a:pt x="879" y="225"/>
                </a:lnTo>
                <a:lnTo>
                  <a:pt x="877" y="225"/>
                </a:lnTo>
                <a:lnTo>
                  <a:pt x="874" y="224"/>
                </a:lnTo>
                <a:lnTo>
                  <a:pt x="873" y="220"/>
                </a:lnTo>
                <a:lnTo>
                  <a:pt x="869" y="208"/>
                </a:lnTo>
                <a:lnTo>
                  <a:pt x="867" y="195"/>
                </a:lnTo>
                <a:lnTo>
                  <a:pt x="868" y="210"/>
                </a:lnTo>
                <a:lnTo>
                  <a:pt x="867" y="216"/>
                </a:lnTo>
                <a:lnTo>
                  <a:pt x="866" y="216"/>
                </a:lnTo>
                <a:lnTo>
                  <a:pt x="864" y="215"/>
                </a:lnTo>
                <a:lnTo>
                  <a:pt x="864" y="214"/>
                </a:lnTo>
                <a:lnTo>
                  <a:pt x="864" y="211"/>
                </a:lnTo>
                <a:lnTo>
                  <a:pt x="863" y="205"/>
                </a:lnTo>
                <a:lnTo>
                  <a:pt x="863" y="197"/>
                </a:lnTo>
                <a:lnTo>
                  <a:pt x="860" y="189"/>
                </a:lnTo>
                <a:lnTo>
                  <a:pt x="858" y="184"/>
                </a:lnTo>
                <a:lnTo>
                  <a:pt x="849" y="182"/>
                </a:lnTo>
                <a:lnTo>
                  <a:pt x="842" y="182"/>
                </a:lnTo>
                <a:lnTo>
                  <a:pt x="835" y="182"/>
                </a:lnTo>
                <a:lnTo>
                  <a:pt x="828" y="184"/>
                </a:lnTo>
                <a:lnTo>
                  <a:pt x="838" y="184"/>
                </a:lnTo>
                <a:lnTo>
                  <a:pt x="845" y="184"/>
                </a:lnTo>
                <a:lnTo>
                  <a:pt x="852" y="185"/>
                </a:lnTo>
                <a:lnTo>
                  <a:pt x="855" y="187"/>
                </a:lnTo>
                <a:lnTo>
                  <a:pt x="858" y="192"/>
                </a:lnTo>
                <a:lnTo>
                  <a:pt x="859" y="197"/>
                </a:lnTo>
                <a:lnTo>
                  <a:pt x="859" y="202"/>
                </a:lnTo>
                <a:lnTo>
                  <a:pt x="858" y="208"/>
                </a:lnTo>
                <a:lnTo>
                  <a:pt x="857" y="210"/>
                </a:lnTo>
                <a:lnTo>
                  <a:pt x="854" y="210"/>
                </a:lnTo>
                <a:lnTo>
                  <a:pt x="854" y="209"/>
                </a:lnTo>
                <a:lnTo>
                  <a:pt x="853" y="205"/>
                </a:lnTo>
                <a:lnTo>
                  <a:pt x="852" y="200"/>
                </a:lnTo>
                <a:lnTo>
                  <a:pt x="852" y="196"/>
                </a:lnTo>
                <a:lnTo>
                  <a:pt x="850" y="194"/>
                </a:lnTo>
                <a:lnTo>
                  <a:pt x="848" y="192"/>
                </a:lnTo>
                <a:lnTo>
                  <a:pt x="843" y="191"/>
                </a:lnTo>
                <a:lnTo>
                  <a:pt x="839" y="192"/>
                </a:lnTo>
                <a:lnTo>
                  <a:pt x="835" y="192"/>
                </a:lnTo>
                <a:lnTo>
                  <a:pt x="831" y="192"/>
                </a:lnTo>
                <a:lnTo>
                  <a:pt x="828" y="192"/>
                </a:lnTo>
                <a:lnTo>
                  <a:pt x="824" y="190"/>
                </a:lnTo>
                <a:close/>
                <a:moveTo>
                  <a:pt x="754" y="165"/>
                </a:moveTo>
                <a:lnTo>
                  <a:pt x="753" y="161"/>
                </a:lnTo>
                <a:lnTo>
                  <a:pt x="753" y="157"/>
                </a:lnTo>
                <a:lnTo>
                  <a:pt x="757" y="156"/>
                </a:lnTo>
                <a:lnTo>
                  <a:pt x="761" y="156"/>
                </a:lnTo>
                <a:lnTo>
                  <a:pt x="776" y="158"/>
                </a:lnTo>
                <a:lnTo>
                  <a:pt x="788" y="162"/>
                </a:lnTo>
                <a:lnTo>
                  <a:pt x="800" y="166"/>
                </a:lnTo>
                <a:lnTo>
                  <a:pt x="810" y="171"/>
                </a:lnTo>
                <a:lnTo>
                  <a:pt x="811" y="173"/>
                </a:lnTo>
                <a:lnTo>
                  <a:pt x="812" y="175"/>
                </a:lnTo>
                <a:lnTo>
                  <a:pt x="812" y="176"/>
                </a:lnTo>
                <a:lnTo>
                  <a:pt x="812" y="177"/>
                </a:lnTo>
                <a:lnTo>
                  <a:pt x="810" y="178"/>
                </a:lnTo>
                <a:lnTo>
                  <a:pt x="806" y="177"/>
                </a:lnTo>
                <a:lnTo>
                  <a:pt x="800" y="173"/>
                </a:lnTo>
                <a:lnTo>
                  <a:pt x="792" y="170"/>
                </a:lnTo>
                <a:lnTo>
                  <a:pt x="792" y="172"/>
                </a:lnTo>
                <a:lnTo>
                  <a:pt x="792" y="172"/>
                </a:lnTo>
                <a:lnTo>
                  <a:pt x="791" y="173"/>
                </a:lnTo>
                <a:lnTo>
                  <a:pt x="790" y="173"/>
                </a:lnTo>
                <a:lnTo>
                  <a:pt x="786" y="171"/>
                </a:lnTo>
                <a:lnTo>
                  <a:pt x="781" y="167"/>
                </a:lnTo>
                <a:lnTo>
                  <a:pt x="778" y="168"/>
                </a:lnTo>
                <a:lnTo>
                  <a:pt x="776" y="170"/>
                </a:lnTo>
                <a:lnTo>
                  <a:pt x="775" y="170"/>
                </a:lnTo>
                <a:lnTo>
                  <a:pt x="772" y="168"/>
                </a:lnTo>
                <a:lnTo>
                  <a:pt x="767" y="166"/>
                </a:lnTo>
                <a:lnTo>
                  <a:pt x="762" y="162"/>
                </a:lnTo>
                <a:lnTo>
                  <a:pt x="764" y="168"/>
                </a:lnTo>
                <a:lnTo>
                  <a:pt x="766" y="175"/>
                </a:lnTo>
                <a:lnTo>
                  <a:pt x="766" y="176"/>
                </a:lnTo>
                <a:lnTo>
                  <a:pt x="766" y="176"/>
                </a:lnTo>
                <a:lnTo>
                  <a:pt x="764" y="176"/>
                </a:lnTo>
                <a:lnTo>
                  <a:pt x="763" y="175"/>
                </a:lnTo>
                <a:lnTo>
                  <a:pt x="759" y="170"/>
                </a:lnTo>
                <a:lnTo>
                  <a:pt x="754" y="165"/>
                </a:lnTo>
                <a:close/>
                <a:moveTo>
                  <a:pt x="782" y="175"/>
                </a:moveTo>
                <a:lnTo>
                  <a:pt x="781" y="176"/>
                </a:lnTo>
                <a:lnTo>
                  <a:pt x="782" y="178"/>
                </a:lnTo>
                <a:lnTo>
                  <a:pt x="783" y="181"/>
                </a:lnTo>
                <a:lnTo>
                  <a:pt x="785" y="182"/>
                </a:lnTo>
                <a:lnTo>
                  <a:pt x="787" y="184"/>
                </a:lnTo>
                <a:lnTo>
                  <a:pt x="788" y="184"/>
                </a:lnTo>
                <a:lnTo>
                  <a:pt x="790" y="182"/>
                </a:lnTo>
                <a:lnTo>
                  <a:pt x="790" y="180"/>
                </a:lnTo>
                <a:lnTo>
                  <a:pt x="788" y="177"/>
                </a:lnTo>
                <a:lnTo>
                  <a:pt x="787" y="175"/>
                </a:lnTo>
                <a:lnTo>
                  <a:pt x="785" y="173"/>
                </a:lnTo>
                <a:lnTo>
                  <a:pt x="782" y="175"/>
                </a:lnTo>
                <a:close/>
                <a:moveTo>
                  <a:pt x="744" y="182"/>
                </a:moveTo>
                <a:lnTo>
                  <a:pt x="725" y="181"/>
                </a:lnTo>
                <a:lnTo>
                  <a:pt x="709" y="182"/>
                </a:lnTo>
                <a:lnTo>
                  <a:pt x="695" y="185"/>
                </a:lnTo>
                <a:lnTo>
                  <a:pt x="684" y="189"/>
                </a:lnTo>
                <a:lnTo>
                  <a:pt x="672" y="194"/>
                </a:lnTo>
                <a:lnTo>
                  <a:pt x="665" y="200"/>
                </a:lnTo>
                <a:lnTo>
                  <a:pt x="657" y="206"/>
                </a:lnTo>
                <a:lnTo>
                  <a:pt x="651" y="213"/>
                </a:lnTo>
                <a:lnTo>
                  <a:pt x="643" y="225"/>
                </a:lnTo>
                <a:lnTo>
                  <a:pt x="637" y="238"/>
                </a:lnTo>
                <a:lnTo>
                  <a:pt x="633" y="250"/>
                </a:lnTo>
                <a:lnTo>
                  <a:pt x="632" y="266"/>
                </a:lnTo>
                <a:lnTo>
                  <a:pt x="633" y="266"/>
                </a:lnTo>
                <a:lnTo>
                  <a:pt x="637" y="263"/>
                </a:lnTo>
                <a:lnTo>
                  <a:pt x="641" y="258"/>
                </a:lnTo>
                <a:lnTo>
                  <a:pt x="647" y="250"/>
                </a:lnTo>
                <a:lnTo>
                  <a:pt x="645" y="249"/>
                </a:lnTo>
                <a:lnTo>
                  <a:pt x="642" y="248"/>
                </a:lnTo>
                <a:lnTo>
                  <a:pt x="645" y="243"/>
                </a:lnTo>
                <a:lnTo>
                  <a:pt x="647" y="238"/>
                </a:lnTo>
                <a:lnTo>
                  <a:pt x="648" y="234"/>
                </a:lnTo>
                <a:lnTo>
                  <a:pt x="652" y="230"/>
                </a:lnTo>
                <a:lnTo>
                  <a:pt x="656" y="226"/>
                </a:lnTo>
                <a:lnTo>
                  <a:pt x="658" y="223"/>
                </a:lnTo>
                <a:lnTo>
                  <a:pt x="656" y="223"/>
                </a:lnTo>
                <a:lnTo>
                  <a:pt x="653" y="223"/>
                </a:lnTo>
                <a:lnTo>
                  <a:pt x="660" y="218"/>
                </a:lnTo>
                <a:lnTo>
                  <a:pt x="666" y="213"/>
                </a:lnTo>
                <a:lnTo>
                  <a:pt x="672" y="209"/>
                </a:lnTo>
                <a:lnTo>
                  <a:pt x="680" y="205"/>
                </a:lnTo>
                <a:lnTo>
                  <a:pt x="687" y="204"/>
                </a:lnTo>
                <a:lnTo>
                  <a:pt x="695" y="202"/>
                </a:lnTo>
                <a:lnTo>
                  <a:pt x="704" y="201"/>
                </a:lnTo>
                <a:lnTo>
                  <a:pt x="713" y="201"/>
                </a:lnTo>
                <a:lnTo>
                  <a:pt x="722" y="202"/>
                </a:lnTo>
                <a:lnTo>
                  <a:pt x="730" y="204"/>
                </a:lnTo>
                <a:lnTo>
                  <a:pt x="735" y="202"/>
                </a:lnTo>
                <a:lnTo>
                  <a:pt x="739" y="201"/>
                </a:lnTo>
                <a:lnTo>
                  <a:pt x="739" y="200"/>
                </a:lnTo>
                <a:lnTo>
                  <a:pt x="741" y="199"/>
                </a:lnTo>
                <a:lnTo>
                  <a:pt x="739" y="199"/>
                </a:lnTo>
                <a:lnTo>
                  <a:pt x="738" y="199"/>
                </a:lnTo>
                <a:lnTo>
                  <a:pt x="723" y="196"/>
                </a:lnTo>
                <a:lnTo>
                  <a:pt x="708" y="196"/>
                </a:lnTo>
                <a:lnTo>
                  <a:pt x="693" y="197"/>
                </a:lnTo>
                <a:lnTo>
                  <a:pt x="677" y="201"/>
                </a:lnTo>
                <a:lnTo>
                  <a:pt x="682" y="197"/>
                </a:lnTo>
                <a:lnTo>
                  <a:pt x="689" y="195"/>
                </a:lnTo>
                <a:lnTo>
                  <a:pt x="696" y="194"/>
                </a:lnTo>
                <a:lnTo>
                  <a:pt x="704" y="192"/>
                </a:lnTo>
                <a:lnTo>
                  <a:pt x="722" y="191"/>
                </a:lnTo>
                <a:lnTo>
                  <a:pt x="743" y="192"/>
                </a:lnTo>
                <a:lnTo>
                  <a:pt x="747" y="191"/>
                </a:lnTo>
                <a:lnTo>
                  <a:pt x="751" y="191"/>
                </a:lnTo>
                <a:lnTo>
                  <a:pt x="752" y="190"/>
                </a:lnTo>
                <a:lnTo>
                  <a:pt x="753" y="187"/>
                </a:lnTo>
                <a:lnTo>
                  <a:pt x="752" y="186"/>
                </a:lnTo>
                <a:lnTo>
                  <a:pt x="751" y="185"/>
                </a:lnTo>
                <a:lnTo>
                  <a:pt x="748" y="184"/>
                </a:lnTo>
                <a:lnTo>
                  <a:pt x="744" y="182"/>
                </a:lnTo>
                <a:close/>
                <a:moveTo>
                  <a:pt x="651" y="526"/>
                </a:moveTo>
                <a:lnTo>
                  <a:pt x="652" y="527"/>
                </a:lnTo>
                <a:lnTo>
                  <a:pt x="653" y="529"/>
                </a:lnTo>
                <a:lnTo>
                  <a:pt x="653" y="532"/>
                </a:lnTo>
                <a:lnTo>
                  <a:pt x="652" y="536"/>
                </a:lnTo>
                <a:lnTo>
                  <a:pt x="651" y="538"/>
                </a:lnTo>
                <a:lnTo>
                  <a:pt x="650" y="540"/>
                </a:lnTo>
                <a:lnTo>
                  <a:pt x="648" y="541"/>
                </a:lnTo>
                <a:lnTo>
                  <a:pt x="646" y="542"/>
                </a:lnTo>
                <a:lnTo>
                  <a:pt x="645" y="541"/>
                </a:lnTo>
                <a:lnTo>
                  <a:pt x="643" y="538"/>
                </a:lnTo>
                <a:lnTo>
                  <a:pt x="643" y="536"/>
                </a:lnTo>
                <a:lnTo>
                  <a:pt x="645" y="532"/>
                </a:lnTo>
                <a:lnTo>
                  <a:pt x="646" y="529"/>
                </a:lnTo>
                <a:lnTo>
                  <a:pt x="647" y="527"/>
                </a:lnTo>
                <a:lnTo>
                  <a:pt x="650" y="526"/>
                </a:lnTo>
                <a:lnTo>
                  <a:pt x="651" y="526"/>
                </a:lnTo>
                <a:close/>
                <a:moveTo>
                  <a:pt x="605" y="545"/>
                </a:moveTo>
                <a:lnTo>
                  <a:pt x="607" y="546"/>
                </a:lnTo>
                <a:lnTo>
                  <a:pt x="607" y="551"/>
                </a:lnTo>
                <a:lnTo>
                  <a:pt x="607" y="555"/>
                </a:lnTo>
                <a:lnTo>
                  <a:pt x="605" y="557"/>
                </a:lnTo>
                <a:lnTo>
                  <a:pt x="603" y="555"/>
                </a:lnTo>
                <a:lnTo>
                  <a:pt x="603" y="551"/>
                </a:lnTo>
                <a:lnTo>
                  <a:pt x="603" y="546"/>
                </a:lnTo>
                <a:lnTo>
                  <a:pt x="605" y="545"/>
                </a:lnTo>
                <a:close/>
                <a:moveTo>
                  <a:pt x="609" y="566"/>
                </a:moveTo>
                <a:lnTo>
                  <a:pt x="610" y="557"/>
                </a:lnTo>
                <a:lnTo>
                  <a:pt x="614" y="550"/>
                </a:lnTo>
                <a:lnTo>
                  <a:pt x="619" y="542"/>
                </a:lnTo>
                <a:lnTo>
                  <a:pt x="627" y="537"/>
                </a:lnTo>
                <a:lnTo>
                  <a:pt x="632" y="533"/>
                </a:lnTo>
                <a:lnTo>
                  <a:pt x="634" y="533"/>
                </a:lnTo>
                <a:lnTo>
                  <a:pt x="634" y="536"/>
                </a:lnTo>
                <a:lnTo>
                  <a:pt x="631" y="541"/>
                </a:lnTo>
                <a:lnTo>
                  <a:pt x="622" y="555"/>
                </a:lnTo>
                <a:lnTo>
                  <a:pt x="615" y="569"/>
                </a:lnTo>
                <a:lnTo>
                  <a:pt x="613" y="571"/>
                </a:lnTo>
                <a:lnTo>
                  <a:pt x="610" y="572"/>
                </a:lnTo>
                <a:lnTo>
                  <a:pt x="609" y="572"/>
                </a:lnTo>
                <a:lnTo>
                  <a:pt x="609" y="572"/>
                </a:lnTo>
                <a:lnTo>
                  <a:pt x="609" y="570"/>
                </a:lnTo>
                <a:lnTo>
                  <a:pt x="609" y="566"/>
                </a:lnTo>
                <a:close/>
                <a:moveTo>
                  <a:pt x="636" y="518"/>
                </a:moveTo>
                <a:lnTo>
                  <a:pt x="629" y="521"/>
                </a:lnTo>
                <a:lnTo>
                  <a:pt x="624" y="524"/>
                </a:lnTo>
                <a:lnTo>
                  <a:pt x="619" y="529"/>
                </a:lnTo>
                <a:lnTo>
                  <a:pt x="615" y="536"/>
                </a:lnTo>
                <a:lnTo>
                  <a:pt x="614" y="540"/>
                </a:lnTo>
                <a:lnTo>
                  <a:pt x="614" y="542"/>
                </a:lnTo>
                <a:lnTo>
                  <a:pt x="615" y="541"/>
                </a:lnTo>
                <a:lnTo>
                  <a:pt x="619" y="538"/>
                </a:lnTo>
                <a:lnTo>
                  <a:pt x="628" y="529"/>
                </a:lnTo>
                <a:lnTo>
                  <a:pt x="638" y="522"/>
                </a:lnTo>
                <a:lnTo>
                  <a:pt x="641" y="521"/>
                </a:lnTo>
                <a:lnTo>
                  <a:pt x="641" y="518"/>
                </a:lnTo>
                <a:lnTo>
                  <a:pt x="639" y="517"/>
                </a:lnTo>
                <a:lnTo>
                  <a:pt x="636" y="518"/>
                </a:lnTo>
                <a:close/>
                <a:moveTo>
                  <a:pt x="580" y="561"/>
                </a:moveTo>
                <a:lnTo>
                  <a:pt x="578" y="565"/>
                </a:lnTo>
                <a:lnTo>
                  <a:pt x="578" y="566"/>
                </a:lnTo>
                <a:lnTo>
                  <a:pt x="580" y="567"/>
                </a:lnTo>
                <a:lnTo>
                  <a:pt x="584" y="565"/>
                </a:lnTo>
                <a:lnTo>
                  <a:pt x="593" y="552"/>
                </a:lnTo>
                <a:lnTo>
                  <a:pt x="600" y="542"/>
                </a:lnTo>
                <a:lnTo>
                  <a:pt x="607" y="535"/>
                </a:lnTo>
                <a:lnTo>
                  <a:pt x="612" y="531"/>
                </a:lnTo>
                <a:lnTo>
                  <a:pt x="623" y="521"/>
                </a:lnTo>
                <a:lnTo>
                  <a:pt x="634" y="512"/>
                </a:lnTo>
                <a:lnTo>
                  <a:pt x="639" y="509"/>
                </a:lnTo>
                <a:lnTo>
                  <a:pt x="645" y="505"/>
                </a:lnTo>
                <a:lnTo>
                  <a:pt x="650" y="502"/>
                </a:lnTo>
                <a:lnTo>
                  <a:pt x="653" y="495"/>
                </a:lnTo>
                <a:lnTo>
                  <a:pt x="657" y="488"/>
                </a:lnTo>
                <a:lnTo>
                  <a:pt x="660" y="480"/>
                </a:lnTo>
                <a:lnTo>
                  <a:pt x="662" y="470"/>
                </a:lnTo>
                <a:lnTo>
                  <a:pt x="663" y="459"/>
                </a:lnTo>
                <a:lnTo>
                  <a:pt x="662" y="457"/>
                </a:lnTo>
                <a:lnTo>
                  <a:pt x="662" y="455"/>
                </a:lnTo>
                <a:lnTo>
                  <a:pt x="656" y="470"/>
                </a:lnTo>
                <a:lnTo>
                  <a:pt x="648" y="483"/>
                </a:lnTo>
                <a:lnTo>
                  <a:pt x="641" y="493"/>
                </a:lnTo>
                <a:lnTo>
                  <a:pt x="632" y="500"/>
                </a:lnTo>
                <a:lnTo>
                  <a:pt x="623" y="507"/>
                </a:lnTo>
                <a:lnTo>
                  <a:pt x="615" y="514"/>
                </a:lnTo>
                <a:lnTo>
                  <a:pt x="608" y="522"/>
                </a:lnTo>
                <a:lnTo>
                  <a:pt x="602" y="531"/>
                </a:lnTo>
                <a:lnTo>
                  <a:pt x="598" y="537"/>
                </a:lnTo>
                <a:lnTo>
                  <a:pt x="594" y="545"/>
                </a:lnTo>
                <a:lnTo>
                  <a:pt x="586" y="552"/>
                </a:lnTo>
                <a:lnTo>
                  <a:pt x="580" y="561"/>
                </a:lnTo>
                <a:close/>
                <a:moveTo>
                  <a:pt x="575" y="547"/>
                </a:moveTo>
                <a:lnTo>
                  <a:pt x="574" y="552"/>
                </a:lnTo>
                <a:lnTo>
                  <a:pt x="574" y="555"/>
                </a:lnTo>
                <a:lnTo>
                  <a:pt x="576" y="553"/>
                </a:lnTo>
                <a:lnTo>
                  <a:pt x="579" y="551"/>
                </a:lnTo>
                <a:lnTo>
                  <a:pt x="589" y="537"/>
                </a:lnTo>
                <a:lnTo>
                  <a:pt x="599" y="524"/>
                </a:lnTo>
                <a:lnTo>
                  <a:pt x="608" y="513"/>
                </a:lnTo>
                <a:lnTo>
                  <a:pt x="619" y="504"/>
                </a:lnTo>
                <a:lnTo>
                  <a:pt x="631" y="494"/>
                </a:lnTo>
                <a:lnTo>
                  <a:pt x="643" y="480"/>
                </a:lnTo>
                <a:lnTo>
                  <a:pt x="648" y="473"/>
                </a:lnTo>
                <a:lnTo>
                  <a:pt x="653" y="465"/>
                </a:lnTo>
                <a:lnTo>
                  <a:pt x="658" y="456"/>
                </a:lnTo>
                <a:lnTo>
                  <a:pt x="662" y="446"/>
                </a:lnTo>
                <a:lnTo>
                  <a:pt x="663" y="441"/>
                </a:lnTo>
                <a:lnTo>
                  <a:pt x="665" y="437"/>
                </a:lnTo>
                <a:lnTo>
                  <a:pt x="663" y="433"/>
                </a:lnTo>
                <a:lnTo>
                  <a:pt x="663" y="432"/>
                </a:lnTo>
                <a:lnTo>
                  <a:pt x="662" y="431"/>
                </a:lnTo>
                <a:lnTo>
                  <a:pt x="661" y="431"/>
                </a:lnTo>
                <a:lnTo>
                  <a:pt x="660" y="433"/>
                </a:lnTo>
                <a:lnTo>
                  <a:pt x="657" y="436"/>
                </a:lnTo>
                <a:lnTo>
                  <a:pt x="651" y="452"/>
                </a:lnTo>
                <a:lnTo>
                  <a:pt x="643" y="468"/>
                </a:lnTo>
                <a:lnTo>
                  <a:pt x="639" y="475"/>
                </a:lnTo>
                <a:lnTo>
                  <a:pt x="634" y="481"/>
                </a:lnTo>
                <a:lnTo>
                  <a:pt x="629" y="487"/>
                </a:lnTo>
                <a:lnTo>
                  <a:pt x="624" y="492"/>
                </a:lnTo>
                <a:lnTo>
                  <a:pt x="610" y="503"/>
                </a:lnTo>
                <a:lnTo>
                  <a:pt x="598" y="516"/>
                </a:lnTo>
                <a:lnTo>
                  <a:pt x="591" y="523"/>
                </a:lnTo>
                <a:lnTo>
                  <a:pt x="586" y="531"/>
                </a:lnTo>
                <a:lnTo>
                  <a:pt x="580" y="538"/>
                </a:lnTo>
                <a:lnTo>
                  <a:pt x="575" y="547"/>
                </a:lnTo>
                <a:close/>
                <a:moveTo>
                  <a:pt x="574" y="526"/>
                </a:moveTo>
                <a:lnTo>
                  <a:pt x="571" y="531"/>
                </a:lnTo>
                <a:lnTo>
                  <a:pt x="570" y="533"/>
                </a:lnTo>
                <a:lnTo>
                  <a:pt x="571" y="537"/>
                </a:lnTo>
                <a:lnTo>
                  <a:pt x="573" y="540"/>
                </a:lnTo>
                <a:lnTo>
                  <a:pt x="576" y="537"/>
                </a:lnTo>
                <a:lnTo>
                  <a:pt x="579" y="533"/>
                </a:lnTo>
                <a:lnTo>
                  <a:pt x="581" y="529"/>
                </a:lnTo>
                <a:lnTo>
                  <a:pt x="585" y="524"/>
                </a:lnTo>
                <a:lnTo>
                  <a:pt x="589" y="518"/>
                </a:lnTo>
                <a:lnTo>
                  <a:pt x="594" y="513"/>
                </a:lnTo>
                <a:lnTo>
                  <a:pt x="600" y="507"/>
                </a:lnTo>
                <a:lnTo>
                  <a:pt x="610" y="500"/>
                </a:lnTo>
                <a:lnTo>
                  <a:pt x="613" y="497"/>
                </a:lnTo>
                <a:lnTo>
                  <a:pt x="613" y="495"/>
                </a:lnTo>
                <a:lnTo>
                  <a:pt x="610" y="494"/>
                </a:lnTo>
                <a:lnTo>
                  <a:pt x="607" y="495"/>
                </a:lnTo>
                <a:lnTo>
                  <a:pt x="593" y="505"/>
                </a:lnTo>
                <a:lnTo>
                  <a:pt x="579" y="516"/>
                </a:lnTo>
                <a:lnTo>
                  <a:pt x="586" y="505"/>
                </a:lnTo>
                <a:lnTo>
                  <a:pt x="594" y="495"/>
                </a:lnTo>
                <a:lnTo>
                  <a:pt x="598" y="492"/>
                </a:lnTo>
                <a:lnTo>
                  <a:pt x="602" y="489"/>
                </a:lnTo>
                <a:lnTo>
                  <a:pt x="607" y="487"/>
                </a:lnTo>
                <a:lnTo>
                  <a:pt x="612" y="485"/>
                </a:lnTo>
                <a:lnTo>
                  <a:pt x="618" y="484"/>
                </a:lnTo>
                <a:lnTo>
                  <a:pt x="626" y="481"/>
                </a:lnTo>
                <a:lnTo>
                  <a:pt x="631" y="476"/>
                </a:lnTo>
                <a:lnTo>
                  <a:pt x="637" y="471"/>
                </a:lnTo>
                <a:lnTo>
                  <a:pt x="638" y="468"/>
                </a:lnTo>
                <a:lnTo>
                  <a:pt x="638" y="465"/>
                </a:lnTo>
                <a:lnTo>
                  <a:pt x="637" y="464"/>
                </a:lnTo>
                <a:lnTo>
                  <a:pt x="634" y="465"/>
                </a:lnTo>
                <a:lnTo>
                  <a:pt x="622" y="473"/>
                </a:lnTo>
                <a:lnTo>
                  <a:pt x="609" y="479"/>
                </a:lnTo>
                <a:lnTo>
                  <a:pt x="599" y="485"/>
                </a:lnTo>
                <a:lnTo>
                  <a:pt x="588" y="492"/>
                </a:lnTo>
                <a:lnTo>
                  <a:pt x="580" y="500"/>
                </a:lnTo>
                <a:lnTo>
                  <a:pt x="573" y="509"/>
                </a:lnTo>
                <a:lnTo>
                  <a:pt x="567" y="519"/>
                </a:lnTo>
                <a:lnTo>
                  <a:pt x="565" y="529"/>
                </a:lnTo>
                <a:lnTo>
                  <a:pt x="569" y="528"/>
                </a:lnTo>
                <a:lnTo>
                  <a:pt x="574" y="526"/>
                </a:lnTo>
                <a:close/>
                <a:moveTo>
                  <a:pt x="571" y="489"/>
                </a:moveTo>
                <a:lnTo>
                  <a:pt x="574" y="485"/>
                </a:lnTo>
                <a:lnTo>
                  <a:pt x="576" y="481"/>
                </a:lnTo>
                <a:lnTo>
                  <a:pt x="581" y="478"/>
                </a:lnTo>
                <a:lnTo>
                  <a:pt x="585" y="475"/>
                </a:lnTo>
                <a:lnTo>
                  <a:pt x="597" y="469"/>
                </a:lnTo>
                <a:lnTo>
                  <a:pt x="610" y="464"/>
                </a:lnTo>
                <a:lnTo>
                  <a:pt x="621" y="460"/>
                </a:lnTo>
                <a:lnTo>
                  <a:pt x="629" y="454"/>
                </a:lnTo>
                <a:lnTo>
                  <a:pt x="637" y="447"/>
                </a:lnTo>
                <a:lnTo>
                  <a:pt x="645" y="439"/>
                </a:lnTo>
                <a:lnTo>
                  <a:pt x="648" y="437"/>
                </a:lnTo>
                <a:lnTo>
                  <a:pt x="651" y="436"/>
                </a:lnTo>
                <a:lnTo>
                  <a:pt x="652" y="436"/>
                </a:lnTo>
                <a:lnTo>
                  <a:pt x="652" y="437"/>
                </a:lnTo>
                <a:lnTo>
                  <a:pt x="652" y="440"/>
                </a:lnTo>
                <a:lnTo>
                  <a:pt x="650" y="445"/>
                </a:lnTo>
                <a:lnTo>
                  <a:pt x="647" y="449"/>
                </a:lnTo>
                <a:lnTo>
                  <a:pt x="645" y="452"/>
                </a:lnTo>
                <a:lnTo>
                  <a:pt x="641" y="455"/>
                </a:lnTo>
                <a:lnTo>
                  <a:pt x="637" y="457"/>
                </a:lnTo>
                <a:lnTo>
                  <a:pt x="623" y="466"/>
                </a:lnTo>
                <a:lnTo>
                  <a:pt x="609" y="474"/>
                </a:lnTo>
                <a:lnTo>
                  <a:pt x="600" y="476"/>
                </a:lnTo>
                <a:lnTo>
                  <a:pt x="593" y="481"/>
                </a:lnTo>
                <a:lnTo>
                  <a:pt x="585" y="488"/>
                </a:lnTo>
                <a:lnTo>
                  <a:pt x="578" y="495"/>
                </a:lnTo>
                <a:lnTo>
                  <a:pt x="574" y="498"/>
                </a:lnTo>
                <a:lnTo>
                  <a:pt x="571" y="497"/>
                </a:lnTo>
                <a:lnTo>
                  <a:pt x="571" y="494"/>
                </a:lnTo>
                <a:lnTo>
                  <a:pt x="571" y="489"/>
                </a:lnTo>
                <a:close/>
                <a:moveTo>
                  <a:pt x="602" y="452"/>
                </a:moveTo>
                <a:lnTo>
                  <a:pt x="609" y="447"/>
                </a:lnTo>
                <a:lnTo>
                  <a:pt x="615" y="444"/>
                </a:lnTo>
                <a:lnTo>
                  <a:pt x="621" y="437"/>
                </a:lnTo>
                <a:lnTo>
                  <a:pt x="626" y="431"/>
                </a:lnTo>
                <a:lnTo>
                  <a:pt x="632" y="423"/>
                </a:lnTo>
                <a:lnTo>
                  <a:pt x="636" y="421"/>
                </a:lnTo>
                <a:lnTo>
                  <a:pt x="637" y="422"/>
                </a:lnTo>
                <a:lnTo>
                  <a:pt x="637" y="423"/>
                </a:lnTo>
                <a:lnTo>
                  <a:pt x="637" y="426"/>
                </a:lnTo>
                <a:lnTo>
                  <a:pt x="637" y="431"/>
                </a:lnTo>
                <a:lnTo>
                  <a:pt x="633" y="439"/>
                </a:lnTo>
                <a:lnTo>
                  <a:pt x="628" y="447"/>
                </a:lnTo>
                <a:lnTo>
                  <a:pt x="624" y="451"/>
                </a:lnTo>
                <a:lnTo>
                  <a:pt x="621" y="454"/>
                </a:lnTo>
                <a:lnTo>
                  <a:pt x="615" y="456"/>
                </a:lnTo>
                <a:lnTo>
                  <a:pt x="610" y="459"/>
                </a:lnTo>
                <a:lnTo>
                  <a:pt x="605" y="461"/>
                </a:lnTo>
                <a:lnTo>
                  <a:pt x="602" y="461"/>
                </a:lnTo>
                <a:lnTo>
                  <a:pt x="599" y="461"/>
                </a:lnTo>
                <a:lnTo>
                  <a:pt x="598" y="460"/>
                </a:lnTo>
                <a:lnTo>
                  <a:pt x="597" y="459"/>
                </a:lnTo>
                <a:lnTo>
                  <a:pt x="598" y="456"/>
                </a:lnTo>
                <a:lnTo>
                  <a:pt x="599" y="455"/>
                </a:lnTo>
                <a:lnTo>
                  <a:pt x="602" y="452"/>
                </a:lnTo>
                <a:close/>
                <a:moveTo>
                  <a:pt x="642" y="422"/>
                </a:moveTo>
                <a:lnTo>
                  <a:pt x="645" y="411"/>
                </a:lnTo>
                <a:lnTo>
                  <a:pt x="647" y="399"/>
                </a:lnTo>
                <a:lnTo>
                  <a:pt x="647" y="393"/>
                </a:lnTo>
                <a:lnTo>
                  <a:pt x="650" y="387"/>
                </a:lnTo>
                <a:lnTo>
                  <a:pt x="652" y="380"/>
                </a:lnTo>
                <a:lnTo>
                  <a:pt x="656" y="375"/>
                </a:lnTo>
                <a:lnTo>
                  <a:pt x="660" y="365"/>
                </a:lnTo>
                <a:lnTo>
                  <a:pt x="663" y="355"/>
                </a:lnTo>
                <a:lnTo>
                  <a:pt x="665" y="351"/>
                </a:lnTo>
                <a:lnTo>
                  <a:pt x="667" y="350"/>
                </a:lnTo>
                <a:lnTo>
                  <a:pt x="669" y="353"/>
                </a:lnTo>
                <a:lnTo>
                  <a:pt x="669" y="358"/>
                </a:lnTo>
                <a:lnTo>
                  <a:pt x="666" y="364"/>
                </a:lnTo>
                <a:lnTo>
                  <a:pt x="663" y="370"/>
                </a:lnTo>
                <a:lnTo>
                  <a:pt x="666" y="373"/>
                </a:lnTo>
                <a:lnTo>
                  <a:pt x="666" y="374"/>
                </a:lnTo>
                <a:lnTo>
                  <a:pt x="665" y="377"/>
                </a:lnTo>
                <a:lnTo>
                  <a:pt x="663" y="380"/>
                </a:lnTo>
                <a:lnTo>
                  <a:pt x="663" y="383"/>
                </a:lnTo>
                <a:lnTo>
                  <a:pt x="662" y="387"/>
                </a:lnTo>
                <a:lnTo>
                  <a:pt x="661" y="389"/>
                </a:lnTo>
                <a:lnTo>
                  <a:pt x="658" y="391"/>
                </a:lnTo>
                <a:lnTo>
                  <a:pt x="657" y="403"/>
                </a:lnTo>
                <a:lnTo>
                  <a:pt x="656" y="413"/>
                </a:lnTo>
                <a:lnTo>
                  <a:pt x="653" y="422"/>
                </a:lnTo>
                <a:lnTo>
                  <a:pt x="650" y="427"/>
                </a:lnTo>
                <a:lnTo>
                  <a:pt x="645" y="432"/>
                </a:lnTo>
                <a:lnTo>
                  <a:pt x="642" y="433"/>
                </a:lnTo>
                <a:lnTo>
                  <a:pt x="641" y="430"/>
                </a:lnTo>
                <a:lnTo>
                  <a:pt x="642" y="422"/>
                </a:lnTo>
                <a:close/>
                <a:moveTo>
                  <a:pt x="612" y="420"/>
                </a:moveTo>
                <a:lnTo>
                  <a:pt x="617" y="407"/>
                </a:lnTo>
                <a:lnTo>
                  <a:pt x="622" y="394"/>
                </a:lnTo>
                <a:lnTo>
                  <a:pt x="624" y="388"/>
                </a:lnTo>
                <a:lnTo>
                  <a:pt x="627" y="384"/>
                </a:lnTo>
                <a:lnTo>
                  <a:pt x="631" y="380"/>
                </a:lnTo>
                <a:lnTo>
                  <a:pt x="634" y="379"/>
                </a:lnTo>
                <a:lnTo>
                  <a:pt x="642" y="373"/>
                </a:lnTo>
                <a:lnTo>
                  <a:pt x="648" y="367"/>
                </a:lnTo>
                <a:lnTo>
                  <a:pt x="651" y="364"/>
                </a:lnTo>
                <a:lnTo>
                  <a:pt x="652" y="365"/>
                </a:lnTo>
                <a:lnTo>
                  <a:pt x="652" y="368"/>
                </a:lnTo>
                <a:lnTo>
                  <a:pt x="652" y="370"/>
                </a:lnTo>
                <a:lnTo>
                  <a:pt x="647" y="379"/>
                </a:lnTo>
                <a:lnTo>
                  <a:pt x="642" y="387"/>
                </a:lnTo>
                <a:lnTo>
                  <a:pt x="639" y="397"/>
                </a:lnTo>
                <a:lnTo>
                  <a:pt x="636" y="407"/>
                </a:lnTo>
                <a:lnTo>
                  <a:pt x="631" y="417"/>
                </a:lnTo>
                <a:lnTo>
                  <a:pt x="622" y="427"/>
                </a:lnTo>
                <a:lnTo>
                  <a:pt x="621" y="428"/>
                </a:lnTo>
                <a:lnTo>
                  <a:pt x="618" y="428"/>
                </a:lnTo>
                <a:lnTo>
                  <a:pt x="617" y="428"/>
                </a:lnTo>
                <a:lnTo>
                  <a:pt x="618" y="426"/>
                </a:lnTo>
                <a:lnTo>
                  <a:pt x="624" y="413"/>
                </a:lnTo>
                <a:lnTo>
                  <a:pt x="629" y="402"/>
                </a:lnTo>
                <a:lnTo>
                  <a:pt x="622" y="412"/>
                </a:lnTo>
                <a:lnTo>
                  <a:pt x="614" y="422"/>
                </a:lnTo>
                <a:lnTo>
                  <a:pt x="612" y="425"/>
                </a:lnTo>
                <a:lnTo>
                  <a:pt x="610" y="425"/>
                </a:lnTo>
                <a:lnTo>
                  <a:pt x="610" y="422"/>
                </a:lnTo>
                <a:lnTo>
                  <a:pt x="612" y="420"/>
                </a:lnTo>
                <a:close/>
                <a:moveTo>
                  <a:pt x="593" y="430"/>
                </a:moveTo>
                <a:lnTo>
                  <a:pt x="597" y="420"/>
                </a:lnTo>
                <a:lnTo>
                  <a:pt x="600" y="411"/>
                </a:lnTo>
                <a:lnTo>
                  <a:pt x="603" y="406"/>
                </a:lnTo>
                <a:lnTo>
                  <a:pt x="607" y="401"/>
                </a:lnTo>
                <a:lnTo>
                  <a:pt x="612" y="397"/>
                </a:lnTo>
                <a:lnTo>
                  <a:pt x="613" y="396"/>
                </a:lnTo>
                <a:lnTo>
                  <a:pt x="613" y="398"/>
                </a:lnTo>
                <a:lnTo>
                  <a:pt x="612" y="403"/>
                </a:lnTo>
                <a:lnTo>
                  <a:pt x="609" y="408"/>
                </a:lnTo>
                <a:lnTo>
                  <a:pt x="607" y="415"/>
                </a:lnTo>
                <a:lnTo>
                  <a:pt x="604" y="423"/>
                </a:lnTo>
                <a:lnTo>
                  <a:pt x="604" y="435"/>
                </a:lnTo>
                <a:lnTo>
                  <a:pt x="603" y="439"/>
                </a:lnTo>
                <a:lnTo>
                  <a:pt x="602" y="441"/>
                </a:lnTo>
                <a:lnTo>
                  <a:pt x="599" y="442"/>
                </a:lnTo>
                <a:lnTo>
                  <a:pt x="597" y="442"/>
                </a:lnTo>
                <a:lnTo>
                  <a:pt x="594" y="441"/>
                </a:lnTo>
                <a:lnTo>
                  <a:pt x="593" y="439"/>
                </a:lnTo>
                <a:lnTo>
                  <a:pt x="591" y="435"/>
                </a:lnTo>
                <a:lnTo>
                  <a:pt x="593" y="430"/>
                </a:lnTo>
                <a:close/>
                <a:moveTo>
                  <a:pt x="591" y="410"/>
                </a:moveTo>
                <a:lnTo>
                  <a:pt x="593" y="412"/>
                </a:lnTo>
                <a:lnTo>
                  <a:pt x="593" y="412"/>
                </a:lnTo>
                <a:lnTo>
                  <a:pt x="594" y="412"/>
                </a:lnTo>
                <a:lnTo>
                  <a:pt x="595" y="410"/>
                </a:lnTo>
                <a:lnTo>
                  <a:pt x="599" y="401"/>
                </a:lnTo>
                <a:lnTo>
                  <a:pt x="602" y="393"/>
                </a:lnTo>
                <a:lnTo>
                  <a:pt x="613" y="383"/>
                </a:lnTo>
                <a:lnTo>
                  <a:pt x="626" y="370"/>
                </a:lnTo>
                <a:lnTo>
                  <a:pt x="627" y="372"/>
                </a:lnTo>
                <a:lnTo>
                  <a:pt x="629" y="373"/>
                </a:lnTo>
                <a:lnTo>
                  <a:pt x="631" y="373"/>
                </a:lnTo>
                <a:lnTo>
                  <a:pt x="633" y="372"/>
                </a:lnTo>
                <a:lnTo>
                  <a:pt x="639" y="365"/>
                </a:lnTo>
                <a:lnTo>
                  <a:pt x="647" y="356"/>
                </a:lnTo>
                <a:lnTo>
                  <a:pt x="656" y="351"/>
                </a:lnTo>
                <a:lnTo>
                  <a:pt x="663" y="344"/>
                </a:lnTo>
                <a:lnTo>
                  <a:pt x="667" y="336"/>
                </a:lnTo>
                <a:lnTo>
                  <a:pt x="671" y="326"/>
                </a:lnTo>
                <a:lnTo>
                  <a:pt x="672" y="320"/>
                </a:lnTo>
                <a:lnTo>
                  <a:pt x="672" y="317"/>
                </a:lnTo>
                <a:lnTo>
                  <a:pt x="670" y="317"/>
                </a:lnTo>
                <a:lnTo>
                  <a:pt x="665" y="321"/>
                </a:lnTo>
                <a:lnTo>
                  <a:pt x="652" y="336"/>
                </a:lnTo>
                <a:lnTo>
                  <a:pt x="643" y="349"/>
                </a:lnTo>
                <a:lnTo>
                  <a:pt x="626" y="360"/>
                </a:lnTo>
                <a:lnTo>
                  <a:pt x="608" y="373"/>
                </a:lnTo>
                <a:lnTo>
                  <a:pt x="605" y="375"/>
                </a:lnTo>
                <a:lnTo>
                  <a:pt x="603" y="378"/>
                </a:lnTo>
                <a:lnTo>
                  <a:pt x="603" y="380"/>
                </a:lnTo>
                <a:lnTo>
                  <a:pt x="603" y="384"/>
                </a:lnTo>
                <a:lnTo>
                  <a:pt x="598" y="388"/>
                </a:lnTo>
                <a:lnTo>
                  <a:pt x="595" y="393"/>
                </a:lnTo>
                <a:lnTo>
                  <a:pt x="593" y="399"/>
                </a:lnTo>
                <a:lnTo>
                  <a:pt x="591" y="410"/>
                </a:lnTo>
                <a:close/>
                <a:moveTo>
                  <a:pt x="593" y="378"/>
                </a:moveTo>
                <a:lnTo>
                  <a:pt x="595" y="375"/>
                </a:lnTo>
                <a:lnTo>
                  <a:pt x="599" y="375"/>
                </a:lnTo>
                <a:lnTo>
                  <a:pt x="599" y="378"/>
                </a:lnTo>
                <a:lnTo>
                  <a:pt x="598" y="382"/>
                </a:lnTo>
                <a:lnTo>
                  <a:pt x="597" y="383"/>
                </a:lnTo>
                <a:lnTo>
                  <a:pt x="595" y="384"/>
                </a:lnTo>
                <a:lnTo>
                  <a:pt x="594" y="384"/>
                </a:lnTo>
                <a:lnTo>
                  <a:pt x="591" y="383"/>
                </a:lnTo>
                <a:lnTo>
                  <a:pt x="591" y="380"/>
                </a:lnTo>
                <a:lnTo>
                  <a:pt x="593" y="378"/>
                </a:lnTo>
                <a:close/>
                <a:moveTo>
                  <a:pt x="665" y="268"/>
                </a:moveTo>
                <a:lnTo>
                  <a:pt x="672" y="261"/>
                </a:lnTo>
                <a:lnTo>
                  <a:pt x="680" y="254"/>
                </a:lnTo>
                <a:lnTo>
                  <a:pt x="687" y="248"/>
                </a:lnTo>
                <a:lnTo>
                  <a:pt x="695" y="244"/>
                </a:lnTo>
                <a:lnTo>
                  <a:pt x="699" y="243"/>
                </a:lnTo>
                <a:lnTo>
                  <a:pt x="701" y="243"/>
                </a:lnTo>
                <a:lnTo>
                  <a:pt x="704" y="244"/>
                </a:lnTo>
                <a:lnTo>
                  <a:pt x="704" y="245"/>
                </a:lnTo>
                <a:lnTo>
                  <a:pt x="704" y="247"/>
                </a:lnTo>
                <a:lnTo>
                  <a:pt x="703" y="248"/>
                </a:lnTo>
                <a:lnTo>
                  <a:pt x="701" y="249"/>
                </a:lnTo>
                <a:lnTo>
                  <a:pt x="698" y="249"/>
                </a:lnTo>
                <a:lnTo>
                  <a:pt x="693" y="250"/>
                </a:lnTo>
                <a:lnTo>
                  <a:pt x="686" y="254"/>
                </a:lnTo>
                <a:lnTo>
                  <a:pt x="679" y="262"/>
                </a:lnTo>
                <a:lnTo>
                  <a:pt x="669" y="273"/>
                </a:lnTo>
                <a:lnTo>
                  <a:pt x="666" y="274"/>
                </a:lnTo>
                <a:lnTo>
                  <a:pt x="665" y="276"/>
                </a:lnTo>
                <a:lnTo>
                  <a:pt x="663" y="276"/>
                </a:lnTo>
                <a:lnTo>
                  <a:pt x="663" y="274"/>
                </a:lnTo>
                <a:lnTo>
                  <a:pt x="662" y="272"/>
                </a:lnTo>
                <a:lnTo>
                  <a:pt x="665" y="268"/>
                </a:lnTo>
                <a:close/>
                <a:moveTo>
                  <a:pt x="580" y="399"/>
                </a:moveTo>
                <a:lnTo>
                  <a:pt x="579" y="391"/>
                </a:lnTo>
                <a:lnTo>
                  <a:pt x="580" y="383"/>
                </a:lnTo>
                <a:lnTo>
                  <a:pt x="580" y="377"/>
                </a:lnTo>
                <a:lnTo>
                  <a:pt x="583" y="370"/>
                </a:lnTo>
                <a:lnTo>
                  <a:pt x="584" y="365"/>
                </a:lnTo>
                <a:lnTo>
                  <a:pt x="586" y="362"/>
                </a:lnTo>
                <a:lnTo>
                  <a:pt x="590" y="358"/>
                </a:lnTo>
                <a:lnTo>
                  <a:pt x="594" y="354"/>
                </a:lnTo>
                <a:lnTo>
                  <a:pt x="604" y="348"/>
                </a:lnTo>
                <a:lnTo>
                  <a:pt x="613" y="340"/>
                </a:lnTo>
                <a:lnTo>
                  <a:pt x="621" y="332"/>
                </a:lnTo>
                <a:lnTo>
                  <a:pt x="626" y="326"/>
                </a:lnTo>
                <a:lnTo>
                  <a:pt x="632" y="320"/>
                </a:lnTo>
                <a:lnTo>
                  <a:pt x="636" y="315"/>
                </a:lnTo>
                <a:lnTo>
                  <a:pt x="639" y="311"/>
                </a:lnTo>
                <a:lnTo>
                  <a:pt x="643" y="311"/>
                </a:lnTo>
                <a:lnTo>
                  <a:pt x="652" y="298"/>
                </a:lnTo>
                <a:lnTo>
                  <a:pt x="661" y="286"/>
                </a:lnTo>
                <a:lnTo>
                  <a:pt x="672" y="273"/>
                </a:lnTo>
                <a:lnTo>
                  <a:pt x="685" y="261"/>
                </a:lnTo>
                <a:lnTo>
                  <a:pt x="693" y="255"/>
                </a:lnTo>
                <a:lnTo>
                  <a:pt x="698" y="255"/>
                </a:lnTo>
                <a:lnTo>
                  <a:pt x="698" y="259"/>
                </a:lnTo>
                <a:lnTo>
                  <a:pt x="694" y="268"/>
                </a:lnTo>
                <a:lnTo>
                  <a:pt x="680" y="288"/>
                </a:lnTo>
                <a:lnTo>
                  <a:pt x="666" y="307"/>
                </a:lnTo>
                <a:lnTo>
                  <a:pt x="660" y="316"/>
                </a:lnTo>
                <a:lnTo>
                  <a:pt x="652" y="324"/>
                </a:lnTo>
                <a:lnTo>
                  <a:pt x="646" y="330"/>
                </a:lnTo>
                <a:lnTo>
                  <a:pt x="639" y="335"/>
                </a:lnTo>
                <a:lnTo>
                  <a:pt x="634" y="336"/>
                </a:lnTo>
                <a:lnTo>
                  <a:pt x="629" y="339"/>
                </a:lnTo>
                <a:lnTo>
                  <a:pt x="626" y="341"/>
                </a:lnTo>
                <a:lnTo>
                  <a:pt x="622" y="346"/>
                </a:lnTo>
                <a:lnTo>
                  <a:pt x="627" y="344"/>
                </a:lnTo>
                <a:lnTo>
                  <a:pt x="633" y="341"/>
                </a:lnTo>
                <a:lnTo>
                  <a:pt x="637" y="341"/>
                </a:lnTo>
                <a:lnTo>
                  <a:pt x="638" y="341"/>
                </a:lnTo>
                <a:lnTo>
                  <a:pt x="638" y="344"/>
                </a:lnTo>
                <a:lnTo>
                  <a:pt x="636" y="346"/>
                </a:lnTo>
                <a:lnTo>
                  <a:pt x="628" y="353"/>
                </a:lnTo>
                <a:lnTo>
                  <a:pt x="619" y="362"/>
                </a:lnTo>
                <a:lnTo>
                  <a:pt x="614" y="364"/>
                </a:lnTo>
                <a:lnTo>
                  <a:pt x="612" y="365"/>
                </a:lnTo>
                <a:lnTo>
                  <a:pt x="609" y="365"/>
                </a:lnTo>
                <a:lnTo>
                  <a:pt x="608" y="364"/>
                </a:lnTo>
                <a:lnTo>
                  <a:pt x="607" y="363"/>
                </a:lnTo>
                <a:lnTo>
                  <a:pt x="607" y="360"/>
                </a:lnTo>
                <a:lnTo>
                  <a:pt x="600" y="367"/>
                </a:lnTo>
                <a:lnTo>
                  <a:pt x="595" y="372"/>
                </a:lnTo>
                <a:lnTo>
                  <a:pt x="593" y="373"/>
                </a:lnTo>
                <a:lnTo>
                  <a:pt x="590" y="375"/>
                </a:lnTo>
                <a:lnTo>
                  <a:pt x="589" y="379"/>
                </a:lnTo>
                <a:lnTo>
                  <a:pt x="588" y="383"/>
                </a:lnTo>
                <a:lnTo>
                  <a:pt x="588" y="391"/>
                </a:lnTo>
                <a:lnTo>
                  <a:pt x="586" y="399"/>
                </a:lnTo>
                <a:lnTo>
                  <a:pt x="585" y="402"/>
                </a:lnTo>
                <a:lnTo>
                  <a:pt x="584" y="402"/>
                </a:lnTo>
                <a:lnTo>
                  <a:pt x="581" y="402"/>
                </a:lnTo>
                <a:lnTo>
                  <a:pt x="580" y="399"/>
                </a:lnTo>
                <a:close/>
                <a:moveTo>
                  <a:pt x="694" y="230"/>
                </a:moveTo>
                <a:lnTo>
                  <a:pt x="698" y="231"/>
                </a:lnTo>
                <a:lnTo>
                  <a:pt x="700" y="233"/>
                </a:lnTo>
                <a:lnTo>
                  <a:pt x="700" y="235"/>
                </a:lnTo>
                <a:lnTo>
                  <a:pt x="698" y="238"/>
                </a:lnTo>
                <a:lnTo>
                  <a:pt x="687" y="243"/>
                </a:lnTo>
                <a:lnTo>
                  <a:pt x="677" y="250"/>
                </a:lnTo>
                <a:lnTo>
                  <a:pt x="667" y="259"/>
                </a:lnTo>
                <a:lnTo>
                  <a:pt x="657" y="271"/>
                </a:lnTo>
                <a:lnTo>
                  <a:pt x="658" y="274"/>
                </a:lnTo>
                <a:lnTo>
                  <a:pt x="657" y="278"/>
                </a:lnTo>
                <a:lnTo>
                  <a:pt x="655" y="282"/>
                </a:lnTo>
                <a:lnTo>
                  <a:pt x="650" y="285"/>
                </a:lnTo>
                <a:lnTo>
                  <a:pt x="648" y="291"/>
                </a:lnTo>
                <a:lnTo>
                  <a:pt x="646" y="296"/>
                </a:lnTo>
                <a:lnTo>
                  <a:pt x="641" y="298"/>
                </a:lnTo>
                <a:lnTo>
                  <a:pt x="634" y="301"/>
                </a:lnTo>
                <a:lnTo>
                  <a:pt x="627" y="310"/>
                </a:lnTo>
                <a:lnTo>
                  <a:pt x="621" y="319"/>
                </a:lnTo>
                <a:lnTo>
                  <a:pt x="621" y="320"/>
                </a:lnTo>
                <a:lnTo>
                  <a:pt x="622" y="322"/>
                </a:lnTo>
                <a:lnTo>
                  <a:pt x="621" y="325"/>
                </a:lnTo>
                <a:lnTo>
                  <a:pt x="619" y="327"/>
                </a:lnTo>
                <a:lnTo>
                  <a:pt x="614" y="334"/>
                </a:lnTo>
                <a:lnTo>
                  <a:pt x="608" y="340"/>
                </a:lnTo>
                <a:lnTo>
                  <a:pt x="604" y="344"/>
                </a:lnTo>
                <a:lnTo>
                  <a:pt x="602" y="344"/>
                </a:lnTo>
                <a:lnTo>
                  <a:pt x="600" y="341"/>
                </a:lnTo>
                <a:lnTo>
                  <a:pt x="600" y="334"/>
                </a:lnTo>
                <a:lnTo>
                  <a:pt x="608" y="317"/>
                </a:lnTo>
                <a:lnTo>
                  <a:pt x="615" y="300"/>
                </a:lnTo>
                <a:lnTo>
                  <a:pt x="619" y="292"/>
                </a:lnTo>
                <a:lnTo>
                  <a:pt x="623" y="287"/>
                </a:lnTo>
                <a:lnTo>
                  <a:pt x="627" y="283"/>
                </a:lnTo>
                <a:lnTo>
                  <a:pt x="629" y="282"/>
                </a:lnTo>
                <a:lnTo>
                  <a:pt x="632" y="282"/>
                </a:lnTo>
                <a:lnTo>
                  <a:pt x="633" y="281"/>
                </a:lnTo>
                <a:lnTo>
                  <a:pt x="634" y="278"/>
                </a:lnTo>
                <a:lnTo>
                  <a:pt x="636" y="273"/>
                </a:lnTo>
                <a:lnTo>
                  <a:pt x="636" y="271"/>
                </a:lnTo>
                <a:lnTo>
                  <a:pt x="638" y="271"/>
                </a:lnTo>
                <a:lnTo>
                  <a:pt x="639" y="271"/>
                </a:lnTo>
                <a:lnTo>
                  <a:pt x="639" y="273"/>
                </a:lnTo>
                <a:lnTo>
                  <a:pt x="639" y="277"/>
                </a:lnTo>
                <a:lnTo>
                  <a:pt x="641" y="278"/>
                </a:lnTo>
                <a:lnTo>
                  <a:pt x="642" y="277"/>
                </a:lnTo>
                <a:lnTo>
                  <a:pt x="643" y="276"/>
                </a:lnTo>
                <a:lnTo>
                  <a:pt x="650" y="266"/>
                </a:lnTo>
                <a:lnTo>
                  <a:pt x="656" y="258"/>
                </a:lnTo>
                <a:lnTo>
                  <a:pt x="662" y="250"/>
                </a:lnTo>
                <a:lnTo>
                  <a:pt x="669" y="245"/>
                </a:lnTo>
                <a:lnTo>
                  <a:pt x="675" y="240"/>
                </a:lnTo>
                <a:lnTo>
                  <a:pt x="681" y="235"/>
                </a:lnTo>
                <a:lnTo>
                  <a:pt x="687" y="233"/>
                </a:lnTo>
                <a:lnTo>
                  <a:pt x="694" y="230"/>
                </a:lnTo>
                <a:close/>
                <a:moveTo>
                  <a:pt x="651" y="237"/>
                </a:moveTo>
                <a:lnTo>
                  <a:pt x="656" y="231"/>
                </a:lnTo>
                <a:lnTo>
                  <a:pt x="662" y="228"/>
                </a:lnTo>
                <a:lnTo>
                  <a:pt x="669" y="224"/>
                </a:lnTo>
                <a:lnTo>
                  <a:pt x="676" y="220"/>
                </a:lnTo>
                <a:lnTo>
                  <a:pt x="685" y="218"/>
                </a:lnTo>
                <a:lnTo>
                  <a:pt x="695" y="216"/>
                </a:lnTo>
                <a:lnTo>
                  <a:pt x="706" y="215"/>
                </a:lnTo>
                <a:lnTo>
                  <a:pt x="720" y="215"/>
                </a:lnTo>
                <a:lnTo>
                  <a:pt x="723" y="215"/>
                </a:lnTo>
                <a:lnTo>
                  <a:pt x="724" y="216"/>
                </a:lnTo>
                <a:lnTo>
                  <a:pt x="725" y="218"/>
                </a:lnTo>
                <a:lnTo>
                  <a:pt x="725" y="219"/>
                </a:lnTo>
                <a:lnTo>
                  <a:pt x="725" y="220"/>
                </a:lnTo>
                <a:lnTo>
                  <a:pt x="724" y="221"/>
                </a:lnTo>
                <a:lnTo>
                  <a:pt x="722" y="223"/>
                </a:lnTo>
                <a:lnTo>
                  <a:pt x="719" y="223"/>
                </a:lnTo>
                <a:lnTo>
                  <a:pt x="710" y="224"/>
                </a:lnTo>
                <a:lnTo>
                  <a:pt x="701" y="225"/>
                </a:lnTo>
                <a:lnTo>
                  <a:pt x="690" y="228"/>
                </a:lnTo>
                <a:lnTo>
                  <a:pt x="680" y="233"/>
                </a:lnTo>
                <a:lnTo>
                  <a:pt x="671" y="238"/>
                </a:lnTo>
                <a:lnTo>
                  <a:pt x="662" y="247"/>
                </a:lnTo>
                <a:lnTo>
                  <a:pt x="653" y="255"/>
                </a:lnTo>
                <a:lnTo>
                  <a:pt x="646" y="267"/>
                </a:lnTo>
                <a:lnTo>
                  <a:pt x="643" y="268"/>
                </a:lnTo>
                <a:lnTo>
                  <a:pt x="642" y="267"/>
                </a:lnTo>
                <a:lnTo>
                  <a:pt x="642" y="266"/>
                </a:lnTo>
                <a:lnTo>
                  <a:pt x="643" y="263"/>
                </a:lnTo>
                <a:lnTo>
                  <a:pt x="648" y="255"/>
                </a:lnTo>
                <a:lnTo>
                  <a:pt x="653" y="248"/>
                </a:lnTo>
                <a:lnTo>
                  <a:pt x="658" y="242"/>
                </a:lnTo>
                <a:lnTo>
                  <a:pt x="663" y="237"/>
                </a:lnTo>
                <a:lnTo>
                  <a:pt x="670" y="233"/>
                </a:lnTo>
                <a:lnTo>
                  <a:pt x="675" y="229"/>
                </a:lnTo>
                <a:lnTo>
                  <a:pt x="681" y="228"/>
                </a:lnTo>
                <a:lnTo>
                  <a:pt x="687" y="226"/>
                </a:lnTo>
                <a:lnTo>
                  <a:pt x="687" y="225"/>
                </a:lnTo>
                <a:lnTo>
                  <a:pt x="687" y="225"/>
                </a:lnTo>
                <a:lnTo>
                  <a:pt x="681" y="225"/>
                </a:lnTo>
                <a:lnTo>
                  <a:pt x="672" y="228"/>
                </a:lnTo>
                <a:lnTo>
                  <a:pt x="663" y="233"/>
                </a:lnTo>
                <a:lnTo>
                  <a:pt x="652" y="242"/>
                </a:lnTo>
                <a:lnTo>
                  <a:pt x="651" y="243"/>
                </a:lnTo>
                <a:lnTo>
                  <a:pt x="650" y="242"/>
                </a:lnTo>
                <a:lnTo>
                  <a:pt x="651" y="240"/>
                </a:lnTo>
                <a:lnTo>
                  <a:pt x="651" y="237"/>
                </a:lnTo>
                <a:close/>
                <a:moveTo>
                  <a:pt x="665" y="216"/>
                </a:moveTo>
                <a:lnTo>
                  <a:pt x="676" y="211"/>
                </a:lnTo>
                <a:lnTo>
                  <a:pt x="689" y="206"/>
                </a:lnTo>
                <a:lnTo>
                  <a:pt x="694" y="205"/>
                </a:lnTo>
                <a:lnTo>
                  <a:pt x="701" y="205"/>
                </a:lnTo>
                <a:lnTo>
                  <a:pt x="708" y="205"/>
                </a:lnTo>
                <a:lnTo>
                  <a:pt x="714" y="205"/>
                </a:lnTo>
                <a:lnTo>
                  <a:pt x="720" y="208"/>
                </a:lnTo>
                <a:lnTo>
                  <a:pt x="724" y="210"/>
                </a:lnTo>
                <a:lnTo>
                  <a:pt x="724" y="211"/>
                </a:lnTo>
                <a:lnTo>
                  <a:pt x="723" y="213"/>
                </a:lnTo>
                <a:lnTo>
                  <a:pt x="722" y="213"/>
                </a:lnTo>
                <a:lnTo>
                  <a:pt x="719" y="213"/>
                </a:lnTo>
                <a:lnTo>
                  <a:pt x="706" y="211"/>
                </a:lnTo>
                <a:lnTo>
                  <a:pt x="693" y="213"/>
                </a:lnTo>
                <a:lnTo>
                  <a:pt x="680" y="215"/>
                </a:lnTo>
                <a:lnTo>
                  <a:pt x="667" y="219"/>
                </a:lnTo>
                <a:lnTo>
                  <a:pt x="663" y="220"/>
                </a:lnTo>
                <a:lnTo>
                  <a:pt x="662" y="220"/>
                </a:lnTo>
                <a:lnTo>
                  <a:pt x="663" y="219"/>
                </a:lnTo>
                <a:lnTo>
                  <a:pt x="665" y="216"/>
                </a:lnTo>
                <a:close/>
                <a:moveTo>
                  <a:pt x="589" y="825"/>
                </a:moveTo>
                <a:lnTo>
                  <a:pt x="593" y="820"/>
                </a:lnTo>
                <a:lnTo>
                  <a:pt x="597" y="815"/>
                </a:lnTo>
                <a:lnTo>
                  <a:pt x="602" y="812"/>
                </a:lnTo>
                <a:lnTo>
                  <a:pt x="608" y="808"/>
                </a:lnTo>
                <a:lnTo>
                  <a:pt x="624" y="806"/>
                </a:lnTo>
                <a:lnTo>
                  <a:pt x="641" y="803"/>
                </a:lnTo>
                <a:lnTo>
                  <a:pt x="656" y="798"/>
                </a:lnTo>
                <a:lnTo>
                  <a:pt x="672" y="793"/>
                </a:lnTo>
                <a:lnTo>
                  <a:pt x="676" y="791"/>
                </a:lnTo>
                <a:lnTo>
                  <a:pt x="679" y="791"/>
                </a:lnTo>
                <a:lnTo>
                  <a:pt x="680" y="793"/>
                </a:lnTo>
                <a:lnTo>
                  <a:pt x="680" y="797"/>
                </a:lnTo>
                <a:lnTo>
                  <a:pt x="679" y="812"/>
                </a:lnTo>
                <a:lnTo>
                  <a:pt x="676" y="824"/>
                </a:lnTo>
                <a:lnTo>
                  <a:pt x="674" y="834"/>
                </a:lnTo>
                <a:lnTo>
                  <a:pt x="670" y="839"/>
                </a:lnTo>
                <a:lnTo>
                  <a:pt x="670" y="822"/>
                </a:lnTo>
                <a:lnTo>
                  <a:pt x="670" y="805"/>
                </a:lnTo>
                <a:lnTo>
                  <a:pt x="669" y="805"/>
                </a:lnTo>
                <a:lnTo>
                  <a:pt x="667" y="805"/>
                </a:lnTo>
                <a:lnTo>
                  <a:pt x="666" y="817"/>
                </a:lnTo>
                <a:lnTo>
                  <a:pt x="663" y="827"/>
                </a:lnTo>
                <a:lnTo>
                  <a:pt x="661" y="835"/>
                </a:lnTo>
                <a:lnTo>
                  <a:pt x="658" y="840"/>
                </a:lnTo>
                <a:lnTo>
                  <a:pt x="658" y="825"/>
                </a:lnTo>
                <a:lnTo>
                  <a:pt x="660" y="808"/>
                </a:lnTo>
                <a:lnTo>
                  <a:pt x="658" y="808"/>
                </a:lnTo>
                <a:lnTo>
                  <a:pt x="656" y="808"/>
                </a:lnTo>
                <a:lnTo>
                  <a:pt x="653" y="824"/>
                </a:lnTo>
                <a:lnTo>
                  <a:pt x="650" y="840"/>
                </a:lnTo>
                <a:lnTo>
                  <a:pt x="651" y="826"/>
                </a:lnTo>
                <a:lnTo>
                  <a:pt x="651" y="812"/>
                </a:lnTo>
                <a:lnTo>
                  <a:pt x="651" y="810"/>
                </a:lnTo>
                <a:lnTo>
                  <a:pt x="651" y="808"/>
                </a:lnTo>
                <a:lnTo>
                  <a:pt x="650" y="808"/>
                </a:lnTo>
                <a:lnTo>
                  <a:pt x="648" y="810"/>
                </a:lnTo>
                <a:lnTo>
                  <a:pt x="645" y="830"/>
                </a:lnTo>
                <a:lnTo>
                  <a:pt x="641" y="845"/>
                </a:lnTo>
                <a:lnTo>
                  <a:pt x="636" y="855"/>
                </a:lnTo>
                <a:lnTo>
                  <a:pt x="632" y="860"/>
                </a:lnTo>
                <a:lnTo>
                  <a:pt x="634" y="845"/>
                </a:lnTo>
                <a:lnTo>
                  <a:pt x="637" y="834"/>
                </a:lnTo>
                <a:lnTo>
                  <a:pt x="637" y="822"/>
                </a:lnTo>
                <a:lnTo>
                  <a:pt x="637" y="814"/>
                </a:lnTo>
                <a:lnTo>
                  <a:pt x="636" y="812"/>
                </a:lnTo>
                <a:lnTo>
                  <a:pt x="634" y="812"/>
                </a:lnTo>
                <a:lnTo>
                  <a:pt x="633" y="824"/>
                </a:lnTo>
                <a:lnTo>
                  <a:pt x="631" y="836"/>
                </a:lnTo>
                <a:lnTo>
                  <a:pt x="628" y="846"/>
                </a:lnTo>
                <a:lnTo>
                  <a:pt x="624" y="856"/>
                </a:lnTo>
                <a:lnTo>
                  <a:pt x="623" y="853"/>
                </a:lnTo>
                <a:lnTo>
                  <a:pt x="622" y="848"/>
                </a:lnTo>
                <a:lnTo>
                  <a:pt x="623" y="844"/>
                </a:lnTo>
                <a:lnTo>
                  <a:pt x="624" y="838"/>
                </a:lnTo>
                <a:lnTo>
                  <a:pt x="627" y="826"/>
                </a:lnTo>
                <a:lnTo>
                  <a:pt x="627" y="815"/>
                </a:lnTo>
                <a:lnTo>
                  <a:pt x="627" y="815"/>
                </a:lnTo>
                <a:lnTo>
                  <a:pt x="626" y="815"/>
                </a:lnTo>
                <a:lnTo>
                  <a:pt x="624" y="820"/>
                </a:lnTo>
                <a:lnTo>
                  <a:pt x="621" y="834"/>
                </a:lnTo>
                <a:lnTo>
                  <a:pt x="617" y="848"/>
                </a:lnTo>
                <a:lnTo>
                  <a:pt x="614" y="854"/>
                </a:lnTo>
                <a:lnTo>
                  <a:pt x="613" y="853"/>
                </a:lnTo>
                <a:lnTo>
                  <a:pt x="612" y="850"/>
                </a:lnTo>
                <a:lnTo>
                  <a:pt x="613" y="845"/>
                </a:lnTo>
                <a:lnTo>
                  <a:pt x="615" y="839"/>
                </a:lnTo>
                <a:lnTo>
                  <a:pt x="617" y="827"/>
                </a:lnTo>
                <a:lnTo>
                  <a:pt x="617" y="816"/>
                </a:lnTo>
                <a:lnTo>
                  <a:pt x="617" y="817"/>
                </a:lnTo>
                <a:lnTo>
                  <a:pt x="615" y="817"/>
                </a:lnTo>
                <a:lnTo>
                  <a:pt x="610" y="834"/>
                </a:lnTo>
                <a:lnTo>
                  <a:pt x="604" y="846"/>
                </a:lnTo>
                <a:lnTo>
                  <a:pt x="605" y="831"/>
                </a:lnTo>
                <a:lnTo>
                  <a:pt x="607" y="817"/>
                </a:lnTo>
                <a:lnTo>
                  <a:pt x="602" y="827"/>
                </a:lnTo>
                <a:lnTo>
                  <a:pt x="598" y="838"/>
                </a:lnTo>
                <a:lnTo>
                  <a:pt x="598" y="830"/>
                </a:lnTo>
                <a:lnTo>
                  <a:pt x="599" y="821"/>
                </a:lnTo>
                <a:lnTo>
                  <a:pt x="594" y="822"/>
                </a:lnTo>
                <a:lnTo>
                  <a:pt x="589" y="825"/>
                </a:lnTo>
                <a:close/>
                <a:moveTo>
                  <a:pt x="685" y="800"/>
                </a:moveTo>
                <a:lnTo>
                  <a:pt x="685" y="798"/>
                </a:lnTo>
                <a:lnTo>
                  <a:pt x="686" y="796"/>
                </a:lnTo>
                <a:lnTo>
                  <a:pt x="687" y="796"/>
                </a:lnTo>
                <a:lnTo>
                  <a:pt x="689" y="796"/>
                </a:lnTo>
                <a:lnTo>
                  <a:pt x="690" y="796"/>
                </a:lnTo>
                <a:lnTo>
                  <a:pt x="690" y="797"/>
                </a:lnTo>
                <a:lnTo>
                  <a:pt x="690" y="800"/>
                </a:lnTo>
                <a:lnTo>
                  <a:pt x="690" y="802"/>
                </a:lnTo>
                <a:lnTo>
                  <a:pt x="687" y="806"/>
                </a:lnTo>
                <a:lnTo>
                  <a:pt x="686" y="811"/>
                </a:lnTo>
                <a:lnTo>
                  <a:pt x="685" y="811"/>
                </a:lnTo>
                <a:lnTo>
                  <a:pt x="684" y="811"/>
                </a:lnTo>
                <a:lnTo>
                  <a:pt x="685" y="806"/>
                </a:lnTo>
                <a:lnTo>
                  <a:pt x="685" y="800"/>
                </a:lnTo>
                <a:close/>
                <a:moveTo>
                  <a:pt x="682" y="826"/>
                </a:moveTo>
                <a:lnTo>
                  <a:pt x="684" y="827"/>
                </a:lnTo>
                <a:lnTo>
                  <a:pt x="684" y="831"/>
                </a:lnTo>
                <a:lnTo>
                  <a:pt x="684" y="834"/>
                </a:lnTo>
                <a:lnTo>
                  <a:pt x="682" y="835"/>
                </a:lnTo>
                <a:lnTo>
                  <a:pt x="682" y="834"/>
                </a:lnTo>
                <a:lnTo>
                  <a:pt x="681" y="831"/>
                </a:lnTo>
                <a:lnTo>
                  <a:pt x="682" y="827"/>
                </a:lnTo>
                <a:lnTo>
                  <a:pt x="682" y="826"/>
                </a:lnTo>
                <a:close/>
                <a:moveTo>
                  <a:pt x="686" y="817"/>
                </a:moveTo>
                <a:lnTo>
                  <a:pt x="687" y="817"/>
                </a:lnTo>
                <a:lnTo>
                  <a:pt x="687" y="820"/>
                </a:lnTo>
                <a:lnTo>
                  <a:pt x="687" y="821"/>
                </a:lnTo>
                <a:lnTo>
                  <a:pt x="686" y="822"/>
                </a:lnTo>
                <a:lnTo>
                  <a:pt x="684" y="821"/>
                </a:lnTo>
                <a:lnTo>
                  <a:pt x="684" y="820"/>
                </a:lnTo>
                <a:lnTo>
                  <a:pt x="684" y="817"/>
                </a:lnTo>
                <a:lnTo>
                  <a:pt x="686" y="817"/>
                </a:lnTo>
                <a:close/>
                <a:moveTo>
                  <a:pt x="685" y="778"/>
                </a:moveTo>
                <a:lnTo>
                  <a:pt x="687" y="779"/>
                </a:lnTo>
                <a:lnTo>
                  <a:pt x="689" y="783"/>
                </a:lnTo>
                <a:lnTo>
                  <a:pt x="690" y="788"/>
                </a:lnTo>
                <a:lnTo>
                  <a:pt x="687" y="790"/>
                </a:lnTo>
                <a:lnTo>
                  <a:pt x="686" y="788"/>
                </a:lnTo>
                <a:lnTo>
                  <a:pt x="685" y="784"/>
                </a:lnTo>
                <a:lnTo>
                  <a:pt x="685" y="781"/>
                </a:lnTo>
                <a:lnTo>
                  <a:pt x="685" y="778"/>
                </a:lnTo>
                <a:close/>
                <a:moveTo>
                  <a:pt x="676" y="759"/>
                </a:moveTo>
                <a:lnTo>
                  <a:pt x="679" y="763"/>
                </a:lnTo>
                <a:lnTo>
                  <a:pt x="681" y="767"/>
                </a:lnTo>
                <a:lnTo>
                  <a:pt x="681" y="771"/>
                </a:lnTo>
                <a:lnTo>
                  <a:pt x="681" y="774"/>
                </a:lnTo>
                <a:lnTo>
                  <a:pt x="680" y="778"/>
                </a:lnTo>
                <a:lnTo>
                  <a:pt x="679" y="782"/>
                </a:lnTo>
                <a:lnTo>
                  <a:pt x="677" y="782"/>
                </a:lnTo>
                <a:lnTo>
                  <a:pt x="676" y="783"/>
                </a:lnTo>
                <a:lnTo>
                  <a:pt x="676" y="782"/>
                </a:lnTo>
                <a:lnTo>
                  <a:pt x="676" y="781"/>
                </a:lnTo>
                <a:lnTo>
                  <a:pt x="675" y="772"/>
                </a:lnTo>
                <a:lnTo>
                  <a:pt x="671" y="760"/>
                </a:lnTo>
                <a:lnTo>
                  <a:pt x="670" y="759"/>
                </a:lnTo>
                <a:lnTo>
                  <a:pt x="671" y="758"/>
                </a:lnTo>
                <a:lnTo>
                  <a:pt x="674" y="758"/>
                </a:lnTo>
                <a:lnTo>
                  <a:pt x="676" y="759"/>
                </a:lnTo>
                <a:close/>
                <a:moveTo>
                  <a:pt x="628" y="748"/>
                </a:moveTo>
                <a:lnTo>
                  <a:pt x="629" y="745"/>
                </a:lnTo>
                <a:lnTo>
                  <a:pt x="629" y="744"/>
                </a:lnTo>
                <a:lnTo>
                  <a:pt x="631" y="744"/>
                </a:lnTo>
                <a:lnTo>
                  <a:pt x="632" y="745"/>
                </a:lnTo>
                <a:lnTo>
                  <a:pt x="633" y="747"/>
                </a:lnTo>
                <a:lnTo>
                  <a:pt x="634" y="750"/>
                </a:lnTo>
                <a:lnTo>
                  <a:pt x="633" y="755"/>
                </a:lnTo>
                <a:lnTo>
                  <a:pt x="633" y="760"/>
                </a:lnTo>
                <a:lnTo>
                  <a:pt x="632" y="760"/>
                </a:lnTo>
                <a:lnTo>
                  <a:pt x="631" y="760"/>
                </a:lnTo>
                <a:lnTo>
                  <a:pt x="629" y="759"/>
                </a:lnTo>
                <a:lnTo>
                  <a:pt x="628" y="757"/>
                </a:lnTo>
                <a:lnTo>
                  <a:pt x="628" y="752"/>
                </a:lnTo>
                <a:lnTo>
                  <a:pt x="628" y="748"/>
                </a:lnTo>
                <a:close/>
                <a:moveTo>
                  <a:pt x="607" y="781"/>
                </a:moveTo>
                <a:lnTo>
                  <a:pt x="603" y="783"/>
                </a:lnTo>
                <a:lnTo>
                  <a:pt x="603" y="786"/>
                </a:lnTo>
                <a:lnTo>
                  <a:pt x="604" y="787"/>
                </a:lnTo>
                <a:lnTo>
                  <a:pt x="607" y="788"/>
                </a:lnTo>
                <a:lnTo>
                  <a:pt x="608" y="788"/>
                </a:lnTo>
                <a:lnTo>
                  <a:pt x="609" y="788"/>
                </a:lnTo>
                <a:lnTo>
                  <a:pt x="609" y="788"/>
                </a:lnTo>
                <a:lnTo>
                  <a:pt x="609" y="788"/>
                </a:lnTo>
                <a:lnTo>
                  <a:pt x="610" y="792"/>
                </a:lnTo>
                <a:lnTo>
                  <a:pt x="612" y="793"/>
                </a:lnTo>
                <a:lnTo>
                  <a:pt x="614" y="792"/>
                </a:lnTo>
                <a:lnTo>
                  <a:pt x="614" y="788"/>
                </a:lnTo>
                <a:lnTo>
                  <a:pt x="614" y="787"/>
                </a:lnTo>
                <a:lnTo>
                  <a:pt x="614" y="787"/>
                </a:lnTo>
                <a:lnTo>
                  <a:pt x="618" y="786"/>
                </a:lnTo>
                <a:lnTo>
                  <a:pt x="621" y="786"/>
                </a:lnTo>
                <a:lnTo>
                  <a:pt x="621" y="792"/>
                </a:lnTo>
                <a:lnTo>
                  <a:pt x="621" y="798"/>
                </a:lnTo>
                <a:lnTo>
                  <a:pt x="617" y="798"/>
                </a:lnTo>
                <a:lnTo>
                  <a:pt x="614" y="800"/>
                </a:lnTo>
                <a:lnTo>
                  <a:pt x="613" y="798"/>
                </a:lnTo>
                <a:lnTo>
                  <a:pt x="612" y="797"/>
                </a:lnTo>
                <a:lnTo>
                  <a:pt x="610" y="798"/>
                </a:lnTo>
                <a:lnTo>
                  <a:pt x="609" y="800"/>
                </a:lnTo>
                <a:lnTo>
                  <a:pt x="609" y="801"/>
                </a:lnTo>
                <a:lnTo>
                  <a:pt x="610" y="801"/>
                </a:lnTo>
                <a:lnTo>
                  <a:pt x="610" y="802"/>
                </a:lnTo>
                <a:lnTo>
                  <a:pt x="613" y="803"/>
                </a:lnTo>
                <a:lnTo>
                  <a:pt x="619" y="802"/>
                </a:lnTo>
                <a:lnTo>
                  <a:pt x="634" y="800"/>
                </a:lnTo>
                <a:lnTo>
                  <a:pt x="650" y="796"/>
                </a:lnTo>
                <a:lnTo>
                  <a:pt x="656" y="795"/>
                </a:lnTo>
                <a:lnTo>
                  <a:pt x="660" y="793"/>
                </a:lnTo>
                <a:lnTo>
                  <a:pt x="663" y="792"/>
                </a:lnTo>
                <a:lnTo>
                  <a:pt x="666" y="791"/>
                </a:lnTo>
                <a:lnTo>
                  <a:pt x="669" y="787"/>
                </a:lnTo>
                <a:lnTo>
                  <a:pt x="670" y="784"/>
                </a:lnTo>
                <a:lnTo>
                  <a:pt x="670" y="779"/>
                </a:lnTo>
                <a:lnTo>
                  <a:pt x="670" y="774"/>
                </a:lnTo>
                <a:lnTo>
                  <a:pt x="669" y="769"/>
                </a:lnTo>
                <a:lnTo>
                  <a:pt x="670" y="766"/>
                </a:lnTo>
                <a:lnTo>
                  <a:pt x="669" y="764"/>
                </a:lnTo>
                <a:lnTo>
                  <a:pt x="667" y="763"/>
                </a:lnTo>
                <a:lnTo>
                  <a:pt x="665" y="763"/>
                </a:lnTo>
                <a:lnTo>
                  <a:pt x="660" y="762"/>
                </a:lnTo>
                <a:lnTo>
                  <a:pt x="655" y="762"/>
                </a:lnTo>
                <a:lnTo>
                  <a:pt x="658" y="759"/>
                </a:lnTo>
                <a:lnTo>
                  <a:pt x="661" y="758"/>
                </a:lnTo>
                <a:lnTo>
                  <a:pt x="665" y="755"/>
                </a:lnTo>
                <a:lnTo>
                  <a:pt x="667" y="753"/>
                </a:lnTo>
                <a:lnTo>
                  <a:pt x="666" y="752"/>
                </a:lnTo>
                <a:lnTo>
                  <a:pt x="662" y="752"/>
                </a:lnTo>
                <a:lnTo>
                  <a:pt x="656" y="750"/>
                </a:lnTo>
                <a:lnTo>
                  <a:pt x="648" y="750"/>
                </a:lnTo>
                <a:lnTo>
                  <a:pt x="655" y="749"/>
                </a:lnTo>
                <a:lnTo>
                  <a:pt x="660" y="748"/>
                </a:lnTo>
                <a:lnTo>
                  <a:pt x="661" y="747"/>
                </a:lnTo>
                <a:lnTo>
                  <a:pt x="662" y="745"/>
                </a:lnTo>
                <a:lnTo>
                  <a:pt x="662" y="743"/>
                </a:lnTo>
                <a:lnTo>
                  <a:pt x="658" y="742"/>
                </a:lnTo>
                <a:lnTo>
                  <a:pt x="653" y="740"/>
                </a:lnTo>
                <a:lnTo>
                  <a:pt x="647" y="740"/>
                </a:lnTo>
                <a:lnTo>
                  <a:pt x="652" y="739"/>
                </a:lnTo>
                <a:lnTo>
                  <a:pt x="656" y="738"/>
                </a:lnTo>
                <a:lnTo>
                  <a:pt x="658" y="737"/>
                </a:lnTo>
                <a:lnTo>
                  <a:pt x="658" y="735"/>
                </a:lnTo>
                <a:lnTo>
                  <a:pt x="660" y="734"/>
                </a:lnTo>
                <a:lnTo>
                  <a:pt x="658" y="733"/>
                </a:lnTo>
                <a:lnTo>
                  <a:pt x="655" y="730"/>
                </a:lnTo>
                <a:lnTo>
                  <a:pt x="648" y="729"/>
                </a:lnTo>
                <a:lnTo>
                  <a:pt x="650" y="726"/>
                </a:lnTo>
                <a:lnTo>
                  <a:pt x="651" y="724"/>
                </a:lnTo>
                <a:lnTo>
                  <a:pt x="650" y="723"/>
                </a:lnTo>
                <a:lnTo>
                  <a:pt x="647" y="721"/>
                </a:lnTo>
                <a:lnTo>
                  <a:pt x="645" y="719"/>
                </a:lnTo>
                <a:lnTo>
                  <a:pt x="642" y="718"/>
                </a:lnTo>
                <a:lnTo>
                  <a:pt x="642" y="718"/>
                </a:lnTo>
                <a:lnTo>
                  <a:pt x="641" y="718"/>
                </a:lnTo>
                <a:lnTo>
                  <a:pt x="641" y="720"/>
                </a:lnTo>
                <a:lnTo>
                  <a:pt x="641" y="723"/>
                </a:lnTo>
                <a:lnTo>
                  <a:pt x="641" y="729"/>
                </a:lnTo>
                <a:lnTo>
                  <a:pt x="642" y="744"/>
                </a:lnTo>
                <a:lnTo>
                  <a:pt x="643" y="758"/>
                </a:lnTo>
                <a:lnTo>
                  <a:pt x="643" y="764"/>
                </a:lnTo>
                <a:lnTo>
                  <a:pt x="643" y="768"/>
                </a:lnTo>
                <a:lnTo>
                  <a:pt x="643" y="771"/>
                </a:lnTo>
                <a:lnTo>
                  <a:pt x="641" y="773"/>
                </a:lnTo>
                <a:lnTo>
                  <a:pt x="638" y="774"/>
                </a:lnTo>
                <a:lnTo>
                  <a:pt x="622" y="778"/>
                </a:lnTo>
                <a:lnTo>
                  <a:pt x="607" y="781"/>
                </a:lnTo>
                <a:close/>
                <a:moveTo>
                  <a:pt x="631" y="764"/>
                </a:moveTo>
                <a:lnTo>
                  <a:pt x="633" y="766"/>
                </a:lnTo>
                <a:lnTo>
                  <a:pt x="634" y="767"/>
                </a:lnTo>
                <a:lnTo>
                  <a:pt x="633" y="769"/>
                </a:lnTo>
                <a:lnTo>
                  <a:pt x="631" y="771"/>
                </a:lnTo>
                <a:lnTo>
                  <a:pt x="629" y="769"/>
                </a:lnTo>
                <a:lnTo>
                  <a:pt x="628" y="767"/>
                </a:lnTo>
                <a:lnTo>
                  <a:pt x="629" y="766"/>
                </a:lnTo>
                <a:lnTo>
                  <a:pt x="631" y="764"/>
                </a:lnTo>
                <a:close/>
                <a:moveTo>
                  <a:pt x="656" y="778"/>
                </a:moveTo>
                <a:lnTo>
                  <a:pt x="657" y="778"/>
                </a:lnTo>
                <a:lnTo>
                  <a:pt x="657" y="779"/>
                </a:lnTo>
                <a:lnTo>
                  <a:pt x="657" y="781"/>
                </a:lnTo>
                <a:lnTo>
                  <a:pt x="656" y="781"/>
                </a:lnTo>
                <a:lnTo>
                  <a:pt x="656" y="781"/>
                </a:lnTo>
                <a:lnTo>
                  <a:pt x="655" y="779"/>
                </a:lnTo>
                <a:lnTo>
                  <a:pt x="656" y="778"/>
                </a:lnTo>
                <a:lnTo>
                  <a:pt x="656" y="778"/>
                </a:lnTo>
                <a:close/>
                <a:moveTo>
                  <a:pt x="653" y="769"/>
                </a:moveTo>
                <a:lnTo>
                  <a:pt x="657" y="769"/>
                </a:lnTo>
                <a:lnTo>
                  <a:pt x="658" y="771"/>
                </a:lnTo>
                <a:lnTo>
                  <a:pt x="658" y="773"/>
                </a:lnTo>
                <a:lnTo>
                  <a:pt x="655" y="774"/>
                </a:lnTo>
                <a:lnTo>
                  <a:pt x="652" y="774"/>
                </a:lnTo>
                <a:lnTo>
                  <a:pt x="650" y="772"/>
                </a:lnTo>
                <a:lnTo>
                  <a:pt x="651" y="771"/>
                </a:lnTo>
                <a:lnTo>
                  <a:pt x="653" y="769"/>
                </a:lnTo>
                <a:close/>
                <a:moveTo>
                  <a:pt x="624" y="797"/>
                </a:moveTo>
                <a:lnTo>
                  <a:pt x="624" y="797"/>
                </a:lnTo>
                <a:lnTo>
                  <a:pt x="626" y="797"/>
                </a:lnTo>
                <a:lnTo>
                  <a:pt x="626" y="791"/>
                </a:lnTo>
                <a:lnTo>
                  <a:pt x="626" y="784"/>
                </a:lnTo>
                <a:lnTo>
                  <a:pt x="624" y="784"/>
                </a:lnTo>
                <a:lnTo>
                  <a:pt x="622" y="786"/>
                </a:lnTo>
                <a:lnTo>
                  <a:pt x="623" y="791"/>
                </a:lnTo>
                <a:lnTo>
                  <a:pt x="624" y="797"/>
                </a:lnTo>
                <a:close/>
                <a:moveTo>
                  <a:pt x="632" y="795"/>
                </a:moveTo>
                <a:lnTo>
                  <a:pt x="633" y="795"/>
                </a:lnTo>
                <a:lnTo>
                  <a:pt x="634" y="795"/>
                </a:lnTo>
                <a:lnTo>
                  <a:pt x="634" y="788"/>
                </a:lnTo>
                <a:lnTo>
                  <a:pt x="634" y="782"/>
                </a:lnTo>
                <a:lnTo>
                  <a:pt x="632" y="783"/>
                </a:lnTo>
                <a:lnTo>
                  <a:pt x="628" y="783"/>
                </a:lnTo>
                <a:lnTo>
                  <a:pt x="629" y="790"/>
                </a:lnTo>
                <a:lnTo>
                  <a:pt x="632" y="795"/>
                </a:lnTo>
                <a:close/>
                <a:moveTo>
                  <a:pt x="639" y="792"/>
                </a:moveTo>
                <a:lnTo>
                  <a:pt x="639" y="792"/>
                </a:lnTo>
                <a:lnTo>
                  <a:pt x="641" y="791"/>
                </a:lnTo>
                <a:lnTo>
                  <a:pt x="641" y="786"/>
                </a:lnTo>
                <a:lnTo>
                  <a:pt x="641" y="781"/>
                </a:lnTo>
                <a:lnTo>
                  <a:pt x="639" y="781"/>
                </a:lnTo>
                <a:lnTo>
                  <a:pt x="638" y="782"/>
                </a:lnTo>
                <a:lnTo>
                  <a:pt x="638" y="787"/>
                </a:lnTo>
                <a:lnTo>
                  <a:pt x="639" y="792"/>
                </a:lnTo>
                <a:close/>
                <a:moveTo>
                  <a:pt x="645" y="790"/>
                </a:moveTo>
                <a:lnTo>
                  <a:pt x="646" y="790"/>
                </a:lnTo>
                <a:lnTo>
                  <a:pt x="647" y="790"/>
                </a:lnTo>
                <a:lnTo>
                  <a:pt x="650" y="786"/>
                </a:lnTo>
                <a:lnTo>
                  <a:pt x="650" y="783"/>
                </a:lnTo>
                <a:lnTo>
                  <a:pt x="650" y="782"/>
                </a:lnTo>
                <a:lnTo>
                  <a:pt x="646" y="781"/>
                </a:lnTo>
                <a:lnTo>
                  <a:pt x="646" y="781"/>
                </a:lnTo>
                <a:lnTo>
                  <a:pt x="645" y="781"/>
                </a:lnTo>
                <a:lnTo>
                  <a:pt x="645" y="784"/>
                </a:lnTo>
                <a:lnTo>
                  <a:pt x="645" y="790"/>
                </a:lnTo>
                <a:close/>
                <a:moveTo>
                  <a:pt x="559" y="701"/>
                </a:moveTo>
                <a:lnTo>
                  <a:pt x="555" y="704"/>
                </a:lnTo>
                <a:lnTo>
                  <a:pt x="555" y="706"/>
                </a:lnTo>
                <a:lnTo>
                  <a:pt x="556" y="709"/>
                </a:lnTo>
                <a:lnTo>
                  <a:pt x="561" y="709"/>
                </a:lnTo>
                <a:lnTo>
                  <a:pt x="557" y="714"/>
                </a:lnTo>
                <a:lnTo>
                  <a:pt x="556" y="716"/>
                </a:lnTo>
                <a:lnTo>
                  <a:pt x="556" y="720"/>
                </a:lnTo>
                <a:lnTo>
                  <a:pt x="560" y="721"/>
                </a:lnTo>
                <a:lnTo>
                  <a:pt x="552" y="731"/>
                </a:lnTo>
                <a:lnTo>
                  <a:pt x="550" y="737"/>
                </a:lnTo>
                <a:lnTo>
                  <a:pt x="551" y="738"/>
                </a:lnTo>
                <a:lnTo>
                  <a:pt x="552" y="738"/>
                </a:lnTo>
                <a:lnTo>
                  <a:pt x="555" y="738"/>
                </a:lnTo>
                <a:lnTo>
                  <a:pt x="559" y="735"/>
                </a:lnTo>
                <a:lnTo>
                  <a:pt x="551" y="745"/>
                </a:lnTo>
                <a:lnTo>
                  <a:pt x="549" y="752"/>
                </a:lnTo>
                <a:lnTo>
                  <a:pt x="550" y="753"/>
                </a:lnTo>
                <a:lnTo>
                  <a:pt x="551" y="754"/>
                </a:lnTo>
                <a:lnTo>
                  <a:pt x="554" y="753"/>
                </a:lnTo>
                <a:lnTo>
                  <a:pt x="556" y="753"/>
                </a:lnTo>
                <a:lnTo>
                  <a:pt x="550" y="762"/>
                </a:lnTo>
                <a:lnTo>
                  <a:pt x="547" y="767"/>
                </a:lnTo>
                <a:lnTo>
                  <a:pt x="547" y="769"/>
                </a:lnTo>
                <a:lnTo>
                  <a:pt x="550" y="769"/>
                </a:lnTo>
                <a:lnTo>
                  <a:pt x="546" y="777"/>
                </a:lnTo>
                <a:lnTo>
                  <a:pt x="544" y="783"/>
                </a:lnTo>
                <a:lnTo>
                  <a:pt x="545" y="784"/>
                </a:lnTo>
                <a:lnTo>
                  <a:pt x="545" y="786"/>
                </a:lnTo>
                <a:lnTo>
                  <a:pt x="547" y="787"/>
                </a:lnTo>
                <a:lnTo>
                  <a:pt x="550" y="787"/>
                </a:lnTo>
                <a:lnTo>
                  <a:pt x="545" y="790"/>
                </a:lnTo>
                <a:lnTo>
                  <a:pt x="541" y="792"/>
                </a:lnTo>
                <a:lnTo>
                  <a:pt x="538" y="798"/>
                </a:lnTo>
                <a:lnTo>
                  <a:pt x="537" y="805"/>
                </a:lnTo>
                <a:lnTo>
                  <a:pt x="532" y="812"/>
                </a:lnTo>
                <a:lnTo>
                  <a:pt x="525" y="821"/>
                </a:lnTo>
                <a:lnTo>
                  <a:pt x="522" y="825"/>
                </a:lnTo>
                <a:lnTo>
                  <a:pt x="521" y="829"/>
                </a:lnTo>
                <a:lnTo>
                  <a:pt x="522" y="830"/>
                </a:lnTo>
                <a:lnTo>
                  <a:pt x="523" y="832"/>
                </a:lnTo>
                <a:lnTo>
                  <a:pt x="527" y="834"/>
                </a:lnTo>
                <a:lnTo>
                  <a:pt x="531" y="836"/>
                </a:lnTo>
                <a:lnTo>
                  <a:pt x="536" y="840"/>
                </a:lnTo>
                <a:lnTo>
                  <a:pt x="540" y="846"/>
                </a:lnTo>
                <a:lnTo>
                  <a:pt x="544" y="855"/>
                </a:lnTo>
                <a:lnTo>
                  <a:pt x="547" y="867"/>
                </a:lnTo>
                <a:lnTo>
                  <a:pt x="550" y="872"/>
                </a:lnTo>
                <a:lnTo>
                  <a:pt x="552" y="874"/>
                </a:lnTo>
                <a:lnTo>
                  <a:pt x="556" y="874"/>
                </a:lnTo>
                <a:lnTo>
                  <a:pt x="561" y="873"/>
                </a:lnTo>
                <a:lnTo>
                  <a:pt x="571" y="870"/>
                </a:lnTo>
                <a:lnTo>
                  <a:pt x="580" y="869"/>
                </a:lnTo>
                <a:lnTo>
                  <a:pt x="584" y="869"/>
                </a:lnTo>
                <a:lnTo>
                  <a:pt x="588" y="868"/>
                </a:lnTo>
                <a:lnTo>
                  <a:pt x="589" y="867"/>
                </a:lnTo>
                <a:lnTo>
                  <a:pt x="590" y="864"/>
                </a:lnTo>
                <a:lnTo>
                  <a:pt x="589" y="861"/>
                </a:lnTo>
                <a:lnTo>
                  <a:pt x="588" y="859"/>
                </a:lnTo>
                <a:lnTo>
                  <a:pt x="584" y="856"/>
                </a:lnTo>
                <a:lnTo>
                  <a:pt x="580" y="855"/>
                </a:lnTo>
                <a:lnTo>
                  <a:pt x="580" y="853"/>
                </a:lnTo>
                <a:lnTo>
                  <a:pt x="578" y="850"/>
                </a:lnTo>
                <a:lnTo>
                  <a:pt x="574" y="850"/>
                </a:lnTo>
                <a:lnTo>
                  <a:pt x="570" y="851"/>
                </a:lnTo>
                <a:lnTo>
                  <a:pt x="571" y="848"/>
                </a:lnTo>
                <a:lnTo>
                  <a:pt x="571" y="845"/>
                </a:lnTo>
                <a:lnTo>
                  <a:pt x="571" y="844"/>
                </a:lnTo>
                <a:lnTo>
                  <a:pt x="571" y="844"/>
                </a:lnTo>
                <a:lnTo>
                  <a:pt x="569" y="843"/>
                </a:lnTo>
                <a:lnTo>
                  <a:pt x="566" y="843"/>
                </a:lnTo>
                <a:lnTo>
                  <a:pt x="567" y="841"/>
                </a:lnTo>
                <a:lnTo>
                  <a:pt x="567" y="839"/>
                </a:lnTo>
                <a:lnTo>
                  <a:pt x="565" y="839"/>
                </a:lnTo>
                <a:lnTo>
                  <a:pt x="559" y="841"/>
                </a:lnTo>
                <a:lnTo>
                  <a:pt x="557" y="840"/>
                </a:lnTo>
                <a:lnTo>
                  <a:pt x="557" y="839"/>
                </a:lnTo>
                <a:lnTo>
                  <a:pt x="561" y="838"/>
                </a:lnTo>
                <a:lnTo>
                  <a:pt x="564" y="835"/>
                </a:lnTo>
                <a:lnTo>
                  <a:pt x="565" y="832"/>
                </a:lnTo>
                <a:lnTo>
                  <a:pt x="566" y="830"/>
                </a:lnTo>
                <a:lnTo>
                  <a:pt x="557" y="832"/>
                </a:lnTo>
                <a:lnTo>
                  <a:pt x="549" y="835"/>
                </a:lnTo>
                <a:lnTo>
                  <a:pt x="551" y="832"/>
                </a:lnTo>
                <a:lnTo>
                  <a:pt x="554" y="830"/>
                </a:lnTo>
                <a:lnTo>
                  <a:pt x="555" y="827"/>
                </a:lnTo>
                <a:lnTo>
                  <a:pt x="555" y="825"/>
                </a:lnTo>
                <a:lnTo>
                  <a:pt x="550" y="826"/>
                </a:lnTo>
                <a:lnTo>
                  <a:pt x="544" y="827"/>
                </a:lnTo>
                <a:lnTo>
                  <a:pt x="551" y="821"/>
                </a:lnTo>
                <a:lnTo>
                  <a:pt x="557" y="816"/>
                </a:lnTo>
                <a:lnTo>
                  <a:pt x="560" y="811"/>
                </a:lnTo>
                <a:lnTo>
                  <a:pt x="560" y="808"/>
                </a:lnTo>
                <a:lnTo>
                  <a:pt x="554" y="811"/>
                </a:lnTo>
                <a:lnTo>
                  <a:pt x="547" y="812"/>
                </a:lnTo>
                <a:lnTo>
                  <a:pt x="554" y="807"/>
                </a:lnTo>
                <a:lnTo>
                  <a:pt x="559" y="802"/>
                </a:lnTo>
                <a:lnTo>
                  <a:pt x="561" y="797"/>
                </a:lnTo>
                <a:lnTo>
                  <a:pt x="562" y="795"/>
                </a:lnTo>
                <a:lnTo>
                  <a:pt x="556" y="797"/>
                </a:lnTo>
                <a:lnTo>
                  <a:pt x="551" y="798"/>
                </a:lnTo>
                <a:lnTo>
                  <a:pt x="552" y="796"/>
                </a:lnTo>
                <a:lnTo>
                  <a:pt x="555" y="793"/>
                </a:lnTo>
                <a:lnTo>
                  <a:pt x="560" y="791"/>
                </a:lnTo>
                <a:lnTo>
                  <a:pt x="566" y="788"/>
                </a:lnTo>
                <a:lnTo>
                  <a:pt x="571" y="786"/>
                </a:lnTo>
                <a:lnTo>
                  <a:pt x="574" y="782"/>
                </a:lnTo>
                <a:lnTo>
                  <a:pt x="576" y="777"/>
                </a:lnTo>
                <a:lnTo>
                  <a:pt x="576" y="772"/>
                </a:lnTo>
                <a:lnTo>
                  <a:pt x="567" y="777"/>
                </a:lnTo>
                <a:lnTo>
                  <a:pt x="559" y="781"/>
                </a:lnTo>
                <a:lnTo>
                  <a:pt x="569" y="772"/>
                </a:lnTo>
                <a:lnTo>
                  <a:pt x="578" y="763"/>
                </a:lnTo>
                <a:lnTo>
                  <a:pt x="584" y="755"/>
                </a:lnTo>
                <a:lnTo>
                  <a:pt x="588" y="749"/>
                </a:lnTo>
                <a:lnTo>
                  <a:pt x="586" y="748"/>
                </a:lnTo>
                <a:lnTo>
                  <a:pt x="584" y="748"/>
                </a:lnTo>
                <a:lnTo>
                  <a:pt x="581" y="749"/>
                </a:lnTo>
                <a:lnTo>
                  <a:pt x="578" y="752"/>
                </a:lnTo>
                <a:lnTo>
                  <a:pt x="566" y="759"/>
                </a:lnTo>
                <a:lnTo>
                  <a:pt x="554" y="769"/>
                </a:lnTo>
                <a:lnTo>
                  <a:pt x="554" y="768"/>
                </a:lnTo>
                <a:lnTo>
                  <a:pt x="554" y="766"/>
                </a:lnTo>
                <a:lnTo>
                  <a:pt x="566" y="757"/>
                </a:lnTo>
                <a:lnTo>
                  <a:pt x="578" y="747"/>
                </a:lnTo>
                <a:lnTo>
                  <a:pt x="586" y="735"/>
                </a:lnTo>
                <a:lnTo>
                  <a:pt x="595" y="724"/>
                </a:lnTo>
                <a:lnTo>
                  <a:pt x="578" y="737"/>
                </a:lnTo>
                <a:lnTo>
                  <a:pt x="561" y="750"/>
                </a:lnTo>
                <a:lnTo>
                  <a:pt x="576" y="731"/>
                </a:lnTo>
                <a:lnTo>
                  <a:pt x="591" y="714"/>
                </a:lnTo>
                <a:lnTo>
                  <a:pt x="591" y="713"/>
                </a:lnTo>
                <a:lnTo>
                  <a:pt x="589" y="711"/>
                </a:lnTo>
                <a:lnTo>
                  <a:pt x="586" y="713"/>
                </a:lnTo>
                <a:lnTo>
                  <a:pt x="584" y="714"/>
                </a:lnTo>
                <a:lnTo>
                  <a:pt x="575" y="721"/>
                </a:lnTo>
                <a:lnTo>
                  <a:pt x="564" y="731"/>
                </a:lnTo>
                <a:lnTo>
                  <a:pt x="565" y="730"/>
                </a:lnTo>
                <a:lnTo>
                  <a:pt x="565" y="728"/>
                </a:lnTo>
                <a:lnTo>
                  <a:pt x="573" y="719"/>
                </a:lnTo>
                <a:lnTo>
                  <a:pt x="581" y="711"/>
                </a:lnTo>
                <a:lnTo>
                  <a:pt x="589" y="705"/>
                </a:lnTo>
                <a:lnTo>
                  <a:pt x="597" y="699"/>
                </a:lnTo>
                <a:lnTo>
                  <a:pt x="602" y="691"/>
                </a:lnTo>
                <a:lnTo>
                  <a:pt x="607" y="683"/>
                </a:lnTo>
                <a:lnTo>
                  <a:pt x="607" y="681"/>
                </a:lnTo>
                <a:lnTo>
                  <a:pt x="607" y="681"/>
                </a:lnTo>
                <a:lnTo>
                  <a:pt x="604" y="682"/>
                </a:lnTo>
                <a:lnTo>
                  <a:pt x="602" y="683"/>
                </a:lnTo>
                <a:lnTo>
                  <a:pt x="593" y="691"/>
                </a:lnTo>
                <a:lnTo>
                  <a:pt x="581" y="701"/>
                </a:lnTo>
                <a:lnTo>
                  <a:pt x="575" y="706"/>
                </a:lnTo>
                <a:lnTo>
                  <a:pt x="569" y="711"/>
                </a:lnTo>
                <a:lnTo>
                  <a:pt x="575" y="705"/>
                </a:lnTo>
                <a:lnTo>
                  <a:pt x="589" y="691"/>
                </a:lnTo>
                <a:lnTo>
                  <a:pt x="602" y="677"/>
                </a:lnTo>
                <a:lnTo>
                  <a:pt x="608" y="670"/>
                </a:lnTo>
                <a:lnTo>
                  <a:pt x="608" y="667"/>
                </a:lnTo>
                <a:lnTo>
                  <a:pt x="609" y="665"/>
                </a:lnTo>
                <a:lnTo>
                  <a:pt x="607" y="665"/>
                </a:lnTo>
                <a:lnTo>
                  <a:pt x="603" y="667"/>
                </a:lnTo>
                <a:lnTo>
                  <a:pt x="597" y="672"/>
                </a:lnTo>
                <a:lnTo>
                  <a:pt x="590" y="677"/>
                </a:lnTo>
                <a:lnTo>
                  <a:pt x="575" y="691"/>
                </a:lnTo>
                <a:lnTo>
                  <a:pt x="559" y="701"/>
                </a:lnTo>
                <a:close/>
                <a:moveTo>
                  <a:pt x="512" y="860"/>
                </a:moveTo>
                <a:lnTo>
                  <a:pt x="511" y="858"/>
                </a:lnTo>
                <a:lnTo>
                  <a:pt x="509" y="855"/>
                </a:lnTo>
                <a:lnTo>
                  <a:pt x="509" y="854"/>
                </a:lnTo>
                <a:lnTo>
                  <a:pt x="511" y="851"/>
                </a:lnTo>
                <a:lnTo>
                  <a:pt x="512" y="850"/>
                </a:lnTo>
                <a:lnTo>
                  <a:pt x="514" y="849"/>
                </a:lnTo>
                <a:lnTo>
                  <a:pt x="516" y="849"/>
                </a:lnTo>
                <a:lnTo>
                  <a:pt x="518" y="850"/>
                </a:lnTo>
                <a:lnTo>
                  <a:pt x="527" y="856"/>
                </a:lnTo>
                <a:lnTo>
                  <a:pt x="537" y="864"/>
                </a:lnTo>
                <a:lnTo>
                  <a:pt x="538" y="865"/>
                </a:lnTo>
                <a:lnTo>
                  <a:pt x="540" y="868"/>
                </a:lnTo>
                <a:lnTo>
                  <a:pt x="540" y="869"/>
                </a:lnTo>
                <a:lnTo>
                  <a:pt x="538" y="872"/>
                </a:lnTo>
                <a:lnTo>
                  <a:pt x="537" y="873"/>
                </a:lnTo>
                <a:lnTo>
                  <a:pt x="536" y="873"/>
                </a:lnTo>
                <a:lnTo>
                  <a:pt x="535" y="873"/>
                </a:lnTo>
                <a:lnTo>
                  <a:pt x="533" y="873"/>
                </a:lnTo>
                <a:lnTo>
                  <a:pt x="522" y="867"/>
                </a:lnTo>
                <a:lnTo>
                  <a:pt x="512" y="860"/>
                </a:lnTo>
                <a:close/>
                <a:moveTo>
                  <a:pt x="520" y="848"/>
                </a:moveTo>
                <a:lnTo>
                  <a:pt x="518" y="846"/>
                </a:lnTo>
                <a:lnTo>
                  <a:pt x="517" y="844"/>
                </a:lnTo>
                <a:lnTo>
                  <a:pt x="517" y="841"/>
                </a:lnTo>
                <a:lnTo>
                  <a:pt x="518" y="840"/>
                </a:lnTo>
                <a:lnTo>
                  <a:pt x="520" y="839"/>
                </a:lnTo>
                <a:lnTo>
                  <a:pt x="522" y="838"/>
                </a:lnTo>
                <a:lnTo>
                  <a:pt x="525" y="838"/>
                </a:lnTo>
                <a:lnTo>
                  <a:pt x="526" y="838"/>
                </a:lnTo>
                <a:lnTo>
                  <a:pt x="531" y="843"/>
                </a:lnTo>
                <a:lnTo>
                  <a:pt x="536" y="849"/>
                </a:lnTo>
                <a:lnTo>
                  <a:pt x="538" y="851"/>
                </a:lnTo>
                <a:lnTo>
                  <a:pt x="538" y="855"/>
                </a:lnTo>
                <a:lnTo>
                  <a:pt x="536" y="856"/>
                </a:lnTo>
                <a:lnTo>
                  <a:pt x="533" y="855"/>
                </a:lnTo>
                <a:lnTo>
                  <a:pt x="526" y="851"/>
                </a:lnTo>
                <a:lnTo>
                  <a:pt x="520" y="848"/>
                </a:lnTo>
                <a:close/>
                <a:moveTo>
                  <a:pt x="561" y="887"/>
                </a:moveTo>
                <a:lnTo>
                  <a:pt x="557" y="885"/>
                </a:lnTo>
                <a:lnTo>
                  <a:pt x="556" y="887"/>
                </a:lnTo>
                <a:lnTo>
                  <a:pt x="555" y="888"/>
                </a:lnTo>
                <a:lnTo>
                  <a:pt x="556" y="891"/>
                </a:lnTo>
                <a:lnTo>
                  <a:pt x="570" y="899"/>
                </a:lnTo>
                <a:lnTo>
                  <a:pt x="584" y="907"/>
                </a:lnTo>
                <a:lnTo>
                  <a:pt x="591" y="911"/>
                </a:lnTo>
                <a:lnTo>
                  <a:pt x="599" y="912"/>
                </a:lnTo>
                <a:lnTo>
                  <a:pt x="605" y="913"/>
                </a:lnTo>
                <a:lnTo>
                  <a:pt x="613" y="913"/>
                </a:lnTo>
                <a:lnTo>
                  <a:pt x="618" y="912"/>
                </a:lnTo>
                <a:lnTo>
                  <a:pt x="621" y="911"/>
                </a:lnTo>
                <a:lnTo>
                  <a:pt x="619" y="908"/>
                </a:lnTo>
                <a:lnTo>
                  <a:pt x="614" y="907"/>
                </a:lnTo>
                <a:lnTo>
                  <a:pt x="602" y="903"/>
                </a:lnTo>
                <a:lnTo>
                  <a:pt x="589" y="899"/>
                </a:lnTo>
                <a:lnTo>
                  <a:pt x="575" y="893"/>
                </a:lnTo>
                <a:lnTo>
                  <a:pt x="561" y="887"/>
                </a:lnTo>
                <a:close/>
                <a:moveTo>
                  <a:pt x="566" y="885"/>
                </a:moveTo>
                <a:lnTo>
                  <a:pt x="565" y="883"/>
                </a:lnTo>
                <a:lnTo>
                  <a:pt x="565" y="880"/>
                </a:lnTo>
                <a:lnTo>
                  <a:pt x="565" y="878"/>
                </a:lnTo>
                <a:lnTo>
                  <a:pt x="569" y="875"/>
                </a:lnTo>
                <a:lnTo>
                  <a:pt x="580" y="875"/>
                </a:lnTo>
                <a:lnTo>
                  <a:pt x="591" y="874"/>
                </a:lnTo>
                <a:lnTo>
                  <a:pt x="595" y="874"/>
                </a:lnTo>
                <a:lnTo>
                  <a:pt x="598" y="875"/>
                </a:lnTo>
                <a:lnTo>
                  <a:pt x="600" y="878"/>
                </a:lnTo>
                <a:lnTo>
                  <a:pt x="604" y="882"/>
                </a:lnTo>
                <a:lnTo>
                  <a:pt x="609" y="888"/>
                </a:lnTo>
                <a:lnTo>
                  <a:pt x="614" y="894"/>
                </a:lnTo>
                <a:lnTo>
                  <a:pt x="617" y="898"/>
                </a:lnTo>
                <a:lnTo>
                  <a:pt x="615" y="901"/>
                </a:lnTo>
                <a:lnTo>
                  <a:pt x="614" y="903"/>
                </a:lnTo>
                <a:lnTo>
                  <a:pt x="610" y="903"/>
                </a:lnTo>
                <a:lnTo>
                  <a:pt x="599" y="899"/>
                </a:lnTo>
                <a:lnTo>
                  <a:pt x="588" y="896"/>
                </a:lnTo>
                <a:lnTo>
                  <a:pt x="578" y="891"/>
                </a:lnTo>
                <a:lnTo>
                  <a:pt x="566" y="885"/>
                </a:lnTo>
                <a:close/>
                <a:moveTo>
                  <a:pt x="426" y="654"/>
                </a:moveTo>
                <a:lnTo>
                  <a:pt x="420" y="670"/>
                </a:lnTo>
                <a:lnTo>
                  <a:pt x="413" y="689"/>
                </a:lnTo>
                <a:lnTo>
                  <a:pt x="407" y="715"/>
                </a:lnTo>
                <a:lnTo>
                  <a:pt x="403" y="749"/>
                </a:lnTo>
                <a:lnTo>
                  <a:pt x="401" y="767"/>
                </a:lnTo>
                <a:lnTo>
                  <a:pt x="400" y="784"/>
                </a:lnTo>
                <a:lnTo>
                  <a:pt x="400" y="802"/>
                </a:lnTo>
                <a:lnTo>
                  <a:pt x="402" y="820"/>
                </a:lnTo>
                <a:lnTo>
                  <a:pt x="405" y="827"/>
                </a:lnTo>
                <a:lnTo>
                  <a:pt x="408" y="832"/>
                </a:lnTo>
                <a:lnTo>
                  <a:pt x="412" y="835"/>
                </a:lnTo>
                <a:lnTo>
                  <a:pt x="416" y="836"/>
                </a:lnTo>
                <a:lnTo>
                  <a:pt x="431" y="834"/>
                </a:lnTo>
                <a:lnTo>
                  <a:pt x="464" y="829"/>
                </a:lnTo>
                <a:lnTo>
                  <a:pt x="497" y="824"/>
                </a:lnTo>
                <a:lnTo>
                  <a:pt x="512" y="821"/>
                </a:lnTo>
                <a:lnTo>
                  <a:pt x="517" y="819"/>
                </a:lnTo>
                <a:lnTo>
                  <a:pt x="522" y="816"/>
                </a:lnTo>
                <a:lnTo>
                  <a:pt x="523" y="814"/>
                </a:lnTo>
                <a:lnTo>
                  <a:pt x="523" y="812"/>
                </a:lnTo>
                <a:lnTo>
                  <a:pt x="525" y="810"/>
                </a:lnTo>
                <a:lnTo>
                  <a:pt x="523" y="807"/>
                </a:lnTo>
                <a:lnTo>
                  <a:pt x="521" y="803"/>
                </a:lnTo>
                <a:lnTo>
                  <a:pt x="520" y="800"/>
                </a:lnTo>
                <a:lnTo>
                  <a:pt x="518" y="805"/>
                </a:lnTo>
                <a:lnTo>
                  <a:pt x="516" y="811"/>
                </a:lnTo>
                <a:lnTo>
                  <a:pt x="513" y="806"/>
                </a:lnTo>
                <a:lnTo>
                  <a:pt x="511" y="801"/>
                </a:lnTo>
                <a:lnTo>
                  <a:pt x="509" y="806"/>
                </a:lnTo>
                <a:lnTo>
                  <a:pt x="507" y="812"/>
                </a:lnTo>
                <a:lnTo>
                  <a:pt x="504" y="805"/>
                </a:lnTo>
                <a:lnTo>
                  <a:pt x="502" y="798"/>
                </a:lnTo>
                <a:lnTo>
                  <a:pt x="499" y="806"/>
                </a:lnTo>
                <a:lnTo>
                  <a:pt x="497" y="815"/>
                </a:lnTo>
                <a:lnTo>
                  <a:pt x="494" y="808"/>
                </a:lnTo>
                <a:lnTo>
                  <a:pt x="490" y="802"/>
                </a:lnTo>
                <a:lnTo>
                  <a:pt x="489" y="808"/>
                </a:lnTo>
                <a:lnTo>
                  <a:pt x="488" y="815"/>
                </a:lnTo>
                <a:lnTo>
                  <a:pt x="487" y="810"/>
                </a:lnTo>
                <a:lnTo>
                  <a:pt x="484" y="803"/>
                </a:lnTo>
                <a:lnTo>
                  <a:pt x="483" y="811"/>
                </a:lnTo>
                <a:lnTo>
                  <a:pt x="480" y="817"/>
                </a:lnTo>
                <a:lnTo>
                  <a:pt x="479" y="811"/>
                </a:lnTo>
                <a:lnTo>
                  <a:pt x="477" y="805"/>
                </a:lnTo>
                <a:lnTo>
                  <a:pt x="474" y="812"/>
                </a:lnTo>
                <a:lnTo>
                  <a:pt x="473" y="820"/>
                </a:lnTo>
                <a:lnTo>
                  <a:pt x="470" y="814"/>
                </a:lnTo>
                <a:lnTo>
                  <a:pt x="468" y="806"/>
                </a:lnTo>
                <a:lnTo>
                  <a:pt x="465" y="811"/>
                </a:lnTo>
                <a:lnTo>
                  <a:pt x="464" y="816"/>
                </a:lnTo>
                <a:lnTo>
                  <a:pt x="461" y="812"/>
                </a:lnTo>
                <a:lnTo>
                  <a:pt x="459" y="807"/>
                </a:lnTo>
                <a:lnTo>
                  <a:pt x="458" y="812"/>
                </a:lnTo>
                <a:lnTo>
                  <a:pt x="455" y="816"/>
                </a:lnTo>
                <a:lnTo>
                  <a:pt x="454" y="812"/>
                </a:lnTo>
                <a:lnTo>
                  <a:pt x="451" y="808"/>
                </a:lnTo>
                <a:lnTo>
                  <a:pt x="448" y="808"/>
                </a:lnTo>
                <a:lnTo>
                  <a:pt x="445" y="807"/>
                </a:lnTo>
                <a:lnTo>
                  <a:pt x="441" y="808"/>
                </a:lnTo>
                <a:lnTo>
                  <a:pt x="437" y="808"/>
                </a:lnTo>
                <a:lnTo>
                  <a:pt x="436" y="811"/>
                </a:lnTo>
                <a:lnTo>
                  <a:pt x="436" y="812"/>
                </a:lnTo>
                <a:lnTo>
                  <a:pt x="435" y="811"/>
                </a:lnTo>
                <a:lnTo>
                  <a:pt x="434" y="808"/>
                </a:lnTo>
                <a:lnTo>
                  <a:pt x="422" y="807"/>
                </a:lnTo>
                <a:lnTo>
                  <a:pt x="411" y="805"/>
                </a:lnTo>
                <a:lnTo>
                  <a:pt x="416" y="802"/>
                </a:lnTo>
                <a:lnTo>
                  <a:pt x="420" y="800"/>
                </a:lnTo>
                <a:lnTo>
                  <a:pt x="420" y="798"/>
                </a:lnTo>
                <a:lnTo>
                  <a:pt x="418" y="797"/>
                </a:lnTo>
                <a:lnTo>
                  <a:pt x="415" y="796"/>
                </a:lnTo>
                <a:lnTo>
                  <a:pt x="411" y="796"/>
                </a:lnTo>
                <a:lnTo>
                  <a:pt x="416" y="792"/>
                </a:lnTo>
                <a:lnTo>
                  <a:pt x="421" y="790"/>
                </a:lnTo>
                <a:lnTo>
                  <a:pt x="416" y="788"/>
                </a:lnTo>
                <a:lnTo>
                  <a:pt x="411" y="787"/>
                </a:lnTo>
                <a:lnTo>
                  <a:pt x="416" y="784"/>
                </a:lnTo>
                <a:lnTo>
                  <a:pt x="420" y="782"/>
                </a:lnTo>
                <a:lnTo>
                  <a:pt x="420" y="779"/>
                </a:lnTo>
                <a:lnTo>
                  <a:pt x="418" y="777"/>
                </a:lnTo>
                <a:lnTo>
                  <a:pt x="415" y="776"/>
                </a:lnTo>
                <a:lnTo>
                  <a:pt x="410" y="773"/>
                </a:lnTo>
                <a:lnTo>
                  <a:pt x="415" y="772"/>
                </a:lnTo>
                <a:lnTo>
                  <a:pt x="420" y="769"/>
                </a:lnTo>
                <a:lnTo>
                  <a:pt x="420" y="768"/>
                </a:lnTo>
                <a:lnTo>
                  <a:pt x="420" y="767"/>
                </a:lnTo>
                <a:lnTo>
                  <a:pt x="415" y="767"/>
                </a:lnTo>
                <a:lnTo>
                  <a:pt x="410" y="766"/>
                </a:lnTo>
                <a:lnTo>
                  <a:pt x="416" y="763"/>
                </a:lnTo>
                <a:lnTo>
                  <a:pt x="421" y="760"/>
                </a:lnTo>
                <a:lnTo>
                  <a:pt x="421" y="759"/>
                </a:lnTo>
                <a:lnTo>
                  <a:pt x="420" y="757"/>
                </a:lnTo>
                <a:lnTo>
                  <a:pt x="416" y="755"/>
                </a:lnTo>
                <a:lnTo>
                  <a:pt x="412" y="754"/>
                </a:lnTo>
                <a:lnTo>
                  <a:pt x="416" y="753"/>
                </a:lnTo>
                <a:lnTo>
                  <a:pt x="421" y="752"/>
                </a:lnTo>
                <a:lnTo>
                  <a:pt x="420" y="749"/>
                </a:lnTo>
                <a:lnTo>
                  <a:pt x="420" y="747"/>
                </a:lnTo>
                <a:lnTo>
                  <a:pt x="417" y="745"/>
                </a:lnTo>
                <a:lnTo>
                  <a:pt x="413" y="743"/>
                </a:lnTo>
                <a:lnTo>
                  <a:pt x="417" y="742"/>
                </a:lnTo>
                <a:lnTo>
                  <a:pt x="421" y="740"/>
                </a:lnTo>
                <a:lnTo>
                  <a:pt x="417" y="738"/>
                </a:lnTo>
                <a:lnTo>
                  <a:pt x="413" y="734"/>
                </a:lnTo>
                <a:lnTo>
                  <a:pt x="418" y="733"/>
                </a:lnTo>
                <a:lnTo>
                  <a:pt x="422" y="730"/>
                </a:lnTo>
                <a:lnTo>
                  <a:pt x="422" y="729"/>
                </a:lnTo>
                <a:lnTo>
                  <a:pt x="421" y="726"/>
                </a:lnTo>
                <a:lnTo>
                  <a:pt x="420" y="725"/>
                </a:lnTo>
                <a:lnTo>
                  <a:pt x="416" y="724"/>
                </a:lnTo>
                <a:lnTo>
                  <a:pt x="421" y="721"/>
                </a:lnTo>
                <a:lnTo>
                  <a:pt x="426" y="719"/>
                </a:lnTo>
                <a:lnTo>
                  <a:pt x="425" y="718"/>
                </a:lnTo>
                <a:lnTo>
                  <a:pt x="424" y="715"/>
                </a:lnTo>
                <a:lnTo>
                  <a:pt x="421" y="714"/>
                </a:lnTo>
                <a:lnTo>
                  <a:pt x="416" y="713"/>
                </a:lnTo>
                <a:lnTo>
                  <a:pt x="421" y="710"/>
                </a:lnTo>
                <a:lnTo>
                  <a:pt x="426" y="709"/>
                </a:lnTo>
                <a:lnTo>
                  <a:pt x="422" y="706"/>
                </a:lnTo>
                <a:lnTo>
                  <a:pt x="418" y="704"/>
                </a:lnTo>
                <a:lnTo>
                  <a:pt x="422" y="701"/>
                </a:lnTo>
                <a:lnTo>
                  <a:pt x="427" y="700"/>
                </a:lnTo>
                <a:lnTo>
                  <a:pt x="424" y="699"/>
                </a:lnTo>
                <a:lnTo>
                  <a:pt x="420" y="697"/>
                </a:lnTo>
                <a:lnTo>
                  <a:pt x="425" y="695"/>
                </a:lnTo>
                <a:lnTo>
                  <a:pt x="429" y="692"/>
                </a:lnTo>
                <a:lnTo>
                  <a:pt x="429" y="691"/>
                </a:lnTo>
                <a:lnTo>
                  <a:pt x="427" y="690"/>
                </a:lnTo>
                <a:lnTo>
                  <a:pt x="425" y="689"/>
                </a:lnTo>
                <a:lnTo>
                  <a:pt x="420" y="687"/>
                </a:lnTo>
                <a:lnTo>
                  <a:pt x="425" y="686"/>
                </a:lnTo>
                <a:lnTo>
                  <a:pt x="430" y="683"/>
                </a:lnTo>
                <a:lnTo>
                  <a:pt x="430" y="682"/>
                </a:lnTo>
                <a:lnTo>
                  <a:pt x="431" y="680"/>
                </a:lnTo>
                <a:lnTo>
                  <a:pt x="426" y="681"/>
                </a:lnTo>
                <a:lnTo>
                  <a:pt x="421" y="681"/>
                </a:lnTo>
                <a:lnTo>
                  <a:pt x="424" y="680"/>
                </a:lnTo>
                <a:lnTo>
                  <a:pt x="426" y="677"/>
                </a:lnTo>
                <a:lnTo>
                  <a:pt x="424" y="675"/>
                </a:lnTo>
                <a:lnTo>
                  <a:pt x="420" y="672"/>
                </a:lnTo>
                <a:lnTo>
                  <a:pt x="427" y="671"/>
                </a:lnTo>
                <a:lnTo>
                  <a:pt x="434" y="670"/>
                </a:lnTo>
                <a:lnTo>
                  <a:pt x="435" y="668"/>
                </a:lnTo>
                <a:lnTo>
                  <a:pt x="435" y="667"/>
                </a:lnTo>
                <a:lnTo>
                  <a:pt x="430" y="666"/>
                </a:lnTo>
                <a:lnTo>
                  <a:pt x="426" y="665"/>
                </a:lnTo>
                <a:lnTo>
                  <a:pt x="430" y="662"/>
                </a:lnTo>
                <a:lnTo>
                  <a:pt x="434" y="659"/>
                </a:lnTo>
                <a:lnTo>
                  <a:pt x="432" y="657"/>
                </a:lnTo>
                <a:lnTo>
                  <a:pt x="430" y="656"/>
                </a:lnTo>
                <a:lnTo>
                  <a:pt x="429" y="654"/>
                </a:lnTo>
                <a:lnTo>
                  <a:pt x="426" y="654"/>
                </a:lnTo>
                <a:close/>
                <a:moveTo>
                  <a:pt x="440" y="668"/>
                </a:moveTo>
                <a:lnTo>
                  <a:pt x="441" y="668"/>
                </a:lnTo>
                <a:lnTo>
                  <a:pt x="442" y="667"/>
                </a:lnTo>
                <a:lnTo>
                  <a:pt x="437" y="701"/>
                </a:lnTo>
                <a:lnTo>
                  <a:pt x="434" y="734"/>
                </a:lnTo>
                <a:lnTo>
                  <a:pt x="434" y="750"/>
                </a:lnTo>
                <a:lnTo>
                  <a:pt x="434" y="766"/>
                </a:lnTo>
                <a:lnTo>
                  <a:pt x="435" y="781"/>
                </a:lnTo>
                <a:lnTo>
                  <a:pt x="436" y="796"/>
                </a:lnTo>
                <a:lnTo>
                  <a:pt x="436" y="773"/>
                </a:lnTo>
                <a:lnTo>
                  <a:pt x="436" y="750"/>
                </a:lnTo>
                <a:lnTo>
                  <a:pt x="437" y="729"/>
                </a:lnTo>
                <a:lnTo>
                  <a:pt x="439" y="709"/>
                </a:lnTo>
                <a:lnTo>
                  <a:pt x="441" y="691"/>
                </a:lnTo>
                <a:lnTo>
                  <a:pt x="445" y="677"/>
                </a:lnTo>
                <a:lnTo>
                  <a:pt x="449" y="666"/>
                </a:lnTo>
                <a:lnTo>
                  <a:pt x="453" y="659"/>
                </a:lnTo>
                <a:lnTo>
                  <a:pt x="454" y="662"/>
                </a:lnTo>
                <a:lnTo>
                  <a:pt x="454" y="663"/>
                </a:lnTo>
                <a:lnTo>
                  <a:pt x="450" y="682"/>
                </a:lnTo>
                <a:lnTo>
                  <a:pt x="446" y="700"/>
                </a:lnTo>
                <a:lnTo>
                  <a:pt x="444" y="716"/>
                </a:lnTo>
                <a:lnTo>
                  <a:pt x="442" y="733"/>
                </a:lnTo>
                <a:lnTo>
                  <a:pt x="442" y="749"/>
                </a:lnTo>
                <a:lnTo>
                  <a:pt x="444" y="766"/>
                </a:lnTo>
                <a:lnTo>
                  <a:pt x="446" y="781"/>
                </a:lnTo>
                <a:lnTo>
                  <a:pt x="449" y="796"/>
                </a:lnTo>
                <a:lnTo>
                  <a:pt x="448" y="772"/>
                </a:lnTo>
                <a:lnTo>
                  <a:pt x="446" y="750"/>
                </a:lnTo>
                <a:lnTo>
                  <a:pt x="446" y="731"/>
                </a:lnTo>
                <a:lnTo>
                  <a:pt x="448" y="715"/>
                </a:lnTo>
                <a:lnTo>
                  <a:pt x="450" y="701"/>
                </a:lnTo>
                <a:lnTo>
                  <a:pt x="453" y="689"/>
                </a:lnTo>
                <a:lnTo>
                  <a:pt x="455" y="678"/>
                </a:lnTo>
                <a:lnTo>
                  <a:pt x="460" y="670"/>
                </a:lnTo>
                <a:lnTo>
                  <a:pt x="460" y="673"/>
                </a:lnTo>
                <a:lnTo>
                  <a:pt x="460" y="676"/>
                </a:lnTo>
                <a:lnTo>
                  <a:pt x="456" y="694"/>
                </a:lnTo>
                <a:lnTo>
                  <a:pt x="454" y="710"/>
                </a:lnTo>
                <a:lnTo>
                  <a:pt x="453" y="725"/>
                </a:lnTo>
                <a:lnTo>
                  <a:pt x="453" y="740"/>
                </a:lnTo>
                <a:lnTo>
                  <a:pt x="453" y="754"/>
                </a:lnTo>
                <a:lnTo>
                  <a:pt x="454" y="767"/>
                </a:lnTo>
                <a:lnTo>
                  <a:pt x="455" y="779"/>
                </a:lnTo>
                <a:lnTo>
                  <a:pt x="458" y="792"/>
                </a:lnTo>
                <a:lnTo>
                  <a:pt x="460" y="791"/>
                </a:lnTo>
                <a:lnTo>
                  <a:pt x="461" y="790"/>
                </a:lnTo>
                <a:lnTo>
                  <a:pt x="459" y="772"/>
                </a:lnTo>
                <a:lnTo>
                  <a:pt x="458" y="755"/>
                </a:lnTo>
                <a:lnTo>
                  <a:pt x="458" y="739"/>
                </a:lnTo>
                <a:lnTo>
                  <a:pt x="459" y="724"/>
                </a:lnTo>
                <a:lnTo>
                  <a:pt x="461" y="694"/>
                </a:lnTo>
                <a:lnTo>
                  <a:pt x="466" y="665"/>
                </a:lnTo>
                <a:lnTo>
                  <a:pt x="468" y="666"/>
                </a:lnTo>
                <a:lnTo>
                  <a:pt x="470" y="666"/>
                </a:lnTo>
                <a:lnTo>
                  <a:pt x="468" y="683"/>
                </a:lnTo>
                <a:lnTo>
                  <a:pt x="465" y="701"/>
                </a:lnTo>
                <a:lnTo>
                  <a:pt x="464" y="718"/>
                </a:lnTo>
                <a:lnTo>
                  <a:pt x="464" y="733"/>
                </a:lnTo>
                <a:lnTo>
                  <a:pt x="464" y="748"/>
                </a:lnTo>
                <a:lnTo>
                  <a:pt x="464" y="762"/>
                </a:lnTo>
                <a:lnTo>
                  <a:pt x="465" y="776"/>
                </a:lnTo>
                <a:lnTo>
                  <a:pt x="468" y="790"/>
                </a:lnTo>
                <a:lnTo>
                  <a:pt x="469" y="788"/>
                </a:lnTo>
                <a:lnTo>
                  <a:pt x="470" y="787"/>
                </a:lnTo>
                <a:lnTo>
                  <a:pt x="468" y="752"/>
                </a:lnTo>
                <a:lnTo>
                  <a:pt x="468" y="720"/>
                </a:lnTo>
                <a:lnTo>
                  <a:pt x="468" y="706"/>
                </a:lnTo>
                <a:lnTo>
                  <a:pt x="469" y="694"/>
                </a:lnTo>
                <a:lnTo>
                  <a:pt x="472" y="681"/>
                </a:lnTo>
                <a:lnTo>
                  <a:pt x="474" y="668"/>
                </a:lnTo>
                <a:lnTo>
                  <a:pt x="475" y="668"/>
                </a:lnTo>
                <a:lnTo>
                  <a:pt x="478" y="668"/>
                </a:lnTo>
                <a:lnTo>
                  <a:pt x="474" y="704"/>
                </a:lnTo>
                <a:lnTo>
                  <a:pt x="472" y="735"/>
                </a:lnTo>
                <a:lnTo>
                  <a:pt x="472" y="749"/>
                </a:lnTo>
                <a:lnTo>
                  <a:pt x="473" y="763"/>
                </a:lnTo>
                <a:lnTo>
                  <a:pt x="474" y="776"/>
                </a:lnTo>
                <a:lnTo>
                  <a:pt x="477" y="788"/>
                </a:lnTo>
                <a:lnTo>
                  <a:pt x="478" y="787"/>
                </a:lnTo>
                <a:lnTo>
                  <a:pt x="479" y="787"/>
                </a:lnTo>
                <a:lnTo>
                  <a:pt x="477" y="750"/>
                </a:lnTo>
                <a:lnTo>
                  <a:pt x="477" y="718"/>
                </a:lnTo>
                <a:lnTo>
                  <a:pt x="479" y="691"/>
                </a:lnTo>
                <a:lnTo>
                  <a:pt x="483" y="667"/>
                </a:lnTo>
                <a:lnTo>
                  <a:pt x="484" y="668"/>
                </a:lnTo>
                <a:lnTo>
                  <a:pt x="485" y="670"/>
                </a:lnTo>
                <a:lnTo>
                  <a:pt x="483" y="701"/>
                </a:lnTo>
                <a:lnTo>
                  <a:pt x="483" y="730"/>
                </a:lnTo>
                <a:lnTo>
                  <a:pt x="483" y="758"/>
                </a:lnTo>
                <a:lnTo>
                  <a:pt x="485" y="786"/>
                </a:lnTo>
                <a:lnTo>
                  <a:pt x="487" y="784"/>
                </a:lnTo>
                <a:lnTo>
                  <a:pt x="488" y="784"/>
                </a:lnTo>
                <a:lnTo>
                  <a:pt x="488" y="752"/>
                </a:lnTo>
                <a:lnTo>
                  <a:pt x="487" y="721"/>
                </a:lnTo>
                <a:lnTo>
                  <a:pt x="488" y="696"/>
                </a:lnTo>
                <a:lnTo>
                  <a:pt x="490" y="675"/>
                </a:lnTo>
                <a:lnTo>
                  <a:pt x="492" y="672"/>
                </a:lnTo>
                <a:lnTo>
                  <a:pt x="493" y="670"/>
                </a:lnTo>
                <a:lnTo>
                  <a:pt x="492" y="696"/>
                </a:lnTo>
                <a:lnTo>
                  <a:pt x="490" y="724"/>
                </a:lnTo>
                <a:lnTo>
                  <a:pt x="492" y="754"/>
                </a:lnTo>
                <a:lnTo>
                  <a:pt x="496" y="784"/>
                </a:lnTo>
                <a:lnTo>
                  <a:pt x="497" y="784"/>
                </a:lnTo>
                <a:lnTo>
                  <a:pt x="498" y="784"/>
                </a:lnTo>
                <a:lnTo>
                  <a:pt x="496" y="749"/>
                </a:lnTo>
                <a:lnTo>
                  <a:pt x="494" y="718"/>
                </a:lnTo>
                <a:lnTo>
                  <a:pt x="497" y="690"/>
                </a:lnTo>
                <a:lnTo>
                  <a:pt x="499" y="666"/>
                </a:lnTo>
                <a:lnTo>
                  <a:pt x="501" y="667"/>
                </a:lnTo>
                <a:lnTo>
                  <a:pt x="502" y="667"/>
                </a:lnTo>
                <a:lnTo>
                  <a:pt x="501" y="697"/>
                </a:lnTo>
                <a:lnTo>
                  <a:pt x="501" y="726"/>
                </a:lnTo>
                <a:lnTo>
                  <a:pt x="501" y="755"/>
                </a:lnTo>
                <a:lnTo>
                  <a:pt x="503" y="786"/>
                </a:lnTo>
                <a:lnTo>
                  <a:pt x="504" y="784"/>
                </a:lnTo>
                <a:lnTo>
                  <a:pt x="506" y="784"/>
                </a:lnTo>
                <a:lnTo>
                  <a:pt x="504" y="747"/>
                </a:lnTo>
                <a:lnTo>
                  <a:pt x="504" y="715"/>
                </a:lnTo>
                <a:lnTo>
                  <a:pt x="507" y="689"/>
                </a:lnTo>
                <a:lnTo>
                  <a:pt x="511" y="668"/>
                </a:lnTo>
                <a:lnTo>
                  <a:pt x="512" y="668"/>
                </a:lnTo>
                <a:lnTo>
                  <a:pt x="513" y="668"/>
                </a:lnTo>
                <a:lnTo>
                  <a:pt x="514" y="670"/>
                </a:lnTo>
                <a:lnTo>
                  <a:pt x="514" y="671"/>
                </a:lnTo>
                <a:lnTo>
                  <a:pt x="513" y="676"/>
                </a:lnTo>
                <a:lnTo>
                  <a:pt x="511" y="681"/>
                </a:lnTo>
                <a:lnTo>
                  <a:pt x="509" y="706"/>
                </a:lnTo>
                <a:lnTo>
                  <a:pt x="508" y="731"/>
                </a:lnTo>
                <a:lnTo>
                  <a:pt x="508" y="757"/>
                </a:lnTo>
                <a:lnTo>
                  <a:pt x="511" y="784"/>
                </a:lnTo>
                <a:lnTo>
                  <a:pt x="513" y="784"/>
                </a:lnTo>
                <a:lnTo>
                  <a:pt x="514" y="784"/>
                </a:lnTo>
                <a:lnTo>
                  <a:pt x="513" y="748"/>
                </a:lnTo>
                <a:lnTo>
                  <a:pt x="513" y="719"/>
                </a:lnTo>
                <a:lnTo>
                  <a:pt x="516" y="694"/>
                </a:lnTo>
                <a:lnTo>
                  <a:pt x="520" y="670"/>
                </a:lnTo>
                <a:lnTo>
                  <a:pt x="522" y="670"/>
                </a:lnTo>
                <a:lnTo>
                  <a:pt x="525" y="671"/>
                </a:lnTo>
                <a:lnTo>
                  <a:pt x="525" y="673"/>
                </a:lnTo>
                <a:lnTo>
                  <a:pt x="522" y="678"/>
                </a:lnTo>
                <a:lnTo>
                  <a:pt x="520" y="705"/>
                </a:lnTo>
                <a:lnTo>
                  <a:pt x="518" y="730"/>
                </a:lnTo>
                <a:lnTo>
                  <a:pt x="517" y="755"/>
                </a:lnTo>
                <a:lnTo>
                  <a:pt x="520" y="784"/>
                </a:lnTo>
                <a:lnTo>
                  <a:pt x="522" y="784"/>
                </a:lnTo>
                <a:lnTo>
                  <a:pt x="523" y="784"/>
                </a:lnTo>
                <a:lnTo>
                  <a:pt x="527" y="786"/>
                </a:lnTo>
                <a:lnTo>
                  <a:pt x="528" y="787"/>
                </a:lnTo>
                <a:lnTo>
                  <a:pt x="527" y="790"/>
                </a:lnTo>
                <a:lnTo>
                  <a:pt x="525" y="791"/>
                </a:lnTo>
                <a:lnTo>
                  <a:pt x="501" y="795"/>
                </a:lnTo>
                <a:lnTo>
                  <a:pt x="478" y="800"/>
                </a:lnTo>
                <a:lnTo>
                  <a:pt x="456" y="802"/>
                </a:lnTo>
                <a:lnTo>
                  <a:pt x="434" y="805"/>
                </a:lnTo>
                <a:lnTo>
                  <a:pt x="430" y="805"/>
                </a:lnTo>
                <a:lnTo>
                  <a:pt x="427" y="802"/>
                </a:lnTo>
                <a:lnTo>
                  <a:pt x="426" y="798"/>
                </a:lnTo>
                <a:lnTo>
                  <a:pt x="426" y="793"/>
                </a:lnTo>
                <a:lnTo>
                  <a:pt x="426" y="777"/>
                </a:lnTo>
                <a:lnTo>
                  <a:pt x="426" y="760"/>
                </a:lnTo>
                <a:lnTo>
                  <a:pt x="427" y="744"/>
                </a:lnTo>
                <a:lnTo>
                  <a:pt x="429" y="728"/>
                </a:lnTo>
                <a:lnTo>
                  <a:pt x="434" y="697"/>
                </a:lnTo>
                <a:lnTo>
                  <a:pt x="440" y="668"/>
                </a:lnTo>
                <a:close/>
                <a:moveTo>
                  <a:pt x="546" y="695"/>
                </a:moveTo>
                <a:lnTo>
                  <a:pt x="549" y="685"/>
                </a:lnTo>
                <a:lnTo>
                  <a:pt x="550" y="676"/>
                </a:lnTo>
                <a:lnTo>
                  <a:pt x="554" y="675"/>
                </a:lnTo>
                <a:lnTo>
                  <a:pt x="555" y="675"/>
                </a:lnTo>
                <a:lnTo>
                  <a:pt x="556" y="676"/>
                </a:lnTo>
                <a:lnTo>
                  <a:pt x="556" y="680"/>
                </a:lnTo>
                <a:lnTo>
                  <a:pt x="552" y="687"/>
                </a:lnTo>
                <a:lnTo>
                  <a:pt x="547" y="695"/>
                </a:lnTo>
                <a:lnTo>
                  <a:pt x="547" y="695"/>
                </a:lnTo>
                <a:lnTo>
                  <a:pt x="546" y="695"/>
                </a:lnTo>
                <a:close/>
                <a:moveTo>
                  <a:pt x="540" y="675"/>
                </a:moveTo>
                <a:lnTo>
                  <a:pt x="537" y="696"/>
                </a:lnTo>
                <a:lnTo>
                  <a:pt x="535" y="716"/>
                </a:lnTo>
                <a:lnTo>
                  <a:pt x="533" y="737"/>
                </a:lnTo>
                <a:lnTo>
                  <a:pt x="532" y="759"/>
                </a:lnTo>
                <a:lnTo>
                  <a:pt x="533" y="762"/>
                </a:lnTo>
                <a:lnTo>
                  <a:pt x="535" y="764"/>
                </a:lnTo>
                <a:lnTo>
                  <a:pt x="536" y="739"/>
                </a:lnTo>
                <a:lnTo>
                  <a:pt x="538" y="716"/>
                </a:lnTo>
                <a:lnTo>
                  <a:pt x="541" y="696"/>
                </a:lnTo>
                <a:lnTo>
                  <a:pt x="545" y="676"/>
                </a:lnTo>
                <a:lnTo>
                  <a:pt x="545" y="672"/>
                </a:lnTo>
                <a:lnTo>
                  <a:pt x="544" y="671"/>
                </a:lnTo>
                <a:lnTo>
                  <a:pt x="541" y="671"/>
                </a:lnTo>
                <a:lnTo>
                  <a:pt x="540" y="675"/>
                </a:lnTo>
                <a:close/>
                <a:moveTo>
                  <a:pt x="530" y="672"/>
                </a:moveTo>
                <a:lnTo>
                  <a:pt x="531" y="671"/>
                </a:lnTo>
                <a:lnTo>
                  <a:pt x="533" y="671"/>
                </a:lnTo>
                <a:lnTo>
                  <a:pt x="533" y="672"/>
                </a:lnTo>
                <a:lnTo>
                  <a:pt x="535" y="675"/>
                </a:lnTo>
                <a:lnTo>
                  <a:pt x="531" y="696"/>
                </a:lnTo>
                <a:lnTo>
                  <a:pt x="528" y="719"/>
                </a:lnTo>
                <a:lnTo>
                  <a:pt x="526" y="744"/>
                </a:lnTo>
                <a:lnTo>
                  <a:pt x="525" y="772"/>
                </a:lnTo>
                <a:lnTo>
                  <a:pt x="525" y="772"/>
                </a:lnTo>
                <a:lnTo>
                  <a:pt x="523" y="772"/>
                </a:lnTo>
                <a:lnTo>
                  <a:pt x="522" y="745"/>
                </a:lnTo>
                <a:lnTo>
                  <a:pt x="523" y="720"/>
                </a:lnTo>
                <a:lnTo>
                  <a:pt x="526" y="696"/>
                </a:lnTo>
                <a:lnTo>
                  <a:pt x="530" y="672"/>
                </a:lnTo>
                <a:close/>
                <a:moveTo>
                  <a:pt x="396" y="883"/>
                </a:moveTo>
                <a:lnTo>
                  <a:pt x="396" y="875"/>
                </a:lnTo>
                <a:lnTo>
                  <a:pt x="397" y="868"/>
                </a:lnTo>
                <a:lnTo>
                  <a:pt x="398" y="859"/>
                </a:lnTo>
                <a:lnTo>
                  <a:pt x="401" y="851"/>
                </a:lnTo>
                <a:lnTo>
                  <a:pt x="402" y="848"/>
                </a:lnTo>
                <a:lnTo>
                  <a:pt x="405" y="845"/>
                </a:lnTo>
                <a:lnTo>
                  <a:pt x="408" y="844"/>
                </a:lnTo>
                <a:lnTo>
                  <a:pt x="413" y="843"/>
                </a:lnTo>
                <a:lnTo>
                  <a:pt x="427" y="841"/>
                </a:lnTo>
                <a:lnTo>
                  <a:pt x="456" y="836"/>
                </a:lnTo>
                <a:lnTo>
                  <a:pt x="487" y="832"/>
                </a:lnTo>
                <a:lnTo>
                  <a:pt x="501" y="830"/>
                </a:lnTo>
                <a:lnTo>
                  <a:pt x="503" y="830"/>
                </a:lnTo>
                <a:lnTo>
                  <a:pt x="504" y="831"/>
                </a:lnTo>
                <a:lnTo>
                  <a:pt x="504" y="834"/>
                </a:lnTo>
                <a:lnTo>
                  <a:pt x="504" y="838"/>
                </a:lnTo>
                <a:lnTo>
                  <a:pt x="502" y="850"/>
                </a:lnTo>
                <a:lnTo>
                  <a:pt x="498" y="860"/>
                </a:lnTo>
                <a:lnTo>
                  <a:pt x="497" y="861"/>
                </a:lnTo>
                <a:lnTo>
                  <a:pt x="497" y="860"/>
                </a:lnTo>
                <a:lnTo>
                  <a:pt x="496" y="858"/>
                </a:lnTo>
                <a:lnTo>
                  <a:pt x="496" y="855"/>
                </a:lnTo>
                <a:lnTo>
                  <a:pt x="494" y="846"/>
                </a:lnTo>
                <a:lnTo>
                  <a:pt x="496" y="835"/>
                </a:lnTo>
                <a:lnTo>
                  <a:pt x="492" y="846"/>
                </a:lnTo>
                <a:lnTo>
                  <a:pt x="489" y="858"/>
                </a:lnTo>
                <a:lnTo>
                  <a:pt x="488" y="861"/>
                </a:lnTo>
                <a:lnTo>
                  <a:pt x="487" y="865"/>
                </a:lnTo>
                <a:lnTo>
                  <a:pt x="484" y="868"/>
                </a:lnTo>
                <a:lnTo>
                  <a:pt x="480" y="869"/>
                </a:lnTo>
                <a:lnTo>
                  <a:pt x="479" y="867"/>
                </a:lnTo>
                <a:lnTo>
                  <a:pt x="479" y="863"/>
                </a:lnTo>
                <a:lnTo>
                  <a:pt x="479" y="859"/>
                </a:lnTo>
                <a:lnTo>
                  <a:pt x="480" y="855"/>
                </a:lnTo>
                <a:lnTo>
                  <a:pt x="483" y="846"/>
                </a:lnTo>
                <a:lnTo>
                  <a:pt x="484" y="839"/>
                </a:lnTo>
                <a:lnTo>
                  <a:pt x="477" y="854"/>
                </a:lnTo>
                <a:lnTo>
                  <a:pt x="470" y="870"/>
                </a:lnTo>
                <a:lnTo>
                  <a:pt x="468" y="869"/>
                </a:lnTo>
                <a:lnTo>
                  <a:pt x="468" y="863"/>
                </a:lnTo>
                <a:lnTo>
                  <a:pt x="468" y="854"/>
                </a:lnTo>
                <a:lnTo>
                  <a:pt x="469" y="843"/>
                </a:lnTo>
                <a:lnTo>
                  <a:pt x="466" y="851"/>
                </a:lnTo>
                <a:lnTo>
                  <a:pt x="463" y="859"/>
                </a:lnTo>
                <a:lnTo>
                  <a:pt x="460" y="865"/>
                </a:lnTo>
                <a:lnTo>
                  <a:pt x="456" y="870"/>
                </a:lnTo>
                <a:lnTo>
                  <a:pt x="455" y="867"/>
                </a:lnTo>
                <a:lnTo>
                  <a:pt x="454" y="860"/>
                </a:lnTo>
                <a:lnTo>
                  <a:pt x="454" y="854"/>
                </a:lnTo>
                <a:lnTo>
                  <a:pt x="454" y="846"/>
                </a:lnTo>
                <a:lnTo>
                  <a:pt x="451" y="858"/>
                </a:lnTo>
                <a:lnTo>
                  <a:pt x="449" y="867"/>
                </a:lnTo>
                <a:lnTo>
                  <a:pt x="445" y="873"/>
                </a:lnTo>
                <a:lnTo>
                  <a:pt x="442" y="877"/>
                </a:lnTo>
                <a:lnTo>
                  <a:pt x="441" y="863"/>
                </a:lnTo>
                <a:lnTo>
                  <a:pt x="442" y="849"/>
                </a:lnTo>
                <a:lnTo>
                  <a:pt x="442" y="848"/>
                </a:lnTo>
                <a:lnTo>
                  <a:pt x="441" y="848"/>
                </a:lnTo>
                <a:lnTo>
                  <a:pt x="439" y="858"/>
                </a:lnTo>
                <a:lnTo>
                  <a:pt x="437" y="867"/>
                </a:lnTo>
                <a:lnTo>
                  <a:pt x="435" y="873"/>
                </a:lnTo>
                <a:lnTo>
                  <a:pt x="432" y="877"/>
                </a:lnTo>
                <a:lnTo>
                  <a:pt x="430" y="870"/>
                </a:lnTo>
                <a:lnTo>
                  <a:pt x="430" y="863"/>
                </a:lnTo>
                <a:lnTo>
                  <a:pt x="430" y="855"/>
                </a:lnTo>
                <a:lnTo>
                  <a:pt x="434" y="848"/>
                </a:lnTo>
                <a:lnTo>
                  <a:pt x="431" y="848"/>
                </a:lnTo>
                <a:lnTo>
                  <a:pt x="430" y="848"/>
                </a:lnTo>
                <a:lnTo>
                  <a:pt x="427" y="854"/>
                </a:lnTo>
                <a:lnTo>
                  <a:pt x="426" y="859"/>
                </a:lnTo>
                <a:lnTo>
                  <a:pt x="424" y="863"/>
                </a:lnTo>
                <a:lnTo>
                  <a:pt x="421" y="865"/>
                </a:lnTo>
                <a:lnTo>
                  <a:pt x="418" y="864"/>
                </a:lnTo>
                <a:lnTo>
                  <a:pt x="416" y="861"/>
                </a:lnTo>
                <a:lnTo>
                  <a:pt x="415" y="856"/>
                </a:lnTo>
                <a:lnTo>
                  <a:pt x="413" y="850"/>
                </a:lnTo>
                <a:lnTo>
                  <a:pt x="410" y="861"/>
                </a:lnTo>
                <a:lnTo>
                  <a:pt x="406" y="870"/>
                </a:lnTo>
                <a:lnTo>
                  <a:pt x="401" y="878"/>
                </a:lnTo>
                <a:lnTo>
                  <a:pt x="396" y="883"/>
                </a:lnTo>
                <a:close/>
                <a:moveTo>
                  <a:pt x="498" y="634"/>
                </a:moveTo>
                <a:lnTo>
                  <a:pt x="501" y="628"/>
                </a:lnTo>
                <a:lnTo>
                  <a:pt x="504" y="622"/>
                </a:lnTo>
                <a:lnTo>
                  <a:pt x="503" y="622"/>
                </a:lnTo>
                <a:lnTo>
                  <a:pt x="503" y="622"/>
                </a:lnTo>
                <a:lnTo>
                  <a:pt x="504" y="615"/>
                </a:lnTo>
                <a:lnTo>
                  <a:pt x="508" y="612"/>
                </a:lnTo>
                <a:lnTo>
                  <a:pt x="512" y="608"/>
                </a:lnTo>
                <a:lnTo>
                  <a:pt x="517" y="604"/>
                </a:lnTo>
                <a:lnTo>
                  <a:pt x="518" y="604"/>
                </a:lnTo>
                <a:lnTo>
                  <a:pt x="518" y="605"/>
                </a:lnTo>
                <a:lnTo>
                  <a:pt x="523" y="601"/>
                </a:lnTo>
                <a:lnTo>
                  <a:pt x="528" y="598"/>
                </a:lnTo>
                <a:lnTo>
                  <a:pt x="526" y="603"/>
                </a:lnTo>
                <a:lnTo>
                  <a:pt x="523" y="608"/>
                </a:lnTo>
                <a:lnTo>
                  <a:pt x="525" y="608"/>
                </a:lnTo>
                <a:lnTo>
                  <a:pt x="525" y="609"/>
                </a:lnTo>
                <a:lnTo>
                  <a:pt x="533" y="603"/>
                </a:lnTo>
                <a:lnTo>
                  <a:pt x="542" y="598"/>
                </a:lnTo>
                <a:lnTo>
                  <a:pt x="536" y="605"/>
                </a:lnTo>
                <a:lnTo>
                  <a:pt x="530" y="612"/>
                </a:lnTo>
                <a:lnTo>
                  <a:pt x="532" y="613"/>
                </a:lnTo>
                <a:lnTo>
                  <a:pt x="533" y="614"/>
                </a:lnTo>
                <a:lnTo>
                  <a:pt x="542" y="606"/>
                </a:lnTo>
                <a:lnTo>
                  <a:pt x="552" y="601"/>
                </a:lnTo>
                <a:lnTo>
                  <a:pt x="545" y="609"/>
                </a:lnTo>
                <a:lnTo>
                  <a:pt x="538" y="617"/>
                </a:lnTo>
                <a:lnTo>
                  <a:pt x="540" y="618"/>
                </a:lnTo>
                <a:lnTo>
                  <a:pt x="542" y="619"/>
                </a:lnTo>
                <a:lnTo>
                  <a:pt x="552" y="613"/>
                </a:lnTo>
                <a:lnTo>
                  <a:pt x="561" y="610"/>
                </a:lnTo>
                <a:lnTo>
                  <a:pt x="557" y="614"/>
                </a:lnTo>
                <a:lnTo>
                  <a:pt x="552" y="618"/>
                </a:lnTo>
                <a:lnTo>
                  <a:pt x="560" y="617"/>
                </a:lnTo>
                <a:lnTo>
                  <a:pt x="569" y="615"/>
                </a:lnTo>
                <a:lnTo>
                  <a:pt x="559" y="620"/>
                </a:lnTo>
                <a:lnTo>
                  <a:pt x="549" y="623"/>
                </a:lnTo>
                <a:lnTo>
                  <a:pt x="551" y="625"/>
                </a:lnTo>
                <a:lnTo>
                  <a:pt x="554" y="627"/>
                </a:lnTo>
                <a:lnTo>
                  <a:pt x="559" y="624"/>
                </a:lnTo>
                <a:lnTo>
                  <a:pt x="564" y="622"/>
                </a:lnTo>
                <a:lnTo>
                  <a:pt x="569" y="622"/>
                </a:lnTo>
                <a:lnTo>
                  <a:pt x="574" y="620"/>
                </a:lnTo>
                <a:lnTo>
                  <a:pt x="566" y="625"/>
                </a:lnTo>
                <a:lnTo>
                  <a:pt x="559" y="629"/>
                </a:lnTo>
                <a:lnTo>
                  <a:pt x="561" y="630"/>
                </a:lnTo>
                <a:lnTo>
                  <a:pt x="564" y="632"/>
                </a:lnTo>
                <a:lnTo>
                  <a:pt x="567" y="629"/>
                </a:lnTo>
                <a:lnTo>
                  <a:pt x="573" y="628"/>
                </a:lnTo>
                <a:lnTo>
                  <a:pt x="578" y="628"/>
                </a:lnTo>
                <a:lnTo>
                  <a:pt x="581" y="628"/>
                </a:lnTo>
                <a:lnTo>
                  <a:pt x="574" y="630"/>
                </a:lnTo>
                <a:lnTo>
                  <a:pt x="567" y="634"/>
                </a:lnTo>
                <a:lnTo>
                  <a:pt x="569" y="636"/>
                </a:lnTo>
                <a:lnTo>
                  <a:pt x="570" y="636"/>
                </a:lnTo>
                <a:lnTo>
                  <a:pt x="579" y="633"/>
                </a:lnTo>
                <a:lnTo>
                  <a:pt x="588" y="632"/>
                </a:lnTo>
                <a:lnTo>
                  <a:pt x="580" y="636"/>
                </a:lnTo>
                <a:lnTo>
                  <a:pt x="574" y="639"/>
                </a:lnTo>
                <a:lnTo>
                  <a:pt x="576" y="639"/>
                </a:lnTo>
                <a:lnTo>
                  <a:pt x="578" y="641"/>
                </a:lnTo>
                <a:lnTo>
                  <a:pt x="585" y="639"/>
                </a:lnTo>
                <a:lnTo>
                  <a:pt x="593" y="639"/>
                </a:lnTo>
                <a:lnTo>
                  <a:pt x="586" y="641"/>
                </a:lnTo>
                <a:lnTo>
                  <a:pt x="581" y="643"/>
                </a:lnTo>
                <a:lnTo>
                  <a:pt x="588" y="647"/>
                </a:lnTo>
                <a:lnTo>
                  <a:pt x="594" y="652"/>
                </a:lnTo>
                <a:lnTo>
                  <a:pt x="593" y="652"/>
                </a:lnTo>
                <a:lnTo>
                  <a:pt x="591" y="653"/>
                </a:lnTo>
                <a:lnTo>
                  <a:pt x="581" y="649"/>
                </a:lnTo>
                <a:lnTo>
                  <a:pt x="571" y="646"/>
                </a:lnTo>
                <a:lnTo>
                  <a:pt x="570" y="646"/>
                </a:lnTo>
                <a:lnTo>
                  <a:pt x="569" y="647"/>
                </a:lnTo>
                <a:lnTo>
                  <a:pt x="569" y="646"/>
                </a:lnTo>
                <a:lnTo>
                  <a:pt x="570" y="646"/>
                </a:lnTo>
                <a:lnTo>
                  <a:pt x="567" y="644"/>
                </a:lnTo>
                <a:lnTo>
                  <a:pt x="565" y="644"/>
                </a:lnTo>
                <a:lnTo>
                  <a:pt x="561" y="646"/>
                </a:lnTo>
                <a:lnTo>
                  <a:pt x="556" y="648"/>
                </a:lnTo>
                <a:lnTo>
                  <a:pt x="559" y="644"/>
                </a:lnTo>
                <a:lnTo>
                  <a:pt x="561" y="643"/>
                </a:lnTo>
                <a:lnTo>
                  <a:pt x="559" y="642"/>
                </a:lnTo>
                <a:lnTo>
                  <a:pt x="556" y="641"/>
                </a:lnTo>
                <a:lnTo>
                  <a:pt x="552" y="643"/>
                </a:lnTo>
                <a:lnTo>
                  <a:pt x="547" y="646"/>
                </a:lnTo>
                <a:lnTo>
                  <a:pt x="550" y="642"/>
                </a:lnTo>
                <a:lnTo>
                  <a:pt x="552" y="639"/>
                </a:lnTo>
                <a:lnTo>
                  <a:pt x="550" y="638"/>
                </a:lnTo>
                <a:lnTo>
                  <a:pt x="547" y="637"/>
                </a:lnTo>
                <a:lnTo>
                  <a:pt x="541" y="641"/>
                </a:lnTo>
                <a:lnTo>
                  <a:pt x="536" y="644"/>
                </a:lnTo>
                <a:lnTo>
                  <a:pt x="538" y="639"/>
                </a:lnTo>
                <a:lnTo>
                  <a:pt x="542" y="636"/>
                </a:lnTo>
                <a:lnTo>
                  <a:pt x="538" y="634"/>
                </a:lnTo>
                <a:lnTo>
                  <a:pt x="536" y="633"/>
                </a:lnTo>
                <a:lnTo>
                  <a:pt x="531" y="637"/>
                </a:lnTo>
                <a:lnTo>
                  <a:pt x="526" y="642"/>
                </a:lnTo>
                <a:lnTo>
                  <a:pt x="527" y="637"/>
                </a:lnTo>
                <a:lnTo>
                  <a:pt x="531" y="632"/>
                </a:lnTo>
                <a:lnTo>
                  <a:pt x="527" y="630"/>
                </a:lnTo>
                <a:lnTo>
                  <a:pt x="525" y="629"/>
                </a:lnTo>
                <a:lnTo>
                  <a:pt x="520" y="634"/>
                </a:lnTo>
                <a:lnTo>
                  <a:pt x="513" y="639"/>
                </a:lnTo>
                <a:lnTo>
                  <a:pt x="517" y="633"/>
                </a:lnTo>
                <a:lnTo>
                  <a:pt x="520" y="628"/>
                </a:lnTo>
                <a:lnTo>
                  <a:pt x="514" y="625"/>
                </a:lnTo>
                <a:lnTo>
                  <a:pt x="509" y="624"/>
                </a:lnTo>
                <a:lnTo>
                  <a:pt x="504" y="629"/>
                </a:lnTo>
                <a:lnTo>
                  <a:pt x="498" y="634"/>
                </a:lnTo>
                <a:close/>
                <a:moveTo>
                  <a:pt x="517" y="586"/>
                </a:moveTo>
                <a:lnTo>
                  <a:pt x="525" y="581"/>
                </a:lnTo>
                <a:lnTo>
                  <a:pt x="528" y="580"/>
                </a:lnTo>
                <a:lnTo>
                  <a:pt x="527" y="584"/>
                </a:lnTo>
                <a:lnTo>
                  <a:pt x="521" y="590"/>
                </a:lnTo>
                <a:lnTo>
                  <a:pt x="513" y="595"/>
                </a:lnTo>
                <a:lnTo>
                  <a:pt x="509" y="595"/>
                </a:lnTo>
                <a:lnTo>
                  <a:pt x="509" y="594"/>
                </a:lnTo>
                <a:lnTo>
                  <a:pt x="511" y="591"/>
                </a:lnTo>
                <a:lnTo>
                  <a:pt x="514" y="589"/>
                </a:lnTo>
                <a:lnTo>
                  <a:pt x="517" y="586"/>
                </a:lnTo>
                <a:close/>
                <a:moveTo>
                  <a:pt x="487" y="606"/>
                </a:moveTo>
                <a:lnTo>
                  <a:pt x="493" y="601"/>
                </a:lnTo>
                <a:lnTo>
                  <a:pt x="498" y="599"/>
                </a:lnTo>
                <a:lnTo>
                  <a:pt x="502" y="598"/>
                </a:lnTo>
                <a:lnTo>
                  <a:pt x="504" y="598"/>
                </a:lnTo>
                <a:lnTo>
                  <a:pt x="504" y="600"/>
                </a:lnTo>
                <a:lnTo>
                  <a:pt x="502" y="604"/>
                </a:lnTo>
                <a:lnTo>
                  <a:pt x="497" y="608"/>
                </a:lnTo>
                <a:lnTo>
                  <a:pt x="490" y="613"/>
                </a:lnTo>
                <a:lnTo>
                  <a:pt x="484" y="617"/>
                </a:lnTo>
                <a:lnTo>
                  <a:pt x="479" y="619"/>
                </a:lnTo>
                <a:lnTo>
                  <a:pt x="475" y="620"/>
                </a:lnTo>
                <a:lnTo>
                  <a:pt x="473" y="620"/>
                </a:lnTo>
                <a:lnTo>
                  <a:pt x="473" y="618"/>
                </a:lnTo>
                <a:lnTo>
                  <a:pt x="475" y="614"/>
                </a:lnTo>
                <a:lnTo>
                  <a:pt x="480" y="610"/>
                </a:lnTo>
                <a:lnTo>
                  <a:pt x="487" y="606"/>
                </a:lnTo>
                <a:close/>
                <a:moveTo>
                  <a:pt x="474" y="599"/>
                </a:moveTo>
                <a:lnTo>
                  <a:pt x="477" y="600"/>
                </a:lnTo>
                <a:lnTo>
                  <a:pt x="478" y="603"/>
                </a:lnTo>
                <a:lnTo>
                  <a:pt x="477" y="606"/>
                </a:lnTo>
                <a:lnTo>
                  <a:pt x="474" y="608"/>
                </a:lnTo>
                <a:lnTo>
                  <a:pt x="470" y="606"/>
                </a:lnTo>
                <a:lnTo>
                  <a:pt x="470" y="603"/>
                </a:lnTo>
                <a:lnTo>
                  <a:pt x="470" y="601"/>
                </a:lnTo>
                <a:lnTo>
                  <a:pt x="470" y="600"/>
                </a:lnTo>
                <a:lnTo>
                  <a:pt x="472" y="599"/>
                </a:lnTo>
                <a:lnTo>
                  <a:pt x="474" y="599"/>
                </a:lnTo>
                <a:close/>
                <a:moveTo>
                  <a:pt x="484" y="595"/>
                </a:moveTo>
                <a:lnTo>
                  <a:pt x="487" y="596"/>
                </a:lnTo>
                <a:lnTo>
                  <a:pt x="487" y="599"/>
                </a:lnTo>
                <a:lnTo>
                  <a:pt x="487" y="601"/>
                </a:lnTo>
                <a:lnTo>
                  <a:pt x="484" y="603"/>
                </a:lnTo>
                <a:lnTo>
                  <a:pt x="482" y="601"/>
                </a:lnTo>
                <a:lnTo>
                  <a:pt x="482" y="599"/>
                </a:lnTo>
                <a:lnTo>
                  <a:pt x="482" y="596"/>
                </a:lnTo>
                <a:lnTo>
                  <a:pt x="484" y="595"/>
                </a:lnTo>
                <a:close/>
                <a:moveTo>
                  <a:pt x="521" y="445"/>
                </a:moveTo>
                <a:lnTo>
                  <a:pt x="533" y="445"/>
                </a:lnTo>
                <a:lnTo>
                  <a:pt x="545" y="445"/>
                </a:lnTo>
                <a:lnTo>
                  <a:pt x="550" y="445"/>
                </a:lnTo>
                <a:lnTo>
                  <a:pt x="552" y="447"/>
                </a:lnTo>
                <a:lnTo>
                  <a:pt x="551" y="451"/>
                </a:lnTo>
                <a:lnTo>
                  <a:pt x="549" y="455"/>
                </a:lnTo>
                <a:lnTo>
                  <a:pt x="549" y="460"/>
                </a:lnTo>
                <a:lnTo>
                  <a:pt x="549" y="464"/>
                </a:lnTo>
                <a:lnTo>
                  <a:pt x="546" y="466"/>
                </a:lnTo>
                <a:lnTo>
                  <a:pt x="544" y="469"/>
                </a:lnTo>
                <a:lnTo>
                  <a:pt x="541" y="469"/>
                </a:lnTo>
                <a:lnTo>
                  <a:pt x="538" y="466"/>
                </a:lnTo>
                <a:lnTo>
                  <a:pt x="536" y="463"/>
                </a:lnTo>
                <a:lnTo>
                  <a:pt x="536" y="456"/>
                </a:lnTo>
                <a:lnTo>
                  <a:pt x="535" y="454"/>
                </a:lnTo>
                <a:lnTo>
                  <a:pt x="532" y="451"/>
                </a:lnTo>
                <a:lnTo>
                  <a:pt x="527" y="451"/>
                </a:lnTo>
                <a:lnTo>
                  <a:pt x="521" y="450"/>
                </a:lnTo>
                <a:lnTo>
                  <a:pt x="520" y="449"/>
                </a:lnTo>
                <a:lnTo>
                  <a:pt x="518" y="447"/>
                </a:lnTo>
                <a:lnTo>
                  <a:pt x="520" y="445"/>
                </a:lnTo>
                <a:lnTo>
                  <a:pt x="521" y="445"/>
                </a:lnTo>
                <a:close/>
                <a:moveTo>
                  <a:pt x="511" y="445"/>
                </a:moveTo>
                <a:lnTo>
                  <a:pt x="513" y="446"/>
                </a:lnTo>
                <a:lnTo>
                  <a:pt x="513" y="447"/>
                </a:lnTo>
                <a:lnTo>
                  <a:pt x="513" y="450"/>
                </a:lnTo>
                <a:lnTo>
                  <a:pt x="511" y="451"/>
                </a:lnTo>
                <a:lnTo>
                  <a:pt x="509" y="450"/>
                </a:lnTo>
                <a:lnTo>
                  <a:pt x="509" y="447"/>
                </a:lnTo>
                <a:lnTo>
                  <a:pt x="509" y="446"/>
                </a:lnTo>
                <a:lnTo>
                  <a:pt x="511" y="445"/>
                </a:lnTo>
                <a:close/>
                <a:moveTo>
                  <a:pt x="504" y="435"/>
                </a:moveTo>
                <a:lnTo>
                  <a:pt x="508" y="435"/>
                </a:lnTo>
                <a:lnTo>
                  <a:pt x="511" y="437"/>
                </a:lnTo>
                <a:lnTo>
                  <a:pt x="508" y="439"/>
                </a:lnTo>
                <a:lnTo>
                  <a:pt x="504" y="439"/>
                </a:lnTo>
                <a:lnTo>
                  <a:pt x="501" y="439"/>
                </a:lnTo>
                <a:lnTo>
                  <a:pt x="499" y="437"/>
                </a:lnTo>
                <a:lnTo>
                  <a:pt x="501" y="435"/>
                </a:lnTo>
                <a:lnTo>
                  <a:pt x="504" y="435"/>
                </a:lnTo>
                <a:close/>
                <a:moveTo>
                  <a:pt x="492" y="437"/>
                </a:moveTo>
                <a:lnTo>
                  <a:pt x="490" y="435"/>
                </a:lnTo>
                <a:lnTo>
                  <a:pt x="490" y="430"/>
                </a:lnTo>
                <a:lnTo>
                  <a:pt x="490" y="425"/>
                </a:lnTo>
                <a:lnTo>
                  <a:pt x="492" y="422"/>
                </a:lnTo>
                <a:lnTo>
                  <a:pt x="494" y="425"/>
                </a:lnTo>
                <a:lnTo>
                  <a:pt x="496" y="430"/>
                </a:lnTo>
                <a:lnTo>
                  <a:pt x="494" y="435"/>
                </a:lnTo>
                <a:lnTo>
                  <a:pt x="492" y="437"/>
                </a:lnTo>
                <a:close/>
                <a:moveTo>
                  <a:pt x="484" y="425"/>
                </a:moveTo>
                <a:lnTo>
                  <a:pt x="487" y="426"/>
                </a:lnTo>
                <a:lnTo>
                  <a:pt x="488" y="430"/>
                </a:lnTo>
                <a:lnTo>
                  <a:pt x="487" y="433"/>
                </a:lnTo>
                <a:lnTo>
                  <a:pt x="484" y="435"/>
                </a:lnTo>
                <a:lnTo>
                  <a:pt x="483" y="433"/>
                </a:lnTo>
                <a:lnTo>
                  <a:pt x="482" y="430"/>
                </a:lnTo>
                <a:lnTo>
                  <a:pt x="483" y="426"/>
                </a:lnTo>
                <a:lnTo>
                  <a:pt x="484" y="425"/>
                </a:lnTo>
                <a:close/>
                <a:moveTo>
                  <a:pt x="345" y="911"/>
                </a:moveTo>
                <a:lnTo>
                  <a:pt x="344" y="909"/>
                </a:lnTo>
                <a:lnTo>
                  <a:pt x="343" y="908"/>
                </a:lnTo>
                <a:lnTo>
                  <a:pt x="340" y="909"/>
                </a:lnTo>
                <a:lnTo>
                  <a:pt x="340" y="911"/>
                </a:lnTo>
                <a:lnTo>
                  <a:pt x="340" y="915"/>
                </a:lnTo>
                <a:lnTo>
                  <a:pt x="340" y="918"/>
                </a:lnTo>
                <a:lnTo>
                  <a:pt x="340" y="921"/>
                </a:lnTo>
                <a:lnTo>
                  <a:pt x="343" y="921"/>
                </a:lnTo>
                <a:lnTo>
                  <a:pt x="345" y="921"/>
                </a:lnTo>
                <a:lnTo>
                  <a:pt x="345" y="920"/>
                </a:lnTo>
                <a:lnTo>
                  <a:pt x="345" y="916"/>
                </a:lnTo>
                <a:lnTo>
                  <a:pt x="345" y="911"/>
                </a:lnTo>
                <a:close/>
                <a:moveTo>
                  <a:pt x="362" y="899"/>
                </a:moveTo>
                <a:lnTo>
                  <a:pt x="363" y="901"/>
                </a:lnTo>
                <a:lnTo>
                  <a:pt x="364" y="903"/>
                </a:lnTo>
                <a:lnTo>
                  <a:pt x="363" y="907"/>
                </a:lnTo>
                <a:lnTo>
                  <a:pt x="362" y="907"/>
                </a:lnTo>
                <a:lnTo>
                  <a:pt x="359" y="907"/>
                </a:lnTo>
                <a:lnTo>
                  <a:pt x="358" y="903"/>
                </a:lnTo>
                <a:lnTo>
                  <a:pt x="359" y="901"/>
                </a:lnTo>
                <a:lnTo>
                  <a:pt x="362" y="899"/>
                </a:lnTo>
                <a:close/>
                <a:moveTo>
                  <a:pt x="379" y="888"/>
                </a:moveTo>
                <a:lnTo>
                  <a:pt x="381" y="889"/>
                </a:lnTo>
                <a:lnTo>
                  <a:pt x="382" y="892"/>
                </a:lnTo>
                <a:lnTo>
                  <a:pt x="381" y="894"/>
                </a:lnTo>
                <a:lnTo>
                  <a:pt x="379" y="894"/>
                </a:lnTo>
                <a:lnTo>
                  <a:pt x="378" y="894"/>
                </a:lnTo>
                <a:lnTo>
                  <a:pt x="377" y="892"/>
                </a:lnTo>
                <a:lnTo>
                  <a:pt x="378" y="889"/>
                </a:lnTo>
                <a:lnTo>
                  <a:pt x="379" y="888"/>
                </a:lnTo>
                <a:close/>
                <a:moveTo>
                  <a:pt x="354" y="904"/>
                </a:moveTo>
                <a:lnTo>
                  <a:pt x="354" y="902"/>
                </a:lnTo>
                <a:lnTo>
                  <a:pt x="353" y="902"/>
                </a:lnTo>
                <a:lnTo>
                  <a:pt x="352" y="902"/>
                </a:lnTo>
                <a:lnTo>
                  <a:pt x="350" y="904"/>
                </a:lnTo>
                <a:lnTo>
                  <a:pt x="350" y="908"/>
                </a:lnTo>
                <a:lnTo>
                  <a:pt x="350" y="912"/>
                </a:lnTo>
                <a:lnTo>
                  <a:pt x="350" y="915"/>
                </a:lnTo>
                <a:lnTo>
                  <a:pt x="353" y="916"/>
                </a:lnTo>
                <a:lnTo>
                  <a:pt x="354" y="915"/>
                </a:lnTo>
                <a:lnTo>
                  <a:pt x="354" y="912"/>
                </a:lnTo>
                <a:lnTo>
                  <a:pt x="354" y="908"/>
                </a:lnTo>
                <a:lnTo>
                  <a:pt x="354" y="904"/>
                </a:lnTo>
                <a:close/>
                <a:moveTo>
                  <a:pt x="374" y="892"/>
                </a:moveTo>
                <a:lnTo>
                  <a:pt x="373" y="889"/>
                </a:lnTo>
                <a:lnTo>
                  <a:pt x="371" y="889"/>
                </a:lnTo>
                <a:lnTo>
                  <a:pt x="369" y="891"/>
                </a:lnTo>
                <a:lnTo>
                  <a:pt x="368" y="893"/>
                </a:lnTo>
                <a:lnTo>
                  <a:pt x="369" y="897"/>
                </a:lnTo>
                <a:lnTo>
                  <a:pt x="369" y="902"/>
                </a:lnTo>
                <a:lnTo>
                  <a:pt x="371" y="904"/>
                </a:lnTo>
                <a:lnTo>
                  <a:pt x="373" y="904"/>
                </a:lnTo>
                <a:lnTo>
                  <a:pt x="374" y="903"/>
                </a:lnTo>
                <a:lnTo>
                  <a:pt x="376" y="901"/>
                </a:lnTo>
                <a:lnTo>
                  <a:pt x="374" y="897"/>
                </a:lnTo>
                <a:lnTo>
                  <a:pt x="374" y="892"/>
                </a:lnTo>
                <a:close/>
                <a:moveTo>
                  <a:pt x="391" y="875"/>
                </a:moveTo>
                <a:lnTo>
                  <a:pt x="389" y="874"/>
                </a:lnTo>
                <a:lnTo>
                  <a:pt x="388" y="874"/>
                </a:lnTo>
                <a:lnTo>
                  <a:pt x="386" y="875"/>
                </a:lnTo>
                <a:lnTo>
                  <a:pt x="384" y="877"/>
                </a:lnTo>
                <a:lnTo>
                  <a:pt x="384" y="883"/>
                </a:lnTo>
                <a:lnTo>
                  <a:pt x="383" y="888"/>
                </a:lnTo>
                <a:lnTo>
                  <a:pt x="384" y="889"/>
                </a:lnTo>
                <a:lnTo>
                  <a:pt x="387" y="889"/>
                </a:lnTo>
                <a:lnTo>
                  <a:pt x="388" y="889"/>
                </a:lnTo>
                <a:lnTo>
                  <a:pt x="389" y="888"/>
                </a:lnTo>
                <a:lnTo>
                  <a:pt x="389" y="882"/>
                </a:lnTo>
                <a:lnTo>
                  <a:pt x="391" y="875"/>
                </a:lnTo>
                <a:close/>
                <a:moveTo>
                  <a:pt x="442" y="949"/>
                </a:moveTo>
                <a:lnTo>
                  <a:pt x="441" y="946"/>
                </a:lnTo>
                <a:lnTo>
                  <a:pt x="441" y="945"/>
                </a:lnTo>
                <a:lnTo>
                  <a:pt x="444" y="944"/>
                </a:lnTo>
                <a:lnTo>
                  <a:pt x="445" y="944"/>
                </a:lnTo>
                <a:lnTo>
                  <a:pt x="450" y="949"/>
                </a:lnTo>
                <a:lnTo>
                  <a:pt x="455" y="954"/>
                </a:lnTo>
                <a:lnTo>
                  <a:pt x="456" y="955"/>
                </a:lnTo>
                <a:lnTo>
                  <a:pt x="455" y="957"/>
                </a:lnTo>
                <a:lnTo>
                  <a:pt x="454" y="959"/>
                </a:lnTo>
                <a:lnTo>
                  <a:pt x="451" y="959"/>
                </a:lnTo>
                <a:lnTo>
                  <a:pt x="448" y="954"/>
                </a:lnTo>
                <a:lnTo>
                  <a:pt x="442" y="949"/>
                </a:lnTo>
                <a:close/>
                <a:moveTo>
                  <a:pt x="431" y="952"/>
                </a:moveTo>
                <a:lnTo>
                  <a:pt x="430" y="950"/>
                </a:lnTo>
                <a:lnTo>
                  <a:pt x="431" y="947"/>
                </a:lnTo>
                <a:lnTo>
                  <a:pt x="432" y="946"/>
                </a:lnTo>
                <a:lnTo>
                  <a:pt x="435" y="947"/>
                </a:lnTo>
                <a:lnTo>
                  <a:pt x="441" y="952"/>
                </a:lnTo>
                <a:lnTo>
                  <a:pt x="448" y="957"/>
                </a:lnTo>
                <a:lnTo>
                  <a:pt x="449" y="960"/>
                </a:lnTo>
                <a:lnTo>
                  <a:pt x="448" y="962"/>
                </a:lnTo>
                <a:lnTo>
                  <a:pt x="445" y="964"/>
                </a:lnTo>
                <a:lnTo>
                  <a:pt x="442" y="964"/>
                </a:lnTo>
                <a:lnTo>
                  <a:pt x="437" y="957"/>
                </a:lnTo>
                <a:lnTo>
                  <a:pt x="431" y="952"/>
                </a:lnTo>
                <a:close/>
                <a:moveTo>
                  <a:pt x="422" y="959"/>
                </a:moveTo>
                <a:lnTo>
                  <a:pt x="421" y="956"/>
                </a:lnTo>
                <a:lnTo>
                  <a:pt x="422" y="954"/>
                </a:lnTo>
                <a:lnTo>
                  <a:pt x="425" y="952"/>
                </a:lnTo>
                <a:lnTo>
                  <a:pt x="427" y="954"/>
                </a:lnTo>
                <a:lnTo>
                  <a:pt x="435" y="959"/>
                </a:lnTo>
                <a:lnTo>
                  <a:pt x="441" y="965"/>
                </a:lnTo>
                <a:lnTo>
                  <a:pt x="442" y="968"/>
                </a:lnTo>
                <a:lnTo>
                  <a:pt x="441" y="971"/>
                </a:lnTo>
                <a:lnTo>
                  <a:pt x="439" y="973"/>
                </a:lnTo>
                <a:lnTo>
                  <a:pt x="436" y="971"/>
                </a:lnTo>
                <a:lnTo>
                  <a:pt x="430" y="965"/>
                </a:lnTo>
                <a:lnTo>
                  <a:pt x="422" y="959"/>
                </a:lnTo>
                <a:close/>
                <a:moveTo>
                  <a:pt x="411" y="969"/>
                </a:moveTo>
                <a:lnTo>
                  <a:pt x="410" y="966"/>
                </a:lnTo>
                <a:lnTo>
                  <a:pt x="412" y="964"/>
                </a:lnTo>
                <a:lnTo>
                  <a:pt x="415" y="962"/>
                </a:lnTo>
                <a:lnTo>
                  <a:pt x="417" y="964"/>
                </a:lnTo>
                <a:lnTo>
                  <a:pt x="422" y="969"/>
                </a:lnTo>
                <a:lnTo>
                  <a:pt x="429" y="975"/>
                </a:lnTo>
                <a:lnTo>
                  <a:pt x="430" y="978"/>
                </a:lnTo>
                <a:lnTo>
                  <a:pt x="427" y="980"/>
                </a:lnTo>
                <a:lnTo>
                  <a:pt x="425" y="981"/>
                </a:lnTo>
                <a:lnTo>
                  <a:pt x="422" y="980"/>
                </a:lnTo>
                <a:lnTo>
                  <a:pt x="416" y="975"/>
                </a:lnTo>
                <a:lnTo>
                  <a:pt x="411" y="969"/>
                </a:lnTo>
                <a:close/>
                <a:moveTo>
                  <a:pt x="407" y="979"/>
                </a:moveTo>
                <a:lnTo>
                  <a:pt x="407" y="976"/>
                </a:lnTo>
                <a:lnTo>
                  <a:pt x="407" y="975"/>
                </a:lnTo>
                <a:lnTo>
                  <a:pt x="410" y="974"/>
                </a:lnTo>
                <a:lnTo>
                  <a:pt x="411" y="975"/>
                </a:lnTo>
                <a:lnTo>
                  <a:pt x="415" y="979"/>
                </a:lnTo>
                <a:lnTo>
                  <a:pt x="418" y="983"/>
                </a:lnTo>
                <a:lnTo>
                  <a:pt x="420" y="984"/>
                </a:lnTo>
                <a:lnTo>
                  <a:pt x="418" y="985"/>
                </a:lnTo>
                <a:lnTo>
                  <a:pt x="416" y="986"/>
                </a:lnTo>
                <a:lnTo>
                  <a:pt x="415" y="986"/>
                </a:lnTo>
                <a:lnTo>
                  <a:pt x="411" y="983"/>
                </a:lnTo>
                <a:lnTo>
                  <a:pt x="407" y="979"/>
                </a:lnTo>
                <a:close/>
                <a:moveTo>
                  <a:pt x="403" y="985"/>
                </a:moveTo>
                <a:lnTo>
                  <a:pt x="403" y="983"/>
                </a:lnTo>
                <a:lnTo>
                  <a:pt x="405" y="981"/>
                </a:lnTo>
                <a:lnTo>
                  <a:pt x="406" y="981"/>
                </a:lnTo>
                <a:lnTo>
                  <a:pt x="407" y="981"/>
                </a:lnTo>
                <a:lnTo>
                  <a:pt x="410" y="985"/>
                </a:lnTo>
                <a:lnTo>
                  <a:pt x="413" y="988"/>
                </a:lnTo>
                <a:lnTo>
                  <a:pt x="413" y="989"/>
                </a:lnTo>
                <a:lnTo>
                  <a:pt x="413" y="990"/>
                </a:lnTo>
                <a:lnTo>
                  <a:pt x="411" y="992"/>
                </a:lnTo>
                <a:lnTo>
                  <a:pt x="410" y="992"/>
                </a:lnTo>
                <a:lnTo>
                  <a:pt x="407" y="988"/>
                </a:lnTo>
                <a:lnTo>
                  <a:pt x="403" y="985"/>
                </a:lnTo>
                <a:close/>
                <a:moveTo>
                  <a:pt x="398" y="990"/>
                </a:moveTo>
                <a:lnTo>
                  <a:pt x="397" y="988"/>
                </a:lnTo>
                <a:lnTo>
                  <a:pt x="398" y="986"/>
                </a:lnTo>
                <a:lnTo>
                  <a:pt x="400" y="985"/>
                </a:lnTo>
                <a:lnTo>
                  <a:pt x="401" y="986"/>
                </a:lnTo>
                <a:lnTo>
                  <a:pt x="405" y="989"/>
                </a:lnTo>
                <a:lnTo>
                  <a:pt x="408" y="993"/>
                </a:lnTo>
                <a:lnTo>
                  <a:pt x="410" y="994"/>
                </a:lnTo>
                <a:lnTo>
                  <a:pt x="408" y="997"/>
                </a:lnTo>
                <a:lnTo>
                  <a:pt x="406" y="997"/>
                </a:lnTo>
                <a:lnTo>
                  <a:pt x="405" y="997"/>
                </a:lnTo>
                <a:lnTo>
                  <a:pt x="401" y="993"/>
                </a:lnTo>
                <a:lnTo>
                  <a:pt x="398" y="990"/>
                </a:lnTo>
                <a:close/>
                <a:moveTo>
                  <a:pt x="394" y="571"/>
                </a:moveTo>
                <a:lnTo>
                  <a:pt x="393" y="575"/>
                </a:lnTo>
                <a:lnTo>
                  <a:pt x="393" y="579"/>
                </a:lnTo>
                <a:lnTo>
                  <a:pt x="396" y="581"/>
                </a:lnTo>
                <a:lnTo>
                  <a:pt x="400" y="582"/>
                </a:lnTo>
                <a:lnTo>
                  <a:pt x="408" y="585"/>
                </a:lnTo>
                <a:lnTo>
                  <a:pt x="418" y="586"/>
                </a:lnTo>
                <a:lnTo>
                  <a:pt x="427" y="585"/>
                </a:lnTo>
                <a:lnTo>
                  <a:pt x="437" y="584"/>
                </a:lnTo>
                <a:lnTo>
                  <a:pt x="446" y="581"/>
                </a:lnTo>
                <a:lnTo>
                  <a:pt x="456" y="577"/>
                </a:lnTo>
                <a:lnTo>
                  <a:pt x="465" y="572"/>
                </a:lnTo>
                <a:lnTo>
                  <a:pt x="475" y="567"/>
                </a:lnTo>
                <a:lnTo>
                  <a:pt x="490" y="561"/>
                </a:lnTo>
                <a:lnTo>
                  <a:pt x="507" y="553"/>
                </a:lnTo>
                <a:lnTo>
                  <a:pt x="509" y="548"/>
                </a:lnTo>
                <a:lnTo>
                  <a:pt x="509" y="546"/>
                </a:lnTo>
                <a:lnTo>
                  <a:pt x="508" y="546"/>
                </a:lnTo>
                <a:lnTo>
                  <a:pt x="503" y="547"/>
                </a:lnTo>
                <a:lnTo>
                  <a:pt x="496" y="551"/>
                </a:lnTo>
                <a:lnTo>
                  <a:pt x="488" y="555"/>
                </a:lnTo>
                <a:lnTo>
                  <a:pt x="489" y="548"/>
                </a:lnTo>
                <a:lnTo>
                  <a:pt x="492" y="542"/>
                </a:lnTo>
                <a:lnTo>
                  <a:pt x="485" y="546"/>
                </a:lnTo>
                <a:lnTo>
                  <a:pt x="482" y="551"/>
                </a:lnTo>
                <a:lnTo>
                  <a:pt x="478" y="556"/>
                </a:lnTo>
                <a:lnTo>
                  <a:pt x="474" y="561"/>
                </a:lnTo>
                <a:lnTo>
                  <a:pt x="473" y="558"/>
                </a:lnTo>
                <a:lnTo>
                  <a:pt x="472" y="555"/>
                </a:lnTo>
                <a:lnTo>
                  <a:pt x="469" y="557"/>
                </a:lnTo>
                <a:lnTo>
                  <a:pt x="466" y="561"/>
                </a:lnTo>
                <a:lnTo>
                  <a:pt x="465" y="565"/>
                </a:lnTo>
                <a:lnTo>
                  <a:pt x="464" y="569"/>
                </a:lnTo>
                <a:lnTo>
                  <a:pt x="461" y="565"/>
                </a:lnTo>
                <a:lnTo>
                  <a:pt x="460" y="561"/>
                </a:lnTo>
                <a:lnTo>
                  <a:pt x="456" y="565"/>
                </a:lnTo>
                <a:lnTo>
                  <a:pt x="453" y="570"/>
                </a:lnTo>
                <a:lnTo>
                  <a:pt x="453" y="565"/>
                </a:lnTo>
                <a:lnTo>
                  <a:pt x="454" y="561"/>
                </a:lnTo>
                <a:lnTo>
                  <a:pt x="451" y="561"/>
                </a:lnTo>
                <a:lnTo>
                  <a:pt x="449" y="562"/>
                </a:lnTo>
                <a:lnTo>
                  <a:pt x="446" y="567"/>
                </a:lnTo>
                <a:lnTo>
                  <a:pt x="442" y="574"/>
                </a:lnTo>
                <a:lnTo>
                  <a:pt x="444" y="569"/>
                </a:lnTo>
                <a:lnTo>
                  <a:pt x="445" y="564"/>
                </a:lnTo>
                <a:lnTo>
                  <a:pt x="442" y="564"/>
                </a:lnTo>
                <a:lnTo>
                  <a:pt x="441" y="566"/>
                </a:lnTo>
                <a:lnTo>
                  <a:pt x="439" y="570"/>
                </a:lnTo>
                <a:lnTo>
                  <a:pt x="435" y="576"/>
                </a:lnTo>
                <a:lnTo>
                  <a:pt x="440" y="560"/>
                </a:lnTo>
                <a:lnTo>
                  <a:pt x="445" y="545"/>
                </a:lnTo>
                <a:lnTo>
                  <a:pt x="441" y="547"/>
                </a:lnTo>
                <a:lnTo>
                  <a:pt x="436" y="553"/>
                </a:lnTo>
                <a:lnTo>
                  <a:pt x="431" y="564"/>
                </a:lnTo>
                <a:lnTo>
                  <a:pt x="426" y="577"/>
                </a:lnTo>
                <a:lnTo>
                  <a:pt x="424" y="577"/>
                </a:lnTo>
                <a:lnTo>
                  <a:pt x="422" y="577"/>
                </a:lnTo>
                <a:lnTo>
                  <a:pt x="421" y="576"/>
                </a:lnTo>
                <a:lnTo>
                  <a:pt x="421" y="575"/>
                </a:lnTo>
                <a:lnTo>
                  <a:pt x="427" y="564"/>
                </a:lnTo>
                <a:lnTo>
                  <a:pt x="434" y="552"/>
                </a:lnTo>
                <a:lnTo>
                  <a:pt x="431" y="552"/>
                </a:lnTo>
                <a:lnTo>
                  <a:pt x="429" y="553"/>
                </a:lnTo>
                <a:lnTo>
                  <a:pt x="426" y="555"/>
                </a:lnTo>
                <a:lnTo>
                  <a:pt x="424" y="557"/>
                </a:lnTo>
                <a:lnTo>
                  <a:pt x="418" y="565"/>
                </a:lnTo>
                <a:lnTo>
                  <a:pt x="413" y="575"/>
                </a:lnTo>
                <a:lnTo>
                  <a:pt x="417" y="561"/>
                </a:lnTo>
                <a:lnTo>
                  <a:pt x="422" y="548"/>
                </a:lnTo>
                <a:lnTo>
                  <a:pt x="413" y="560"/>
                </a:lnTo>
                <a:lnTo>
                  <a:pt x="406" y="571"/>
                </a:lnTo>
                <a:lnTo>
                  <a:pt x="406" y="566"/>
                </a:lnTo>
                <a:lnTo>
                  <a:pt x="406" y="562"/>
                </a:lnTo>
                <a:lnTo>
                  <a:pt x="400" y="566"/>
                </a:lnTo>
                <a:lnTo>
                  <a:pt x="394" y="571"/>
                </a:lnTo>
                <a:close/>
                <a:moveTo>
                  <a:pt x="440" y="527"/>
                </a:moveTo>
                <a:lnTo>
                  <a:pt x="436" y="528"/>
                </a:lnTo>
                <a:lnTo>
                  <a:pt x="431" y="536"/>
                </a:lnTo>
                <a:lnTo>
                  <a:pt x="426" y="543"/>
                </a:lnTo>
                <a:lnTo>
                  <a:pt x="425" y="546"/>
                </a:lnTo>
                <a:lnTo>
                  <a:pt x="427" y="545"/>
                </a:lnTo>
                <a:lnTo>
                  <a:pt x="434" y="537"/>
                </a:lnTo>
                <a:lnTo>
                  <a:pt x="439" y="529"/>
                </a:lnTo>
                <a:lnTo>
                  <a:pt x="440" y="527"/>
                </a:lnTo>
                <a:close/>
                <a:moveTo>
                  <a:pt x="387" y="663"/>
                </a:moveTo>
                <a:lnTo>
                  <a:pt x="396" y="663"/>
                </a:lnTo>
                <a:lnTo>
                  <a:pt x="400" y="666"/>
                </a:lnTo>
                <a:lnTo>
                  <a:pt x="396" y="667"/>
                </a:lnTo>
                <a:lnTo>
                  <a:pt x="387" y="668"/>
                </a:lnTo>
                <a:lnTo>
                  <a:pt x="378" y="667"/>
                </a:lnTo>
                <a:lnTo>
                  <a:pt x="374" y="666"/>
                </a:lnTo>
                <a:lnTo>
                  <a:pt x="378" y="663"/>
                </a:lnTo>
                <a:lnTo>
                  <a:pt x="387" y="663"/>
                </a:lnTo>
                <a:close/>
                <a:moveTo>
                  <a:pt x="329" y="672"/>
                </a:moveTo>
                <a:lnTo>
                  <a:pt x="326" y="673"/>
                </a:lnTo>
                <a:lnTo>
                  <a:pt x="324" y="673"/>
                </a:lnTo>
                <a:lnTo>
                  <a:pt x="323" y="673"/>
                </a:lnTo>
                <a:lnTo>
                  <a:pt x="323" y="672"/>
                </a:lnTo>
                <a:lnTo>
                  <a:pt x="323" y="668"/>
                </a:lnTo>
                <a:lnTo>
                  <a:pt x="326" y="665"/>
                </a:lnTo>
                <a:lnTo>
                  <a:pt x="335" y="658"/>
                </a:lnTo>
                <a:lnTo>
                  <a:pt x="345" y="654"/>
                </a:lnTo>
                <a:lnTo>
                  <a:pt x="355" y="652"/>
                </a:lnTo>
                <a:lnTo>
                  <a:pt x="367" y="651"/>
                </a:lnTo>
                <a:lnTo>
                  <a:pt x="381" y="651"/>
                </a:lnTo>
                <a:lnTo>
                  <a:pt x="394" y="651"/>
                </a:lnTo>
                <a:lnTo>
                  <a:pt x="397" y="652"/>
                </a:lnTo>
                <a:lnTo>
                  <a:pt x="400" y="652"/>
                </a:lnTo>
                <a:lnTo>
                  <a:pt x="401" y="654"/>
                </a:lnTo>
                <a:lnTo>
                  <a:pt x="401" y="656"/>
                </a:lnTo>
                <a:lnTo>
                  <a:pt x="401" y="658"/>
                </a:lnTo>
                <a:lnTo>
                  <a:pt x="398" y="659"/>
                </a:lnTo>
                <a:lnTo>
                  <a:pt x="397" y="661"/>
                </a:lnTo>
                <a:lnTo>
                  <a:pt x="393" y="661"/>
                </a:lnTo>
                <a:lnTo>
                  <a:pt x="383" y="661"/>
                </a:lnTo>
                <a:lnTo>
                  <a:pt x="374" y="661"/>
                </a:lnTo>
                <a:lnTo>
                  <a:pt x="362" y="661"/>
                </a:lnTo>
                <a:lnTo>
                  <a:pt x="350" y="663"/>
                </a:lnTo>
                <a:lnTo>
                  <a:pt x="339" y="667"/>
                </a:lnTo>
                <a:lnTo>
                  <a:pt x="329" y="672"/>
                </a:lnTo>
                <a:close/>
                <a:moveTo>
                  <a:pt x="152" y="1233"/>
                </a:moveTo>
                <a:lnTo>
                  <a:pt x="153" y="1233"/>
                </a:lnTo>
                <a:lnTo>
                  <a:pt x="155" y="1234"/>
                </a:lnTo>
                <a:lnTo>
                  <a:pt x="156" y="1236"/>
                </a:lnTo>
                <a:lnTo>
                  <a:pt x="157" y="1239"/>
                </a:lnTo>
                <a:lnTo>
                  <a:pt x="157" y="1242"/>
                </a:lnTo>
                <a:lnTo>
                  <a:pt x="156" y="1244"/>
                </a:lnTo>
                <a:lnTo>
                  <a:pt x="155" y="1247"/>
                </a:lnTo>
                <a:lnTo>
                  <a:pt x="153" y="1247"/>
                </a:lnTo>
                <a:lnTo>
                  <a:pt x="152" y="1247"/>
                </a:lnTo>
                <a:lnTo>
                  <a:pt x="151" y="1245"/>
                </a:lnTo>
                <a:lnTo>
                  <a:pt x="150" y="1243"/>
                </a:lnTo>
                <a:lnTo>
                  <a:pt x="148" y="1240"/>
                </a:lnTo>
                <a:lnTo>
                  <a:pt x="150" y="1235"/>
                </a:lnTo>
                <a:lnTo>
                  <a:pt x="152" y="1233"/>
                </a:lnTo>
                <a:close/>
                <a:moveTo>
                  <a:pt x="127" y="1229"/>
                </a:moveTo>
                <a:lnTo>
                  <a:pt x="124" y="1234"/>
                </a:lnTo>
                <a:lnTo>
                  <a:pt x="123" y="1242"/>
                </a:lnTo>
                <a:lnTo>
                  <a:pt x="126" y="1248"/>
                </a:lnTo>
                <a:lnTo>
                  <a:pt x="129" y="1253"/>
                </a:lnTo>
                <a:lnTo>
                  <a:pt x="132" y="1257"/>
                </a:lnTo>
                <a:lnTo>
                  <a:pt x="136" y="1258"/>
                </a:lnTo>
                <a:lnTo>
                  <a:pt x="138" y="1259"/>
                </a:lnTo>
                <a:lnTo>
                  <a:pt x="142" y="1259"/>
                </a:lnTo>
                <a:lnTo>
                  <a:pt x="141" y="1255"/>
                </a:lnTo>
                <a:lnTo>
                  <a:pt x="139" y="1252"/>
                </a:lnTo>
                <a:lnTo>
                  <a:pt x="143" y="1254"/>
                </a:lnTo>
                <a:lnTo>
                  <a:pt x="147" y="1258"/>
                </a:lnTo>
                <a:lnTo>
                  <a:pt x="146" y="1254"/>
                </a:lnTo>
                <a:lnTo>
                  <a:pt x="144" y="1252"/>
                </a:lnTo>
                <a:lnTo>
                  <a:pt x="141" y="1248"/>
                </a:lnTo>
                <a:lnTo>
                  <a:pt x="137" y="1244"/>
                </a:lnTo>
                <a:lnTo>
                  <a:pt x="142" y="1245"/>
                </a:lnTo>
                <a:lnTo>
                  <a:pt x="146" y="1247"/>
                </a:lnTo>
                <a:lnTo>
                  <a:pt x="146" y="1243"/>
                </a:lnTo>
                <a:lnTo>
                  <a:pt x="143" y="1239"/>
                </a:lnTo>
                <a:lnTo>
                  <a:pt x="139" y="1236"/>
                </a:lnTo>
                <a:lnTo>
                  <a:pt x="134" y="1233"/>
                </a:lnTo>
                <a:lnTo>
                  <a:pt x="137" y="1233"/>
                </a:lnTo>
                <a:lnTo>
                  <a:pt x="141" y="1233"/>
                </a:lnTo>
                <a:lnTo>
                  <a:pt x="138" y="1228"/>
                </a:lnTo>
                <a:lnTo>
                  <a:pt x="134" y="1225"/>
                </a:lnTo>
                <a:lnTo>
                  <a:pt x="132" y="1224"/>
                </a:lnTo>
                <a:lnTo>
                  <a:pt x="131" y="1225"/>
                </a:lnTo>
                <a:lnTo>
                  <a:pt x="128" y="1226"/>
                </a:lnTo>
                <a:lnTo>
                  <a:pt x="127" y="1229"/>
                </a:lnTo>
                <a:close/>
                <a:moveTo>
                  <a:pt x="123" y="1178"/>
                </a:moveTo>
                <a:lnTo>
                  <a:pt x="126" y="1178"/>
                </a:lnTo>
                <a:lnTo>
                  <a:pt x="128" y="1177"/>
                </a:lnTo>
                <a:lnTo>
                  <a:pt x="131" y="1178"/>
                </a:lnTo>
                <a:lnTo>
                  <a:pt x="132" y="1180"/>
                </a:lnTo>
                <a:lnTo>
                  <a:pt x="134" y="1183"/>
                </a:lnTo>
                <a:lnTo>
                  <a:pt x="136" y="1190"/>
                </a:lnTo>
                <a:lnTo>
                  <a:pt x="141" y="1194"/>
                </a:lnTo>
                <a:lnTo>
                  <a:pt x="144" y="1199"/>
                </a:lnTo>
                <a:lnTo>
                  <a:pt x="147" y="1202"/>
                </a:lnTo>
                <a:lnTo>
                  <a:pt x="147" y="1206"/>
                </a:lnTo>
                <a:lnTo>
                  <a:pt x="152" y="1210"/>
                </a:lnTo>
                <a:lnTo>
                  <a:pt x="156" y="1214"/>
                </a:lnTo>
                <a:lnTo>
                  <a:pt x="157" y="1216"/>
                </a:lnTo>
                <a:lnTo>
                  <a:pt x="157" y="1219"/>
                </a:lnTo>
                <a:lnTo>
                  <a:pt x="155" y="1220"/>
                </a:lnTo>
                <a:lnTo>
                  <a:pt x="152" y="1221"/>
                </a:lnTo>
                <a:lnTo>
                  <a:pt x="147" y="1221"/>
                </a:lnTo>
                <a:lnTo>
                  <a:pt x="139" y="1221"/>
                </a:lnTo>
                <a:lnTo>
                  <a:pt x="136" y="1219"/>
                </a:lnTo>
                <a:lnTo>
                  <a:pt x="132" y="1216"/>
                </a:lnTo>
                <a:lnTo>
                  <a:pt x="131" y="1211"/>
                </a:lnTo>
                <a:lnTo>
                  <a:pt x="129" y="1206"/>
                </a:lnTo>
                <a:lnTo>
                  <a:pt x="127" y="1192"/>
                </a:lnTo>
                <a:lnTo>
                  <a:pt x="123" y="1178"/>
                </a:lnTo>
                <a:close/>
                <a:moveTo>
                  <a:pt x="323" y="896"/>
                </a:moveTo>
                <a:lnTo>
                  <a:pt x="321" y="899"/>
                </a:lnTo>
                <a:lnTo>
                  <a:pt x="320" y="903"/>
                </a:lnTo>
                <a:lnTo>
                  <a:pt x="319" y="903"/>
                </a:lnTo>
                <a:lnTo>
                  <a:pt x="317" y="902"/>
                </a:lnTo>
                <a:lnTo>
                  <a:pt x="317" y="899"/>
                </a:lnTo>
                <a:lnTo>
                  <a:pt x="319" y="896"/>
                </a:lnTo>
                <a:lnTo>
                  <a:pt x="320" y="896"/>
                </a:lnTo>
                <a:lnTo>
                  <a:pt x="323" y="896"/>
                </a:lnTo>
                <a:close/>
                <a:moveTo>
                  <a:pt x="379" y="250"/>
                </a:moveTo>
                <a:lnTo>
                  <a:pt x="382" y="252"/>
                </a:lnTo>
                <a:lnTo>
                  <a:pt x="384" y="253"/>
                </a:lnTo>
                <a:lnTo>
                  <a:pt x="386" y="252"/>
                </a:lnTo>
                <a:lnTo>
                  <a:pt x="387" y="250"/>
                </a:lnTo>
                <a:lnTo>
                  <a:pt x="386" y="255"/>
                </a:lnTo>
                <a:lnTo>
                  <a:pt x="382" y="259"/>
                </a:lnTo>
                <a:lnTo>
                  <a:pt x="383" y="257"/>
                </a:lnTo>
                <a:lnTo>
                  <a:pt x="384" y="254"/>
                </a:lnTo>
                <a:lnTo>
                  <a:pt x="382" y="252"/>
                </a:lnTo>
                <a:lnTo>
                  <a:pt x="379" y="250"/>
                </a:lnTo>
                <a:close/>
                <a:moveTo>
                  <a:pt x="588" y="276"/>
                </a:moveTo>
                <a:lnTo>
                  <a:pt x="590" y="277"/>
                </a:lnTo>
                <a:lnTo>
                  <a:pt x="594" y="282"/>
                </a:lnTo>
                <a:lnTo>
                  <a:pt x="598" y="288"/>
                </a:lnTo>
                <a:lnTo>
                  <a:pt x="598" y="292"/>
                </a:lnTo>
                <a:lnTo>
                  <a:pt x="594" y="291"/>
                </a:lnTo>
                <a:lnTo>
                  <a:pt x="590" y="285"/>
                </a:lnTo>
                <a:lnTo>
                  <a:pt x="588" y="278"/>
                </a:lnTo>
                <a:lnTo>
                  <a:pt x="588" y="276"/>
                </a:lnTo>
                <a:close/>
                <a:moveTo>
                  <a:pt x="600" y="278"/>
                </a:moveTo>
                <a:lnTo>
                  <a:pt x="602" y="279"/>
                </a:lnTo>
                <a:lnTo>
                  <a:pt x="605" y="283"/>
                </a:lnTo>
                <a:lnTo>
                  <a:pt x="608" y="288"/>
                </a:lnTo>
                <a:lnTo>
                  <a:pt x="608" y="291"/>
                </a:lnTo>
                <a:lnTo>
                  <a:pt x="605" y="290"/>
                </a:lnTo>
                <a:lnTo>
                  <a:pt x="603" y="286"/>
                </a:lnTo>
                <a:lnTo>
                  <a:pt x="600" y="281"/>
                </a:lnTo>
                <a:lnTo>
                  <a:pt x="600" y="278"/>
                </a:lnTo>
                <a:close/>
                <a:moveTo>
                  <a:pt x="604" y="255"/>
                </a:moveTo>
                <a:lnTo>
                  <a:pt x="608" y="258"/>
                </a:lnTo>
                <a:lnTo>
                  <a:pt x="613" y="266"/>
                </a:lnTo>
                <a:lnTo>
                  <a:pt x="609" y="266"/>
                </a:lnTo>
                <a:lnTo>
                  <a:pt x="605" y="266"/>
                </a:lnTo>
                <a:lnTo>
                  <a:pt x="603" y="262"/>
                </a:lnTo>
                <a:lnTo>
                  <a:pt x="603" y="258"/>
                </a:lnTo>
                <a:lnTo>
                  <a:pt x="603" y="257"/>
                </a:lnTo>
                <a:lnTo>
                  <a:pt x="604" y="255"/>
                </a:lnTo>
                <a:close/>
                <a:moveTo>
                  <a:pt x="615" y="268"/>
                </a:moveTo>
                <a:lnTo>
                  <a:pt x="617" y="272"/>
                </a:lnTo>
                <a:lnTo>
                  <a:pt x="618" y="276"/>
                </a:lnTo>
                <a:lnTo>
                  <a:pt x="614" y="276"/>
                </a:lnTo>
                <a:lnTo>
                  <a:pt x="610" y="276"/>
                </a:lnTo>
                <a:lnTo>
                  <a:pt x="609" y="272"/>
                </a:lnTo>
                <a:lnTo>
                  <a:pt x="607" y="269"/>
                </a:lnTo>
                <a:lnTo>
                  <a:pt x="607" y="268"/>
                </a:lnTo>
                <a:lnTo>
                  <a:pt x="607" y="268"/>
                </a:lnTo>
                <a:lnTo>
                  <a:pt x="610" y="268"/>
                </a:lnTo>
                <a:lnTo>
                  <a:pt x="615" y="268"/>
                </a:lnTo>
                <a:close/>
                <a:moveTo>
                  <a:pt x="619" y="278"/>
                </a:moveTo>
                <a:lnTo>
                  <a:pt x="619" y="281"/>
                </a:lnTo>
                <a:lnTo>
                  <a:pt x="618" y="282"/>
                </a:lnTo>
                <a:lnTo>
                  <a:pt x="615" y="281"/>
                </a:lnTo>
                <a:lnTo>
                  <a:pt x="613" y="278"/>
                </a:lnTo>
                <a:lnTo>
                  <a:pt x="617" y="278"/>
                </a:lnTo>
                <a:lnTo>
                  <a:pt x="619" y="278"/>
                </a:lnTo>
                <a:close/>
                <a:moveTo>
                  <a:pt x="560" y="324"/>
                </a:moveTo>
                <a:lnTo>
                  <a:pt x="561" y="327"/>
                </a:lnTo>
                <a:lnTo>
                  <a:pt x="562" y="330"/>
                </a:lnTo>
                <a:lnTo>
                  <a:pt x="567" y="326"/>
                </a:lnTo>
                <a:lnTo>
                  <a:pt x="571" y="321"/>
                </a:lnTo>
                <a:lnTo>
                  <a:pt x="574" y="320"/>
                </a:lnTo>
                <a:lnTo>
                  <a:pt x="575" y="320"/>
                </a:lnTo>
                <a:lnTo>
                  <a:pt x="578" y="321"/>
                </a:lnTo>
                <a:lnTo>
                  <a:pt x="579" y="324"/>
                </a:lnTo>
                <a:lnTo>
                  <a:pt x="579" y="319"/>
                </a:lnTo>
                <a:lnTo>
                  <a:pt x="579" y="314"/>
                </a:lnTo>
                <a:lnTo>
                  <a:pt x="581" y="312"/>
                </a:lnTo>
                <a:lnTo>
                  <a:pt x="584" y="312"/>
                </a:lnTo>
                <a:lnTo>
                  <a:pt x="585" y="314"/>
                </a:lnTo>
                <a:lnTo>
                  <a:pt x="588" y="316"/>
                </a:lnTo>
                <a:lnTo>
                  <a:pt x="589" y="311"/>
                </a:lnTo>
                <a:lnTo>
                  <a:pt x="588" y="306"/>
                </a:lnTo>
                <a:lnTo>
                  <a:pt x="589" y="300"/>
                </a:lnTo>
                <a:lnTo>
                  <a:pt x="589" y="293"/>
                </a:lnTo>
                <a:lnTo>
                  <a:pt x="585" y="287"/>
                </a:lnTo>
                <a:lnTo>
                  <a:pt x="583" y="283"/>
                </a:lnTo>
                <a:lnTo>
                  <a:pt x="579" y="279"/>
                </a:lnTo>
                <a:lnTo>
                  <a:pt x="575" y="278"/>
                </a:lnTo>
                <a:lnTo>
                  <a:pt x="576" y="283"/>
                </a:lnTo>
                <a:lnTo>
                  <a:pt x="578" y="287"/>
                </a:lnTo>
                <a:lnTo>
                  <a:pt x="578" y="292"/>
                </a:lnTo>
                <a:lnTo>
                  <a:pt x="576" y="296"/>
                </a:lnTo>
                <a:lnTo>
                  <a:pt x="575" y="290"/>
                </a:lnTo>
                <a:lnTo>
                  <a:pt x="573" y="286"/>
                </a:lnTo>
                <a:lnTo>
                  <a:pt x="569" y="282"/>
                </a:lnTo>
                <a:lnTo>
                  <a:pt x="565" y="278"/>
                </a:lnTo>
                <a:lnTo>
                  <a:pt x="566" y="282"/>
                </a:lnTo>
                <a:lnTo>
                  <a:pt x="567" y="286"/>
                </a:lnTo>
                <a:lnTo>
                  <a:pt x="567" y="290"/>
                </a:lnTo>
                <a:lnTo>
                  <a:pt x="567" y="293"/>
                </a:lnTo>
                <a:lnTo>
                  <a:pt x="565" y="291"/>
                </a:lnTo>
                <a:lnTo>
                  <a:pt x="561" y="288"/>
                </a:lnTo>
                <a:lnTo>
                  <a:pt x="561" y="292"/>
                </a:lnTo>
                <a:lnTo>
                  <a:pt x="562" y="296"/>
                </a:lnTo>
                <a:lnTo>
                  <a:pt x="560" y="297"/>
                </a:lnTo>
                <a:lnTo>
                  <a:pt x="559" y="298"/>
                </a:lnTo>
                <a:lnTo>
                  <a:pt x="559" y="311"/>
                </a:lnTo>
                <a:lnTo>
                  <a:pt x="560" y="324"/>
                </a:lnTo>
                <a:close/>
                <a:moveTo>
                  <a:pt x="542" y="367"/>
                </a:moveTo>
                <a:lnTo>
                  <a:pt x="544" y="356"/>
                </a:lnTo>
                <a:lnTo>
                  <a:pt x="545" y="346"/>
                </a:lnTo>
                <a:lnTo>
                  <a:pt x="546" y="336"/>
                </a:lnTo>
                <a:lnTo>
                  <a:pt x="546" y="326"/>
                </a:lnTo>
                <a:lnTo>
                  <a:pt x="544" y="327"/>
                </a:lnTo>
                <a:lnTo>
                  <a:pt x="542" y="327"/>
                </a:lnTo>
                <a:lnTo>
                  <a:pt x="541" y="340"/>
                </a:lnTo>
                <a:lnTo>
                  <a:pt x="536" y="354"/>
                </a:lnTo>
                <a:lnTo>
                  <a:pt x="538" y="341"/>
                </a:lnTo>
                <a:lnTo>
                  <a:pt x="538" y="329"/>
                </a:lnTo>
                <a:lnTo>
                  <a:pt x="537" y="330"/>
                </a:lnTo>
                <a:lnTo>
                  <a:pt x="535" y="330"/>
                </a:lnTo>
                <a:lnTo>
                  <a:pt x="533" y="339"/>
                </a:lnTo>
                <a:lnTo>
                  <a:pt x="530" y="350"/>
                </a:lnTo>
                <a:lnTo>
                  <a:pt x="531" y="340"/>
                </a:lnTo>
                <a:lnTo>
                  <a:pt x="532" y="331"/>
                </a:lnTo>
                <a:lnTo>
                  <a:pt x="528" y="331"/>
                </a:lnTo>
                <a:lnTo>
                  <a:pt x="526" y="331"/>
                </a:lnTo>
                <a:lnTo>
                  <a:pt x="525" y="345"/>
                </a:lnTo>
                <a:lnTo>
                  <a:pt x="522" y="360"/>
                </a:lnTo>
                <a:lnTo>
                  <a:pt x="522" y="346"/>
                </a:lnTo>
                <a:lnTo>
                  <a:pt x="521" y="332"/>
                </a:lnTo>
                <a:lnTo>
                  <a:pt x="518" y="332"/>
                </a:lnTo>
                <a:lnTo>
                  <a:pt x="514" y="332"/>
                </a:lnTo>
                <a:lnTo>
                  <a:pt x="514" y="346"/>
                </a:lnTo>
                <a:lnTo>
                  <a:pt x="512" y="365"/>
                </a:lnTo>
                <a:lnTo>
                  <a:pt x="511" y="348"/>
                </a:lnTo>
                <a:lnTo>
                  <a:pt x="511" y="331"/>
                </a:lnTo>
                <a:lnTo>
                  <a:pt x="507" y="331"/>
                </a:lnTo>
                <a:lnTo>
                  <a:pt x="504" y="330"/>
                </a:lnTo>
                <a:lnTo>
                  <a:pt x="503" y="346"/>
                </a:lnTo>
                <a:lnTo>
                  <a:pt x="501" y="365"/>
                </a:lnTo>
                <a:lnTo>
                  <a:pt x="499" y="346"/>
                </a:lnTo>
                <a:lnTo>
                  <a:pt x="499" y="330"/>
                </a:lnTo>
                <a:lnTo>
                  <a:pt x="497" y="329"/>
                </a:lnTo>
                <a:lnTo>
                  <a:pt x="493" y="327"/>
                </a:lnTo>
                <a:lnTo>
                  <a:pt x="492" y="343"/>
                </a:lnTo>
                <a:lnTo>
                  <a:pt x="488" y="359"/>
                </a:lnTo>
                <a:lnTo>
                  <a:pt x="488" y="343"/>
                </a:lnTo>
                <a:lnTo>
                  <a:pt x="489" y="326"/>
                </a:lnTo>
                <a:lnTo>
                  <a:pt x="487" y="325"/>
                </a:lnTo>
                <a:lnTo>
                  <a:pt x="483" y="324"/>
                </a:lnTo>
                <a:lnTo>
                  <a:pt x="482" y="343"/>
                </a:lnTo>
                <a:lnTo>
                  <a:pt x="480" y="362"/>
                </a:lnTo>
                <a:lnTo>
                  <a:pt x="479" y="350"/>
                </a:lnTo>
                <a:lnTo>
                  <a:pt x="479" y="340"/>
                </a:lnTo>
                <a:lnTo>
                  <a:pt x="478" y="331"/>
                </a:lnTo>
                <a:lnTo>
                  <a:pt x="479" y="322"/>
                </a:lnTo>
                <a:lnTo>
                  <a:pt x="477" y="321"/>
                </a:lnTo>
                <a:lnTo>
                  <a:pt x="474" y="320"/>
                </a:lnTo>
                <a:lnTo>
                  <a:pt x="472" y="331"/>
                </a:lnTo>
                <a:lnTo>
                  <a:pt x="470" y="341"/>
                </a:lnTo>
                <a:lnTo>
                  <a:pt x="470" y="353"/>
                </a:lnTo>
                <a:lnTo>
                  <a:pt x="470" y="364"/>
                </a:lnTo>
                <a:lnTo>
                  <a:pt x="468" y="350"/>
                </a:lnTo>
                <a:lnTo>
                  <a:pt x="466" y="339"/>
                </a:lnTo>
                <a:lnTo>
                  <a:pt x="468" y="329"/>
                </a:lnTo>
                <a:lnTo>
                  <a:pt x="470" y="319"/>
                </a:lnTo>
                <a:lnTo>
                  <a:pt x="468" y="317"/>
                </a:lnTo>
                <a:lnTo>
                  <a:pt x="466" y="316"/>
                </a:lnTo>
                <a:lnTo>
                  <a:pt x="463" y="324"/>
                </a:lnTo>
                <a:lnTo>
                  <a:pt x="456" y="334"/>
                </a:lnTo>
                <a:lnTo>
                  <a:pt x="460" y="324"/>
                </a:lnTo>
                <a:lnTo>
                  <a:pt x="464" y="315"/>
                </a:lnTo>
                <a:lnTo>
                  <a:pt x="460" y="312"/>
                </a:lnTo>
                <a:lnTo>
                  <a:pt x="456" y="311"/>
                </a:lnTo>
                <a:lnTo>
                  <a:pt x="455" y="317"/>
                </a:lnTo>
                <a:lnTo>
                  <a:pt x="453" y="324"/>
                </a:lnTo>
                <a:lnTo>
                  <a:pt x="450" y="331"/>
                </a:lnTo>
                <a:lnTo>
                  <a:pt x="445" y="339"/>
                </a:lnTo>
                <a:lnTo>
                  <a:pt x="450" y="324"/>
                </a:lnTo>
                <a:lnTo>
                  <a:pt x="453" y="309"/>
                </a:lnTo>
                <a:lnTo>
                  <a:pt x="454" y="292"/>
                </a:lnTo>
                <a:lnTo>
                  <a:pt x="455" y="274"/>
                </a:lnTo>
                <a:lnTo>
                  <a:pt x="458" y="288"/>
                </a:lnTo>
                <a:lnTo>
                  <a:pt x="458" y="300"/>
                </a:lnTo>
                <a:lnTo>
                  <a:pt x="461" y="301"/>
                </a:lnTo>
                <a:lnTo>
                  <a:pt x="465" y="302"/>
                </a:lnTo>
                <a:lnTo>
                  <a:pt x="466" y="286"/>
                </a:lnTo>
                <a:lnTo>
                  <a:pt x="468" y="269"/>
                </a:lnTo>
                <a:lnTo>
                  <a:pt x="469" y="278"/>
                </a:lnTo>
                <a:lnTo>
                  <a:pt x="470" y="287"/>
                </a:lnTo>
                <a:lnTo>
                  <a:pt x="470" y="296"/>
                </a:lnTo>
                <a:lnTo>
                  <a:pt x="470" y="303"/>
                </a:lnTo>
                <a:lnTo>
                  <a:pt x="473" y="305"/>
                </a:lnTo>
                <a:lnTo>
                  <a:pt x="475" y="305"/>
                </a:lnTo>
                <a:lnTo>
                  <a:pt x="477" y="302"/>
                </a:lnTo>
                <a:lnTo>
                  <a:pt x="479" y="300"/>
                </a:lnTo>
                <a:lnTo>
                  <a:pt x="478" y="302"/>
                </a:lnTo>
                <a:lnTo>
                  <a:pt x="477" y="306"/>
                </a:lnTo>
                <a:lnTo>
                  <a:pt x="479" y="306"/>
                </a:lnTo>
                <a:lnTo>
                  <a:pt x="482" y="306"/>
                </a:lnTo>
                <a:lnTo>
                  <a:pt x="483" y="300"/>
                </a:lnTo>
                <a:lnTo>
                  <a:pt x="485" y="292"/>
                </a:lnTo>
                <a:lnTo>
                  <a:pt x="485" y="300"/>
                </a:lnTo>
                <a:lnTo>
                  <a:pt x="484" y="307"/>
                </a:lnTo>
                <a:lnTo>
                  <a:pt x="487" y="307"/>
                </a:lnTo>
                <a:lnTo>
                  <a:pt x="489" y="309"/>
                </a:lnTo>
                <a:lnTo>
                  <a:pt x="490" y="303"/>
                </a:lnTo>
                <a:lnTo>
                  <a:pt x="490" y="297"/>
                </a:lnTo>
                <a:lnTo>
                  <a:pt x="492" y="303"/>
                </a:lnTo>
                <a:lnTo>
                  <a:pt x="492" y="309"/>
                </a:lnTo>
                <a:lnTo>
                  <a:pt x="496" y="309"/>
                </a:lnTo>
                <a:lnTo>
                  <a:pt x="499" y="310"/>
                </a:lnTo>
                <a:lnTo>
                  <a:pt x="499" y="302"/>
                </a:lnTo>
                <a:lnTo>
                  <a:pt x="499" y="295"/>
                </a:lnTo>
                <a:lnTo>
                  <a:pt x="501" y="302"/>
                </a:lnTo>
                <a:lnTo>
                  <a:pt x="502" y="310"/>
                </a:lnTo>
                <a:lnTo>
                  <a:pt x="506" y="310"/>
                </a:lnTo>
                <a:lnTo>
                  <a:pt x="509" y="310"/>
                </a:lnTo>
                <a:lnTo>
                  <a:pt x="509" y="302"/>
                </a:lnTo>
                <a:lnTo>
                  <a:pt x="511" y="295"/>
                </a:lnTo>
                <a:lnTo>
                  <a:pt x="512" y="302"/>
                </a:lnTo>
                <a:lnTo>
                  <a:pt x="513" y="310"/>
                </a:lnTo>
                <a:lnTo>
                  <a:pt x="517" y="310"/>
                </a:lnTo>
                <a:lnTo>
                  <a:pt x="520" y="310"/>
                </a:lnTo>
                <a:lnTo>
                  <a:pt x="520" y="298"/>
                </a:lnTo>
                <a:lnTo>
                  <a:pt x="520" y="287"/>
                </a:lnTo>
                <a:lnTo>
                  <a:pt x="523" y="300"/>
                </a:lnTo>
                <a:lnTo>
                  <a:pt x="525" y="310"/>
                </a:lnTo>
                <a:lnTo>
                  <a:pt x="527" y="309"/>
                </a:lnTo>
                <a:lnTo>
                  <a:pt x="531" y="309"/>
                </a:lnTo>
                <a:lnTo>
                  <a:pt x="530" y="301"/>
                </a:lnTo>
                <a:lnTo>
                  <a:pt x="528" y="292"/>
                </a:lnTo>
                <a:lnTo>
                  <a:pt x="532" y="301"/>
                </a:lnTo>
                <a:lnTo>
                  <a:pt x="533" y="309"/>
                </a:lnTo>
                <a:lnTo>
                  <a:pt x="536" y="307"/>
                </a:lnTo>
                <a:lnTo>
                  <a:pt x="537" y="307"/>
                </a:lnTo>
                <a:lnTo>
                  <a:pt x="536" y="298"/>
                </a:lnTo>
                <a:lnTo>
                  <a:pt x="535" y="290"/>
                </a:lnTo>
                <a:lnTo>
                  <a:pt x="538" y="298"/>
                </a:lnTo>
                <a:lnTo>
                  <a:pt x="541" y="306"/>
                </a:lnTo>
                <a:lnTo>
                  <a:pt x="542" y="306"/>
                </a:lnTo>
                <a:lnTo>
                  <a:pt x="545" y="306"/>
                </a:lnTo>
                <a:lnTo>
                  <a:pt x="542" y="292"/>
                </a:lnTo>
                <a:lnTo>
                  <a:pt x="541" y="276"/>
                </a:lnTo>
                <a:lnTo>
                  <a:pt x="546" y="288"/>
                </a:lnTo>
                <a:lnTo>
                  <a:pt x="549" y="301"/>
                </a:lnTo>
                <a:lnTo>
                  <a:pt x="551" y="311"/>
                </a:lnTo>
                <a:lnTo>
                  <a:pt x="552" y="321"/>
                </a:lnTo>
                <a:lnTo>
                  <a:pt x="551" y="331"/>
                </a:lnTo>
                <a:lnTo>
                  <a:pt x="550" y="341"/>
                </a:lnTo>
                <a:lnTo>
                  <a:pt x="546" y="354"/>
                </a:lnTo>
                <a:lnTo>
                  <a:pt x="542" y="367"/>
                </a:lnTo>
                <a:close/>
                <a:moveTo>
                  <a:pt x="437" y="309"/>
                </a:moveTo>
                <a:lnTo>
                  <a:pt x="441" y="298"/>
                </a:lnTo>
                <a:lnTo>
                  <a:pt x="442" y="288"/>
                </a:lnTo>
                <a:lnTo>
                  <a:pt x="442" y="278"/>
                </a:lnTo>
                <a:lnTo>
                  <a:pt x="442" y="267"/>
                </a:lnTo>
                <a:lnTo>
                  <a:pt x="445" y="272"/>
                </a:lnTo>
                <a:lnTo>
                  <a:pt x="446" y="278"/>
                </a:lnTo>
                <a:lnTo>
                  <a:pt x="446" y="282"/>
                </a:lnTo>
                <a:lnTo>
                  <a:pt x="446" y="287"/>
                </a:lnTo>
                <a:lnTo>
                  <a:pt x="444" y="296"/>
                </a:lnTo>
                <a:lnTo>
                  <a:pt x="437" y="309"/>
                </a:lnTo>
                <a:close/>
                <a:moveTo>
                  <a:pt x="421" y="314"/>
                </a:moveTo>
                <a:lnTo>
                  <a:pt x="421" y="310"/>
                </a:lnTo>
                <a:lnTo>
                  <a:pt x="422" y="306"/>
                </a:lnTo>
                <a:lnTo>
                  <a:pt x="425" y="302"/>
                </a:lnTo>
                <a:lnTo>
                  <a:pt x="430" y="300"/>
                </a:lnTo>
                <a:lnTo>
                  <a:pt x="429" y="305"/>
                </a:lnTo>
                <a:lnTo>
                  <a:pt x="429" y="310"/>
                </a:lnTo>
                <a:lnTo>
                  <a:pt x="426" y="312"/>
                </a:lnTo>
                <a:lnTo>
                  <a:pt x="421" y="314"/>
                </a:lnTo>
                <a:close/>
                <a:moveTo>
                  <a:pt x="422" y="296"/>
                </a:moveTo>
                <a:lnTo>
                  <a:pt x="424" y="292"/>
                </a:lnTo>
                <a:lnTo>
                  <a:pt x="425" y="288"/>
                </a:lnTo>
                <a:lnTo>
                  <a:pt x="426" y="287"/>
                </a:lnTo>
                <a:lnTo>
                  <a:pt x="426" y="287"/>
                </a:lnTo>
                <a:lnTo>
                  <a:pt x="426" y="286"/>
                </a:lnTo>
                <a:lnTo>
                  <a:pt x="427" y="285"/>
                </a:lnTo>
                <a:lnTo>
                  <a:pt x="430" y="282"/>
                </a:lnTo>
                <a:lnTo>
                  <a:pt x="431" y="279"/>
                </a:lnTo>
                <a:lnTo>
                  <a:pt x="430" y="285"/>
                </a:lnTo>
                <a:lnTo>
                  <a:pt x="429" y="288"/>
                </a:lnTo>
                <a:lnTo>
                  <a:pt x="426" y="292"/>
                </a:lnTo>
                <a:lnTo>
                  <a:pt x="422" y="296"/>
                </a:lnTo>
                <a:close/>
                <a:moveTo>
                  <a:pt x="388" y="290"/>
                </a:moveTo>
                <a:lnTo>
                  <a:pt x="391" y="285"/>
                </a:lnTo>
                <a:lnTo>
                  <a:pt x="393" y="281"/>
                </a:lnTo>
                <a:lnTo>
                  <a:pt x="392" y="286"/>
                </a:lnTo>
                <a:lnTo>
                  <a:pt x="388" y="290"/>
                </a:lnTo>
                <a:close/>
                <a:moveTo>
                  <a:pt x="397" y="278"/>
                </a:moveTo>
                <a:lnTo>
                  <a:pt x="398" y="273"/>
                </a:lnTo>
                <a:lnTo>
                  <a:pt x="401" y="268"/>
                </a:lnTo>
                <a:lnTo>
                  <a:pt x="398" y="267"/>
                </a:lnTo>
                <a:lnTo>
                  <a:pt x="396" y="264"/>
                </a:lnTo>
                <a:lnTo>
                  <a:pt x="389" y="274"/>
                </a:lnTo>
                <a:lnTo>
                  <a:pt x="382" y="286"/>
                </a:lnTo>
                <a:lnTo>
                  <a:pt x="386" y="276"/>
                </a:lnTo>
                <a:lnTo>
                  <a:pt x="389" y="267"/>
                </a:lnTo>
                <a:lnTo>
                  <a:pt x="394" y="259"/>
                </a:lnTo>
                <a:lnTo>
                  <a:pt x="401" y="252"/>
                </a:lnTo>
                <a:lnTo>
                  <a:pt x="398" y="258"/>
                </a:lnTo>
                <a:lnTo>
                  <a:pt x="397" y="263"/>
                </a:lnTo>
                <a:lnTo>
                  <a:pt x="398" y="266"/>
                </a:lnTo>
                <a:lnTo>
                  <a:pt x="401" y="267"/>
                </a:lnTo>
                <a:lnTo>
                  <a:pt x="403" y="266"/>
                </a:lnTo>
                <a:lnTo>
                  <a:pt x="405" y="263"/>
                </a:lnTo>
                <a:lnTo>
                  <a:pt x="405" y="266"/>
                </a:lnTo>
                <a:lnTo>
                  <a:pt x="403" y="269"/>
                </a:lnTo>
                <a:lnTo>
                  <a:pt x="403" y="269"/>
                </a:lnTo>
                <a:lnTo>
                  <a:pt x="405" y="269"/>
                </a:lnTo>
                <a:lnTo>
                  <a:pt x="403" y="269"/>
                </a:lnTo>
                <a:lnTo>
                  <a:pt x="403" y="271"/>
                </a:lnTo>
                <a:lnTo>
                  <a:pt x="403" y="271"/>
                </a:lnTo>
                <a:lnTo>
                  <a:pt x="403" y="271"/>
                </a:lnTo>
                <a:lnTo>
                  <a:pt x="401" y="274"/>
                </a:lnTo>
                <a:lnTo>
                  <a:pt x="397" y="278"/>
                </a:lnTo>
                <a:close/>
                <a:moveTo>
                  <a:pt x="565" y="208"/>
                </a:moveTo>
                <a:lnTo>
                  <a:pt x="565" y="204"/>
                </a:lnTo>
                <a:lnTo>
                  <a:pt x="565" y="200"/>
                </a:lnTo>
                <a:lnTo>
                  <a:pt x="567" y="196"/>
                </a:lnTo>
                <a:lnTo>
                  <a:pt x="571" y="192"/>
                </a:lnTo>
                <a:lnTo>
                  <a:pt x="574" y="191"/>
                </a:lnTo>
                <a:lnTo>
                  <a:pt x="575" y="192"/>
                </a:lnTo>
                <a:lnTo>
                  <a:pt x="575" y="195"/>
                </a:lnTo>
                <a:lnTo>
                  <a:pt x="575" y="197"/>
                </a:lnTo>
                <a:lnTo>
                  <a:pt x="569" y="201"/>
                </a:lnTo>
                <a:lnTo>
                  <a:pt x="565" y="208"/>
                </a:lnTo>
                <a:close/>
                <a:moveTo>
                  <a:pt x="501" y="154"/>
                </a:moveTo>
                <a:lnTo>
                  <a:pt x="499" y="151"/>
                </a:lnTo>
                <a:lnTo>
                  <a:pt x="501" y="149"/>
                </a:lnTo>
                <a:lnTo>
                  <a:pt x="503" y="149"/>
                </a:lnTo>
                <a:lnTo>
                  <a:pt x="504" y="153"/>
                </a:lnTo>
                <a:lnTo>
                  <a:pt x="508" y="166"/>
                </a:lnTo>
                <a:lnTo>
                  <a:pt x="514" y="178"/>
                </a:lnTo>
                <a:lnTo>
                  <a:pt x="522" y="191"/>
                </a:lnTo>
                <a:lnTo>
                  <a:pt x="533" y="204"/>
                </a:lnTo>
                <a:lnTo>
                  <a:pt x="536" y="205"/>
                </a:lnTo>
                <a:lnTo>
                  <a:pt x="536" y="208"/>
                </a:lnTo>
                <a:lnTo>
                  <a:pt x="536" y="209"/>
                </a:lnTo>
                <a:lnTo>
                  <a:pt x="535" y="210"/>
                </a:lnTo>
                <a:lnTo>
                  <a:pt x="533" y="211"/>
                </a:lnTo>
                <a:lnTo>
                  <a:pt x="531" y="211"/>
                </a:lnTo>
                <a:lnTo>
                  <a:pt x="528" y="210"/>
                </a:lnTo>
                <a:lnTo>
                  <a:pt x="526" y="209"/>
                </a:lnTo>
                <a:lnTo>
                  <a:pt x="521" y="202"/>
                </a:lnTo>
                <a:lnTo>
                  <a:pt x="516" y="196"/>
                </a:lnTo>
                <a:lnTo>
                  <a:pt x="512" y="190"/>
                </a:lnTo>
                <a:lnTo>
                  <a:pt x="508" y="184"/>
                </a:lnTo>
                <a:lnTo>
                  <a:pt x="503" y="168"/>
                </a:lnTo>
                <a:lnTo>
                  <a:pt x="501" y="154"/>
                </a:lnTo>
                <a:close/>
                <a:moveTo>
                  <a:pt x="504" y="118"/>
                </a:moveTo>
                <a:lnTo>
                  <a:pt x="504" y="115"/>
                </a:lnTo>
                <a:lnTo>
                  <a:pt x="506" y="114"/>
                </a:lnTo>
                <a:lnTo>
                  <a:pt x="508" y="115"/>
                </a:lnTo>
                <a:lnTo>
                  <a:pt x="509" y="118"/>
                </a:lnTo>
                <a:lnTo>
                  <a:pt x="509" y="124"/>
                </a:lnTo>
                <a:lnTo>
                  <a:pt x="509" y="129"/>
                </a:lnTo>
                <a:lnTo>
                  <a:pt x="507" y="134"/>
                </a:lnTo>
                <a:lnTo>
                  <a:pt x="504" y="138"/>
                </a:lnTo>
                <a:lnTo>
                  <a:pt x="502" y="139"/>
                </a:lnTo>
                <a:lnTo>
                  <a:pt x="499" y="138"/>
                </a:lnTo>
                <a:lnTo>
                  <a:pt x="499" y="137"/>
                </a:lnTo>
                <a:lnTo>
                  <a:pt x="499" y="134"/>
                </a:lnTo>
                <a:lnTo>
                  <a:pt x="502" y="130"/>
                </a:lnTo>
                <a:lnTo>
                  <a:pt x="504" y="125"/>
                </a:lnTo>
                <a:lnTo>
                  <a:pt x="504" y="122"/>
                </a:lnTo>
                <a:lnTo>
                  <a:pt x="504" y="118"/>
                </a:lnTo>
                <a:close/>
                <a:moveTo>
                  <a:pt x="554" y="162"/>
                </a:moveTo>
                <a:lnTo>
                  <a:pt x="555" y="149"/>
                </a:lnTo>
                <a:lnTo>
                  <a:pt x="556" y="137"/>
                </a:lnTo>
                <a:lnTo>
                  <a:pt x="559" y="137"/>
                </a:lnTo>
                <a:lnTo>
                  <a:pt x="561" y="137"/>
                </a:lnTo>
                <a:lnTo>
                  <a:pt x="560" y="148"/>
                </a:lnTo>
                <a:lnTo>
                  <a:pt x="557" y="163"/>
                </a:lnTo>
                <a:lnTo>
                  <a:pt x="556" y="165"/>
                </a:lnTo>
                <a:lnTo>
                  <a:pt x="555" y="165"/>
                </a:lnTo>
                <a:lnTo>
                  <a:pt x="555" y="163"/>
                </a:lnTo>
                <a:lnTo>
                  <a:pt x="554" y="162"/>
                </a:lnTo>
                <a:close/>
                <a:moveTo>
                  <a:pt x="557" y="130"/>
                </a:moveTo>
                <a:lnTo>
                  <a:pt x="557" y="129"/>
                </a:lnTo>
                <a:lnTo>
                  <a:pt x="557" y="127"/>
                </a:lnTo>
                <a:lnTo>
                  <a:pt x="560" y="124"/>
                </a:lnTo>
                <a:lnTo>
                  <a:pt x="561" y="123"/>
                </a:lnTo>
                <a:lnTo>
                  <a:pt x="562" y="123"/>
                </a:lnTo>
                <a:lnTo>
                  <a:pt x="562" y="124"/>
                </a:lnTo>
                <a:lnTo>
                  <a:pt x="562" y="128"/>
                </a:lnTo>
                <a:lnTo>
                  <a:pt x="561" y="130"/>
                </a:lnTo>
                <a:lnTo>
                  <a:pt x="560" y="130"/>
                </a:lnTo>
                <a:lnTo>
                  <a:pt x="557" y="130"/>
                </a:lnTo>
                <a:close/>
                <a:moveTo>
                  <a:pt x="547" y="161"/>
                </a:moveTo>
                <a:lnTo>
                  <a:pt x="549" y="161"/>
                </a:lnTo>
                <a:lnTo>
                  <a:pt x="549" y="162"/>
                </a:lnTo>
                <a:lnTo>
                  <a:pt x="549" y="163"/>
                </a:lnTo>
                <a:lnTo>
                  <a:pt x="547" y="163"/>
                </a:lnTo>
                <a:lnTo>
                  <a:pt x="546" y="163"/>
                </a:lnTo>
                <a:lnTo>
                  <a:pt x="545" y="162"/>
                </a:lnTo>
                <a:lnTo>
                  <a:pt x="546" y="161"/>
                </a:lnTo>
                <a:lnTo>
                  <a:pt x="547" y="161"/>
                </a:lnTo>
                <a:close/>
                <a:moveTo>
                  <a:pt x="585" y="123"/>
                </a:moveTo>
                <a:lnTo>
                  <a:pt x="581" y="118"/>
                </a:lnTo>
                <a:lnTo>
                  <a:pt x="575" y="115"/>
                </a:lnTo>
                <a:lnTo>
                  <a:pt x="567" y="112"/>
                </a:lnTo>
                <a:lnTo>
                  <a:pt x="557" y="110"/>
                </a:lnTo>
                <a:lnTo>
                  <a:pt x="550" y="110"/>
                </a:lnTo>
                <a:lnTo>
                  <a:pt x="542" y="110"/>
                </a:lnTo>
                <a:lnTo>
                  <a:pt x="532" y="113"/>
                </a:lnTo>
                <a:lnTo>
                  <a:pt x="523" y="114"/>
                </a:lnTo>
                <a:lnTo>
                  <a:pt x="518" y="122"/>
                </a:lnTo>
                <a:lnTo>
                  <a:pt x="516" y="129"/>
                </a:lnTo>
                <a:lnTo>
                  <a:pt x="514" y="138"/>
                </a:lnTo>
                <a:lnTo>
                  <a:pt x="514" y="149"/>
                </a:lnTo>
                <a:lnTo>
                  <a:pt x="518" y="149"/>
                </a:lnTo>
                <a:lnTo>
                  <a:pt x="521" y="151"/>
                </a:lnTo>
                <a:lnTo>
                  <a:pt x="518" y="152"/>
                </a:lnTo>
                <a:lnTo>
                  <a:pt x="516" y="154"/>
                </a:lnTo>
                <a:lnTo>
                  <a:pt x="520" y="154"/>
                </a:lnTo>
                <a:lnTo>
                  <a:pt x="522" y="154"/>
                </a:lnTo>
                <a:lnTo>
                  <a:pt x="521" y="158"/>
                </a:lnTo>
                <a:lnTo>
                  <a:pt x="518" y="161"/>
                </a:lnTo>
                <a:lnTo>
                  <a:pt x="520" y="162"/>
                </a:lnTo>
                <a:lnTo>
                  <a:pt x="522" y="162"/>
                </a:lnTo>
                <a:lnTo>
                  <a:pt x="521" y="166"/>
                </a:lnTo>
                <a:lnTo>
                  <a:pt x="518" y="171"/>
                </a:lnTo>
                <a:lnTo>
                  <a:pt x="521" y="172"/>
                </a:lnTo>
                <a:lnTo>
                  <a:pt x="522" y="173"/>
                </a:lnTo>
                <a:lnTo>
                  <a:pt x="522" y="176"/>
                </a:lnTo>
                <a:lnTo>
                  <a:pt x="521" y="178"/>
                </a:lnTo>
                <a:lnTo>
                  <a:pt x="523" y="178"/>
                </a:lnTo>
                <a:lnTo>
                  <a:pt x="526" y="178"/>
                </a:lnTo>
                <a:lnTo>
                  <a:pt x="525" y="181"/>
                </a:lnTo>
                <a:lnTo>
                  <a:pt x="525" y="184"/>
                </a:lnTo>
                <a:lnTo>
                  <a:pt x="526" y="185"/>
                </a:lnTo>
                <a:lnTo>
                  <a:pt x="528" y="185"/>
                </a:lnTo>
                <a:lnTo>
                  <a:pt x="527" y="187"/>
                </a:lnTo>
                <a:lnTo>
                  <a:pt x="527" y="190"/>
                </a:lnTo>
                <a:lnTo>
                  <a:pt x="530" y="190"/>
                </a:lnTo>
                <a:lnTo>
                  <a:pt x="531" y="191"/>
                </a:lnTo>
                <a:lnTo>
                  <a:pt x="536" y="196"/>
                </a:lnTo>
                <a:lnTo>
                  <a:pt x="544" y="201"/>
                </a:lnTo>
                <a:lnTo>
                  <a:pt x="549" y="202"/>
                </a:lnTo>
                <a:lnTo>
                  <a:pt x="555" y="202"/>
                </a:lnTo>
                <a:lnTo>
                  <a:pt x="564" y="194"/>
                </a:lnTo>
                <a:lnTo>
                  <a:pt x="571" y="185"/>
                </a:lnTo>
                <a:lnTo>
                  <a:pt x="574" y="181"/>
                </a:lnTo>
                <a:lnTo>
                  <a:pt x="574" y="175"/>
                </a:lnTo>
                <a:lnTo>
                  <a:pt x="576" y="172"/>
                </a:lnTo>
                <a:lnTo>
                  <a:pt x="578" y="171"/>
                </a:lnTo>
                <a:lnTo>
                  <a:pt x="579" y="168"/>
                </a:lnTo>
                <a:lnTo>
                  <a:pt x="579" y="165"/>
                </a:lnTo>
                <a:lnTo>
                  <a:pt x="581" y="162"/>
                </a:lnTo>
                <a:lnTo>
                  <a:pt x="583" y="161"/>
                </a:lnTo>
                <a:lnTo>
                  <a:pt x="583" y="152"/>
                </a:lnTo>
                <a:lnTo>
                  <a:pt x="583" y="144"/>
                </a:lnTo>
                <a:lnTo>
                  <a:pt x="578" y="146"/>
                </a:lnTo>
                <a:lnTo>
                  <a:pt x="573" y="146"/>
                </a:lnTo>
                <a:lnTo>
                  <a:pt x="569" y="144"/>
                </a:lnTo>
                <a:lnTo>
                  <a:pt x="564" y="142"/>
                </a:lnTo>
                <a:lnTo>
                  <a:pt x="562" y="152"/>
                </a:lnTo>
                <a:lnTo>
                  <a:pt x="561" y="162"/>
                </a:lnTo>
                <a:lnTo>
                  <a:pt x="561" y="166"/>
                </a:lnTo>
                <a:lnTo>
                  <a:pt x="560" y="168"/>
                </a:lnTo>
                <a:lnTo>
                  <a:pt x="557" y="170"/>
                </a:lnTo>
                <a:lnTo>
                  <a:pt x="555" y="170"/>
                </a:lnTo>
                <a:lnTo>
                  <a:pt x="550" y="167"/>
                </a:lnTo>
                <a:lnTo>
                  <a:pt x="544" y="165"/>
                </a:lnTo>
                <a:lnTo>
                  <a:pt x="542" y="163"/>
                </a:lnTo>
                <a:lnTo>
                  <a:pt x="542" y="162"/>
                </a:lnTo>
                <a:lnTo>
                  <a:pt x="544" y="160"/>
                </a:lnTo>
                <a:lnTo>
                  <a:pt x="545" y="158"/>
                </a:lnTo>
                <a:lnTo>
                  <a:pt x="547" y="158"/>
                </a:lnTo>
                <a:lnTo>
                  <a:pt x="549" y="158"/>
                </a:lnTo>
                <a:lnTo>
                  <a:pt x="549" y="149"/>
                </a:lnTo>
                <a:lnTo>
                  <a:pt x="549" y="141"/>
                </a:lnTo>
                <a:lnTo>
                  <a:pt x="544" y="142"/>
                </a:lnTo>
                <a:lnTo>
                  <a:pt x="538" y="142"/>
                </a:lnTo>
                <a:lnTo>
                  <a:pt x="533" y="141"/>
                </a:lnTo>
                <a:lnTo>
                  <a:pt x="530" y="138"/>
                </a:lnTo>
                <a:lnTo>
                  <a:pt x="525" y="137"/>
                </a:lnTo>
                <a:lnTo>
                  <a:pt x="521" y="137"/>
                </a:lnTo>
                <a:lnTo>
                  <a:pt x="525" y="132"/>
                </a:lnTo>
                <a:lnTo>
                  <a:pt x="528" y="128"/>
                </a:lnTo>
                <a:lnTo>
                  <a:pt x="526" y="125"/>
                </a:lnTo>
                <a:lnTo>
                  <a:pt x="525" y="122"/>
                </a:lnTo>
                <a:lnTo>
                  <a:pt x="527" y="123"/>
                </a:lnTo>
                <a:lnTo>
                  <a:pt x="531" y="123"/>
                </a:lnTo>
                <a:lnTo>
                  <a:pt x="536" y="123"/>
                </a:lnTo>
                <a:lnTo>
                  <a:pt x="541" y="122"/>
                </a:lnTo>
                <a:lnTo>
                  <a:pt x="544" y="123"/>
                </a:lnTo>
                <a:lnTo>
                  <a:pt x="546" y="124"/>
                </a:lnTo>
                <a:lnTo>
                  <a:pt x="550" y="127"/>
                </a:lnTo>
                <a:lnTo>
                  <a:pt x="554" y="129"/>
                </a:lnTo>
                <a:lnTo>
                  <a:pt x="554" y="127"/>
                </a:lnTo>
                <a:lnTo>
                  <a:pt x="554" y="125"/>
                </a:lnTo>
                <a:lnTo>
                  <a:pt x="556" y="122"/>
                </a:lnTo>
                <a:lnTo>
                  <a:pt x="559" y="120"/>
                </a:lnTo>
                <a:lnTo>
                  <a:pt x="561" y="119"/>
                </a:lnTo>
                <a:lnTo>
                  <a:pt x="566" y="120"/>
                </a:lnTo>
                <a:lnTo>
                  <a:pt x="565" y="127"/>
                </a:lnTo>
                <a:lnTo>
                  <a:pt x="565" y="133"/>
                </a:lnTo>
                <a:lnTo>
                  <a:pt x="575" y="130"/>
                </a:lnTo>
                <a:lnTo>
                  <a:pt x="585" y="127"/>
                </a:lnTo>
                <a:lnTo>
                  <a:pt x="585" y="125"/>
                </a:lnTo>
                <a:lnTo>
                  <a:pt x="585" y="123"/>
                </a:lnTo>
                <a:close/>
                <a:moveTo>
                  <a:pt x="537" y="176"/>
                </a:moveTo>
                <a:lnTo>
                  <a:pt x="546" y="175"/>
                </a:lnTo>
                <a:lnTo>
                  <a:pt x="555" y="176"/>
                </a:lnTo>
                <a:lnTo>
                  <a:pt x="561" y="177"/>
                </a:lnTo>
                <a:lnTo>
                  <a:pt x="564" y="181"/>
                </a:lnTo>
                <a:lnTo>
                  <a:pt x="562" y="184"/>
                </a:lnTo>
                <a:lnTo>
                  <a:pt x="556" y="187"/>
                </a:lnTo>
                <a:lnTo>
                  <a:pt x="547" y="187"/>
                </a:lnTo>
                <a:lnTo>
                  <a:pt x="538" y="186"/>
                </a:lnTo>
                <a:lnTo>
                  <a:pt x="540" y="184"/>
                </a:lnTo>
                <a:lnTo>
                  <a:pt x="540" y="182"/>
                </a:lnTo>
                <a:lnTo>
                  <a:pt x="540" y="180"/>
                </a:lnTo>
                <a:lnTo>
                  <a:pt x="537" y="176"/>
                </a:lnTo>
                <a:close/>
                <a:moveTo>
                  <a:pt x="545" y="180"/>
                </a:moveTo>
                <a:lnTo>
                  <a:pt x="547" y="178"/>
                </a:lnTo>
                <a:lnTo>
                  <a:pt x="550" y="178"/>
                </a:lnTo>
                <a:lnTo>
                  <a:pt x="552" y="178"/>
                </a:lnTo>
                <a:lnTo>
                  <a:pt x="555" y="180"/>
                </a:lnTo>
                <a:lnTo>
                  <a:pt x="556" y="181"/>
                </a:lnTo>
                <a:lnTo>
                  <a:pt x="556" y="182"/>
                </a:lnTo>
                <a:lnTo>
                  <a:pt x="556" y="184"/>
                </a:lnTo>
                <a:lnTo>
                  <a:pt x="555" y="185"/>
                </a:lnTo>
                <a:lnTo>
                  <a:pt x="551" y="185"/>
                </a:lnTo>
                <a:lnTo>
                  <a:pt x="547" y="185"/>
                </a:lnTo>
                <a:lnTo>
                  <a:pt x="546" y="182"/>
                </a:lnTo>
                <a:lnTo>
                  <a:pt x="545" y="180"/>
                </a:lnTo>
                <a:close/>
                <a:moveTo>
                  <a:pt x="536" y="130"/>
                </a:moveTo>
                <a:lnTo>
                  <a:pt x="538" y="130"/>
                </a:lnTo>
                <a:lnTo>
                  <a:pt x="540" y="132"/>
                </a:lnTo>
                <a:lnTo>
                  <a:pt x="541" y="133"/>
                </a:lnTo>
                <a:lnTo>
                  <a:pt x="541" y="134"/>
                </a:lnTo>
                <a:lnTo>
                  <a:pt x="541" y="136"/>
                </a:lnTo>
                <a:lnTo>
                  <a:pt x="540" y="137"/>
                </a:lnTo>
                <a:lnTo>
                  <a:pt x="537" y="137"/>
                </a:lnTo>
                <a:lnTo>
                  <a:pt x="536" y="137"/>
                </a:lnTo>
                <a:lnTo>
                  <a:pt x="533" y="137"/>
                </a:lnTo>
                <a:lnTo>
                  <a:pt x="531" y="136"/>
                </a:lnTo>
                <a:lnTo>
                  <a:pt x="531" y="134"/>
                </a:lnTo>
                <a:lnTo>
                  <a:pt x="531" y="133"/>
                </a:lnTo>
                <a:lnTo>
                  <a:pt x="531" y="132"/>
                </a:lnTo>
                <a:lnTo>
                  <a:pt x="532" y="130"/>
                </a:lnTo>
                <a:lnTo>
                  <a:pt x="533" y="130"/>
                </a:lnTo>
                <a:lnTo>
                  <a:pt x="536" y="130"/>
                </a:lnTo>
                <a:close/>
                <a:moveTo>
                  <a:pt x="576" y="136"/>
                </a:moveTo>
                <a:lnTo>
                  <a:pt x="578" y="136"/>
                </a:lnTo>
                <a:lnTo>
                  <a:pt x="580" y="137"/>
                </a:lnTo>
                <a:lnTo>
                  <a:pt x="580" y="138"/>
                </a:lnTo>
                <a:lnTo>
                  <a:pt x="581" y="139"/>
                </a:lnTo>
                <a:lnTo>
                  <a:pt x="580" y="141"/>
                </a:lnTo>
                <a:lnTo>
                  <a:pt x="580" y="142"/>
                </a:lnTo>
                <a:lnTo>
                  <a:pt x="578" y="142"/>
                </a:lnTo>
                <a:lnTo>
                  <a:pt x="576" y="142"/>
                </a:lnTo>
                <a:lnTo>
                  <a:pt x="574" y="142"/>
                </a:lnTo>
                <a:lnTo>
                  <a:pt x="573" y="141"/>
                </a:lnTo>
                <a:lnTo>
                  <a:pt x="571" y="139"/>
                </a:lnTo>
                <a:lnTo>
                  <a:pt x="571" y="138"/>
                </a:lnTo>
                <a:lnTo>
                  <a:pt x="573" y="137"/>
                </a:lnTo>
                <a:lnTo>
                  <a:pt x="576" y="136"/>
                </a:lnTo>
                <a:close/>
                <a:moveTo>
                  <a:pt x="567" y="83"/>
                </a:moveTo>
                <a:lnTo>
                  <a:pt x="566" y="79"/>
                </a:lnTo>
                <a:lnTo>
                  <a:pt x="567" y="77"/>
                </a:lnTo>
                <a:lnTo>
                  <a:pt x="570" y="77"/>
                </a:lnTo>
                <a:lnTo>
                  <a:pt x="575" y="79"/>
                </a:lnTo>
                <a:lnTo>
                  <a:pt x="579" y="83"/>
                </a:lnTo>
                <a:lnTo>
                  <a:pt x="580" y="85"/>
                </a:lnTo>
                <a:lnTo>
                  <a:pt x="580" y="88"/>
                </a:lnTo>
                <a:lnTo>
                  <a:pt x="579" y="90"/>
                </a:lnTo>
                <a:lnTo>
                  <a:pt x="581" y="94"/>
                </a:lnTo>
                <a:lnTo>
                  <a:pt x="583" y="99"/>
                </a:lnTo>
                <a:lnTo>
                  <a:pt x="581" y="104"/>
                </a:lnTo>
                <a:lnTo>
                  <a:pt x="579" y="110"/>
                </a:lnTo>
                <a:lnTo>
                  <a:pt x="574" y="108"/>
                </a:lnTo>
                <a:lnTo>
                  <a:pt x="570" y="105"/>
                </a:lnTo>
                <a:lnTo>
                  <a:pt x="569" y="103"/>
                </a:lnTo>
                <a:lnTo>
                  <a:pt x="569" y="94"/>
                </a:lnTo>
                <a:lnTo>
                  <a:pt x="569" y="89"/>
                </a:lnTo>
                <a:lnTo>
                  <a:pt x="567" y="83"/>
                </a:lnTo>
                <a:close/>
                <a:moveTo>
                  <a:pt x="564" y="59"/>
                </a:moveTo>
                <a:lnTo>
                  <a:pt x="562" y="56"/>
                </a:lnTo>
                <a:lnTo>
                  <a:pt x="564" y="53"/>
                </a:lnTo>
                <a:lnTo>
                  <a:pt x="565" y="53"/>
                </a:lnTo>
                <a:lnTo>
                  <a:pt x="567" y="56"/>
                </a:lnTo>
                <a:lnTo>
                  <a:pt x="570" y="59"/>
                </a:lnTo>
                <a:lnTo>
                  <a:pt x="573" y="61"/>
                </a:lnTo>
                <a:lnTo>
                  <a:pt x="574" y="65"/>
                </a:lnTo>
                <a:lnTo>
                  <a:pt x="574" y="67"/>
                </a:lnTo>
                <a:lnTo>
                  <a:pt x="574" y="71"/>
                </a:lnTo>
                <a:lnTo>
                  <a:pt x="571" y="72"/>
                </a:lnTo>
                <a:lnTo>
                  <a:pt x="569" y="74"/>
                </a:lnTo>
                <a:lnTo>
                  <a:pt x="566" y="72"/>
                </a:lnTo>
                <a:lnTo>
                  <a:pt x="565" y="66"/>
                </a:lnTo>
                <a:lnTo>
                  <a:pt x="564" y="59"/>
                </a:lnTo>
                <a:close/>
                <a:moveTo>
                  <a:pt x="536" y="84"/>
                </a:moveTo>
                <a:lnTo>
                  <a:pt x="538" y="80"/>
                </a:lnTo>
                <a:lnTo>
                  <a:pt x="542" y="77"/>
                </a:lnTo>
                <a:lnTo>
                  <a:pt x="547" y="76"/>
                </a:lnTo>
                <a:lnTo>
                  <a:pt x="552" y="76"/>
                </a:lnTo>
                <a:lnTo>
                  <a:pt x="556" y="77"/>
                </a:lnTo>
                <a:lnTo>
                  <a:pt x="559" y="77"/>
                </a:lnTo>
                <a:lnTo>
                  <a:pt x="561" y="80"/>
                </a:lnTo>
                <a:lnTo>
                  <a:pt x="561" y="84"/>
                </a:lnTo>
                <a:lnTo>
                  <a:pt x="561" y="93"/>
                </a:lnTo>
                <a:lnTo>
                  <a:pt x="560" y="101"/>
                </a:lnTo>
                <a:lnTo>
                  <a:pt x="559" y="104"/>
                </a:lnTo>
                <a:lnTo>
                  <a:pt x="557" y="105"/>
                </a:lnTo>
                <a:lnTo>
                  <a:pt x="555" y="105"/>
                </a:lnTo>
                <a:lnTo>
                  <a:pt x="551" y="107"/>
                </a:lnTo>
                <a:lnTo>
                  <a:pt x="547" y="105"/>
                </a:lnTo>
                <a:lnTo>
                  <a:pt x="544" y="105"/>
                </a:lnTo>
                <a:lnTo>
                  <a:pt x="540" y="105"/>
                </a:lnTo>
                <a:lnTo>
                  <a:pt x="535" y="108"/>
                </a:lnTo>
                <a:lnTo>
                  <a:pt x="536" y="95"/>
                </a:lnTo>
                <a:lnTo>
                  <a:pt x="536" y="84"/>
                </a:lnTo>
                <a:close/>
                <a:moveTo>
                  <a:pt x="540" y="67"/>
                </a:moveTo>
                <a:lnTo>
                  <a:pt x="541" y="69"/>
                </a:lnTo>
                <a:lnTo>
                  <a:pt x="542" y="71"/>
                </a:lnTo>
                <a:lnTo>
                  <a:pt x="545" y="72"/>
                </a:lnTo>
                <a:lnTo>
                  <a:pt x="547" y="72"/>
                </a:lnTo>
                <a:lnTo>
                  <a:pt x="551" y="72"/>
                </a:lnTo>
                <a:lnTo>
                  <a:pt x="554" y="71"/>
                </a:lnTo>
                <a:lnTo>
                  <a:pt x="555" y="70"/>
                </a:lnTo>
                <a:lnTo>
                  <a:pt x="556" y="67"/>
                </a:lnTo>
                <a:lnTo>
                  <a:pt x="557" y="57"/>
                </a:lnTo>
                <a:lnTo>
                  <a:pt x="556" y="46"/>
                </a:lnTo>
                <a:lnTo>
                  <a:pt x="550" y="50"/>
                </a:lnTo>
                <a:lnTo>
                  <a:pt x="545" y="53"/>
                </a:lnTo>
                <a:lnTo>
                  <a:pt x="541" y="60"/>
                </a:lnTo>
                <a:lnTo>
                  <a:pt x="540" y="67"/>
                </a:lnTo>
                <a:close/>
                <a:moveTo>
                  <a:pt x="581" y="11"/>
                </a:moveTo>
                <a:lnTo>
                  <a:pt x="583" y="16"/>
                </a:lnTo>
                <a:lnTo>
                  <a:pt x="581" y="26"/>
                </a:lnTo>
                <a:lnTo>
                  <a:pt x="579" y="31"/>
                </a:lnTo>
                <a:lnTo>
                  <a:pt x="576" y="36"/>
                </a:lnTo>
                <a:lnTo>
                  <a:pt x="575" y="38"/>
                </a:lnTo>
                <a:lnTo>
                  <a:pt x="576" y="40"/>
                </a:lnTo>
                <a:lnTo>
                  <a:pt x="578" y="41"/>
                </a:lnTo>
                <a:lnTo>
                  <a:pt x="579" y="40"/>
                </a:lnTo>
                <a:lnTo>
                  <a:pt x="583" y="37"/>
                </a:lnTo>
                <a:lnTo>
                  <a:pt x="585" y="35"/>
                </a:lnTo>
                <a:lnTo>
                  <a:pt x="586" y="31"/>
                </a:lnTo>
                <a:lnTo>
                  <a:pt x="586" y="26"/>
                </a:lnTo>
                <a:lnTo>
                  <a:pt x="586" y="19"/>
                </a:lnTo>
                <a:lnTo>
                  <a:pt x="588" y="14"/>
                </a:lnTo>
                <a:lnTo>
                  <a:pt x="589" y="11"/>
                </a:lnTo>
                <a:lnTo>
                  <a:pt x="590" y="8"/>
                </a:lnTo>
                <a:lnTo>
                  <a:pt x="586" y="3"/>
                </a:lnTo>
                <a:lnTo>
                  <a:pt x="583" y="2"/>
                </a:lnTo>
                <a:lnTo>
                  <a:pt x="581" y="3"/>
                </a:lnTo>
                <a:lnTo>
                  <a:pt x="581" y="4"/>
                </a:lnTo>
                <a:lnTo>
                  <a:pt x="580" y="7"/>
                </a:lnTo>
                <a:lnTo>
                  <a:pt x="581" y="11"/>
                </a:lnTo>
                <a:close/>
                <a:moveTo>
                  <a:pt x="567" y="13"/>
                </a:moveTo>
                <a:lnTo>
                  <a:pt x="570" y="14"/>
                </a:lnTo>
                <a:lnTo>
                  <a:pt x="574" y="14"/>
                </a:lnTo>
                <a:lnTo>
                  <a:pt x="575" y="16"/>
                </a:lnTo>
                <a:lnTo>
                  <a:pt x="576" y="18"/>
                </a:lnTo>
                <a:lnTo>
                  <a:pt x="576" y="23"/>
                </a:lnTo>
                <a:lnTo>
                  <a:pt x="576" y="27"/>
                </a:lnTo>
                <a:lnTo>
                  <a:pt x="575" y="29"/>
                </a:lnTo>
                <a:lnTo>
                  <a:pt x="573" y="32"/>
                </a:lnTo>
                <a:lnTo>
                  <a:pt x="573" y="24"/>
                </a:lnTo>
                <a:lnTo>
                  <a:pt x="571" y="21"/>
                </a:lnTo>
                <a:lnTo>
                  <a:pt x="569" y="18"/>
                </a:lnTo>
                <a:lnTo>
                  <a:pt x="567" y="13"/>
                </a:lnTo>
                <a:close/>
                <a:moveTo>
                  <a:pt x="520" y="12"/>
                </a:moveTo>
                <a:lnTo>
                  <a:pt x="525" y="8"/>
                </a:lnTo>
                <a:lnTo>
                  <a:pt x="530" y="4"/>
                </a:lnTo>
                <a:lnTo>
                  <a:pt x="535" y="3"/>
                </a:lnTo>
                <a:lnTo>
                  <a:pt x="540" y="2"/>
                </a:lnTo>
                <a:lnTo>
                  <a:pt x="552" y="0"/>
                </a:lnTo>
                <a:lnTo>
                  <a:pt x="565" y="2"/>
                </a:lnTo>
                <a:lnTo>
                  <a:pt x="570" y="4"/>
                </a:lnTo>
                <a:lnTo>
                  <a:pt x="573" y="6"/>
                </a:lnTo>
                <a:lnTo>
                  <a:pt x="574" y="8"/>
                </a:lnTo>
                <a:lnTo>
                  <a:pt x="574" y="9"/>
                </a:lnTo>
                <a:lnTo>
                  <a:pt x="573" y="11"/>
                </a:lnTo>
                <a:lnTo>
                  <a:pt x="570" y="11"/>
                </a:lnTo>
                <a:lnTo>
                  <a:pt x="567" y="11"/>
                </a:lnTo>
                <a:lnTo>
                  <a:pt x="564" y="9"/>
                </a:lnTo>
                <a:lnTo>
                  <a:pt x="559" y="7"/>
                </a:lnTo>
                <a:lnTo>
                  <a:pt x="554" y="7"/>
                </a:lnTo>
                <a:lnTo>
                  <a:pt x="547" y="7"/>
                </a:lnTo>
                <a:lnTo>
                  <a:pt x="541" y="9"/>
                </a:lnTo>
                <a:lnTo>
                  <a:pt x="540" y="11"/>
                </a:lnTo>
                <a:lnTo>
                  <a:pt x="538" y="12"/>
                </a:lnTo>
                <a:lnTo>
                  <a:pt x="536" y="13"/>
                </a:lnTo>
                <a:lnTo>
                  <a:pt x="533" y="13"/>
                </a:lnTo>
                <a:lnTo>
                  <a:pt x="528" y="13"/>
                </a:lnTo>
                <a:lnTo>
                  <a:pt x="522" y="14"/>
                </a:lnTo>
                <a:lnTo>
                  <a:pt x="520" y="16"/>
                </a:lnTo>
                <a:lnTo>
                  <a:pt x="518" y="16"/>
                </a:lnTo>
                <a:lnTo>
                  <a:pt x="518" y="14"/>
                </a:lnTo>
                <a:lnTo>
                  <a:pt x="520" y="12"/>
                </a:lnTo>
                <a:close/>
                <a:moveTo>
                  <a:pt x="532" y="18"/>
                </a:moveTo>
                <a:lnTo>
                  <a:pt x="535" y="17"/>
                </a:lnTo>
                <a:lnTo>
                  <a:pt x="537" y="16"/>
                </a:lnTo>
                <a:lnTo>
                  <a:pt x="537" y="17"/>
                </a:lnTo>
                <a:lnTo>
                  <a:pt x="537" y="19"/>
                </a:lnTo>
                <a:lnTo>
                  <a:pt x="535" y="21"/>
                </a:lnTo>
                <a:lnTo>
                  <a:pt x="532" y="21"/>
                </a:lnTo>
                <a:lnTo>
                  <a:pt x="531" y="21"/>
                </a:lnTo>
                <a:lnTo>
                  <a:pt x="530" y="21"/>
                </a:lnTo>
                <a:lnTo>
                  <a:pt x="530" y="19"/>
                </a:lnTo>
                <a:lnTo>
                  <a:pt x="532" y="18"/>
                </a:lnTo>
                <a:close/>
                <a:moveTo>
                  <a:pt x="541" y="16"/>
                </a:moveTo>
                <a:lnTo>
                  <a:pt x="547" y="14"/>
                </a:lnTo>
                <a:lnTo>
                  <a:pt x="555" y="14"/>
                </a:lnTo>
                <a:lnTo>
                  <a:pt x="560" y="17"/>
                </a:lnTo>
                <a:lnTo>
                  <a:pt x="564" y="21"/>
                </a:lnTo>
                <a:lnTo>
                  <a:pt x="566" y="23"/>
                </a:lnTo>
                <a:lnTo>
                  <a:pt x="567" y="28"/>
                </a:lnTo>
                <a:lnTo>
                  <a:pt x="566" y="32"/>
                </a:lnTo>
                <a:lnTo>
                  <a:pt x="564" y="35"/>
                </a:lnTo>
                <a:lnTo>
                  <a:pt x="562" y="37"/>
                </a:lnTo>
                <a:lnTo>
                  <a:pt x="559" y="38"/>
                </a:lnTo>
                <a:lnTo>
                  <a:pt x="557" y="31"/>
                </a:lnTo>
                <a:lnTo>
                  <a:pt x="555" y="26"/>
                </a:lnTo>
                <a:lnTo>
                  <a:pt x="551" y="22"/>
                </a:lnTo>
                <a:lnTo>
                  <a:pt x="547" y="21"/>
                </a:lnTo>
                <a:lnTo>
                  <a:pt x="545" y="19"/>
                </a:lnTo>
                <a:lnTo>
                  <a:pt x="541" y="19"/>
                </a:lnTo>
                <a:lnTo>
                  <a:pt x="541" y="17"/>
                </a:lnTo>
                <a:lnTo>
                  <a:pt x="541" y="16"/>
                </a:lnTo>
                <a:close/>
                <a:moveTo>
                  <a:pt x="483" y="48"/>
                </a:moveTo>
                <a:lnTo>
                  <a:pt x="489" y="45"/>
                </a:lnTo>
                <a:lnTo>
                  <a:pt x="494" y="41"/>
                </a:lnTo>
                <a:lnTo>
                  <a:pt x="501" y="37"/>
                </a:lnTo>
                <a:lnTo>
                  <a:pt x="508" y="35"/>
                </a:lnTo>
                <a:lnTo>
                  <a:pt x="517" y="31"/>
                </a:lnTo>
                <a:lnTo>
                  <a:pt x="525" y="29"/>
                </a:lnTo>
                <a:lnTo>
                  <a:pt x="533" y="28"/>
                </a:lnTo>
                <a:lnTo>
                  <a:pt x="541" y="28"/>
                </a:lnTo>
                <a:lnTo>
                  <a:pt x="544" y="27"/>
                </a:lnTo>
                <a:lnTo>
                  <a:pt x="546" y="26"/>
                </a:lnTo>
                <a:lnTo>
                  <a:pt x="549" y="27"/>
                </a:lnTo>
                <a:lnTo>
                  <a:pt x="551" y="28"/>
                </a:lnTo>
                <a:lnTo>
                  <a:pt x="551" y="31"/>
                </a:lnTo>
                <a:lnTo>
                  <a:pt x="551" y="33"/>
                </a:lnTo>
                <a:lnTo>
                  <a:pt x="550" y="36"/>
                </a:lnTo>
                <a:lnTo>
                  <a:pt x="547" y="38"/>
                </a:lnTo>
                <a:lnTo>
                  <a:pt x="544" y="42"/>
                </a:lnTo>
                <a:lnTo>
                  <a:pt x="538" y="45"/>
                </a:lnTo>
                <a:lnTo>
                  <a:pt x="532" y="48"/>
                </a:lnTo>
                <a:lnTo>
                  <a:pt x="526" y="52"/>
                </a:lnTo>
                <a:lnTo>
                  <a:pt x="520" y="53"/>
                </a:lnTo>
                <a:lnTo>
                  <a:pt x="512" y="56"/>
                </a:lnTo>
                <a:lnTo>
                  <a:pt x="506" y="57"/>
                </a:lnTo>
                <a:lnTo>
                  <a:pt x="503" y="57"/>
                </a:lnTo>
                <a:lnTo>
                  <a:pt x="504" y="56"/>
                </a:lnTo>
                <a:lnTo>
                  <a:pt x="509" y="51"/>
                </a:lnTo>
                <a:lnTo>
                  <a:pt x="513" y="48"/>
                </a:lnTo>
                <a:lnTo>
                  <a:pt x="518" y="45"/>
                </a:lnTo>
                <a:lnTo>
                  <a:pt x="523" y="42"/>
                </a:lnTo>
                <a:lnTo>
                  <a:pt x="530" y="41"/>
                </a:lnTo>
                <a:lnTo>
                  <a:pt x="535" y="40"/>
                </a:lnTo>
                <a:lnTo>
                  <a:pt x="540" y="38"/>
                </a:lnTo>
                <a:lnTo>
                  <a:pt x="536" y="37"/>
                </a:lnTo>
                <a:lnTo>
                  <a:pt x="530" y="37"/>
                </a:lnTo>
                <a:lnTo>
                  <a:pt x="523" y="37"/>
                </a:lnTo>
                <a:lnTo>
                  <a:pt x="517" y="40"/>
                </a:lnTo>
                <a:lnTo>
                  <a:pt x="502" y="46"/>
                </a:lnTo>
                <a:lnTo>
                  <a:pt x="487" y="52"/>
                </a:lnTo>
                <a:lnTo>
                  <a:pt x="483" y="55"/>
                </a:lnTo>
                <a:lnTo>
                  <a:pt x="480" y="53"/>
                </a:lnTo>
                <a:lnTo>
                  <a:pt x="480" y="52"/>
                </a:lnTo>
                <a:lnTo>
                  <a:pt x="483" y="48"/>
                </a:lnTo>
                <a:close/>
                <a:moveTo>
                  <a:pt x="439" y="56"/>
                </a:moveTo>
                <a:lnTo>
                  <a:pt x="451" y="52"/>
                </a:lnTo>
                <a:lnTo>
                  <a:pt x="468" y="46"/>
                </a:lnTo>
                <a:lnTo>
                  <a:pt x="475" y="43"/>
                </a:lnTo>
                <a:lnTo>
                  <a:pt x="483" y="40"/>
                </a:lnTo>
                <a:lnTo>
                  <a:pt x="487" y="37"/>
                </a:lnTo>
                <a:lnTo>
                  <a:pt x="489" y="37"/>
                </a:lnTo>
                <a:lnTo>
                  <a:pt x="488" y="40"/>
                </a:lnTo>
                <a:lnTo>
                  <a:pt x="485" y="42"/>
                </a:lnTo>
                <a:lnTo>
                  <a:pt x="475" y="51"/>
                </a:lnTo>
                <a:lnTo>
                  <a:pt x="465" y="57"/>
                </a:lnTo>
                <a:lnTo>
                  <a:pt x="460" y="60"/>
                </a:lnTo>
                <a:lnTo>
                  <a:pt x="454" y="62"/>
                </a:lnTo>
                <a:lnTo>
                  <a:pt x="446" y="64"/>
                </a:lnTo>
                <a:lnTo>
                  <a:pt x="436" y="62"/>
                </a:lnTo>
                <a:lnTo>
                  <a:pt x="432" y="60"/>
                </a:lnTo>
                <a:lnTo>
                  <a:pt x="432" y="59"/>
                </a:lnTo>
                <a:lnTo>
                  <a:pt x="435" y="56"/>
                </a:lnTo>
                <a:lnTo>
                  <a:pt x="439" y="56"/>
                </a:lnTo>
                <a:close/>
                <a:moveTo>
                  <a:pt x="521" y="99"/>
                </a:moveTo>
                <a:lnTo>
                  <a:pt x="525" y="98"/>
                </a:lnTo>
                <a:lnTo>
                  <a:pt x="527" y="99"/>
                </a:lnTo>
                <a:lnTo>
                  <a:pt x="527" y="101"/>
                </a:lnTo>
                <a:lnTo>
                  <a:pt x="523" y="104"/>
                </a:lnTo>
                <a:lnTo>
                  <a:pt x="520" y="104"/>
                </a:lnTo>
                <a:lnTo>
                  <a:pt x="517" y="103"/>
                </a:lnTo>
                <a:lnTo>
                  <a:pt x="517" y="100"/>
                </a:lnTo>
                <a:lnTo>
                  <a:pt x="521" y="99"/>
                </a:lnTo>
                <a:close/>
                <a:moveTo>
                  <a:pt x="496" y="51"/>
                </a:moveTo>
                <a:lnTo>
                  <a:pt x="498" y="51"/>
                </a:lnTo>
                <a:lnTo>
                  <a:pt x="501" y="52"/>
                </a:lnTo>
                <a:lnTo>
                  <a:pt x="499" y="55"/>
                </a:lnTo>
                <a:lnTo>
                  <a:pt x="497" y="56"/>
                </a:lnTo>
                <a:lnTo>
                  <a:pt x="494" y="56"/>
                </a:lnTo>
                <a:lnTo>
                  <a:pt x="492" y="55"/>
                </a:lnTo>
                <a:lnTo>
                  <a:pt x="493" y="53"/>
                </a:lnTo>
                <a:lnTo>
                  <a:pt x="496" y="51"/>
                </a:lnTo>
                <a:close/>
                <a:moveTo>
                  <a:pt x="566" y="38"/>
                </a:moveTo>
                <a:lnTo>
                  <a:pt x="569" y="37"/>
                </a:lnTo>
                <a:lnTo>
                  <a:pt x="570" y="37"/>
                </a:lnTo>
                <a:lnTo>
                  <a:pt x="571" y="40"/>
                </a:lnTo>
                <a:lnTo>
                  <a:pt x="570" y="42"/>
                </a:lnTo>
                <a:lnTo>
                  <a:pt x="566" y="43"/>
                </a:lnTo>
                <a:lnTo>
                  <a:pt x="565" y="42"/>
                </a:lnTo>
                <a:lnTo>
                  <a:pt x="565" y="41"/>
                </a:lnTo>
                <a:lnTo>
                  <a:pt x="566" y="38"/>
                </a:lnTo>
                <a:close/>
                <a:moveTo>
                  <a:pt x="576" y="45"/>
                </a:moveTo>
                <a:lnTo>
                  <a:pt x="579" y="45"/>
                </a:lnTo>
                <a:lnTo>
                  <a:pt x="580" y="46"/>
                </a:lnTo>
                <a:lnTo>
                  <a:pt x="580" y="48"/>
                </a:lnTo>
                <a:lnTo>
                  <a:pt x="578" y="50"/>
                </a:lnTo>
                <a:lnTo>
                  <a:pt x="575" y="51"/>
                </a:lnTo>
                <a:lnTo>
                  <a:pt x="574" y="50"/>
                </a:lnTo>
                <a:lnTo>
                  <a:pt x="574" y="47"/>
                </a:lnTo>
                <a:lnTo>
                  <a:pt x="576" y="45"/>
                </a:lnTo>
                <a:close/>
                <a:moveTo>
                  <a:pt x="531" y="62"/>
                </a:moveTo>
                <a:lnTo>
                  <a:pt x="532" y="61"/>
                </a:lnTo>
                <a:lnTo>
                  <a:pt x="535" y="61"/>
                </a:lnTo>
                <a:lnTo>
                  <a:pt x="535" y="62"/>
                </a:lnTo>
                <a:lnTo>
                  <a:pt x="535" y="65"/>
                </a:lnTo>
                <a:lnTo>
                  <a:pt x="532" y="67"/>
                </a:lnTo>
                <a:lnTo>
                  <a:pt x="531" y="67"/>
                </a:lnTo>
                <a:lnTo>
                  <a:pt x="530" y="65"/>
                </a:lnTo>
                <a:lnTo>
                  <a:pt x="531" y="62"/>
                </a:lnTo>
                <a:close/>
                <a:moveTo>
                  <a:pt x="511" y="24"/>
                </a:moveTo>
                <a:lnTo>
                  <a:pt x="513" y="24"/>
                </a:lnTo>
                <a:lnTo>
                  <a:pt x="514" y="27"/>
                </a:lnTo>
                <a:lnTo>
                  <a:pt x="513" y="28"/>
                </a:lnTo>
                <a:lnTo>
                  <a:pt x="511" y="29"/>
                </a:lnTo>
                <a:lnTo>
                  <a:pt x="509" y="28"/>
                </a:lnTo>
                <a:lnTo>
                  <a:pt x="508" y="27"/>
                </a:lnTo>
                <a:lnTo>
                  <a:pt x="509" y="24"/>
                </a:lnTo>
                <a:lnTo>
                  <a:pt x="511" y="24"/>
                </a:lnTo>
                <a:close/>
                <a:moveTo>
                  <a:pt x="422" y="21"/>
                </a:moveTo>
                <a:lnTo>
                  <a:pt x="429" y="24"/>
                </a:lnTo>
                <a:lnTo>
                  <a:pt x="435" y="26"/>
                </a:lnTo>
                <a:lnTo>
                  <a:pt x="441" y="27"/>
                </a:lnTo>
                <a:lnTo>
                  <a:pt x="449" y="27"/>
                </a:lnTo>
                <a:lnTo>
                  <a:pt x="449" y="29"/>
                </a:lnTo>
                <a:lnTo>
                  <a:pt x="449" y="32"/>
                </a:lnTo>
                <a:lnTo>
                  <a:pt x="461" y="31"/>
                </a:lnTo>
                <a:lnTo>
                  <a:pt x="473" y="27"/>
                </a:lnTo>
                <a:lnTo>
                  <a:pt x="485" y="22"/>
                </a:lnTo>
                <a:lnTo>
                  <a:pt x="497" y="14"/>
                </a:lnTo>
                <a:lnTo>
                  <a:pt x="494" y="13"/>
                </a:lnTo>
                <a:lnTo>
                  <a:pt x="489" y="14"/>
                </a:lnTo>
                <a:lnTo>
                  <a:pt x="484" y="17"/>
                </a:lnTo>
                <a:lnTo>
                  <a:pt x="483" y="16"/>
                </a:lnTo>
                <a:lnTo>
                  <a:pt x="489" y="12"/>
                </a:lnTo>
                <a:lnTo>
                  <a:pt x="502" y="6"/>
                </a:lnTo>
                <a:lnTo>
                  <a:pt x="506" y="4"/>
                </a:lnTo>
                <a:lnTo>
                  <a:pt x="512" y="4"/>
                </a:lnTo>
                <a:lnTo>
                  <a:pt x="520" y="2"/>
                </a:lnTo>
                <a:lnTo>
                  <a:pt x="526" y="0"/>
                </a:lnTo>
                <a:lnTo>
                  <a:pt x="509" y="16"/>
                </a:lnTo>
                <a:lnTo>
                  <a:pt x="490" y="31"/>
                </a:lnTo>
                <a:lnTo>
                  <a:pt x="478" y="37"/>
                </a:lnTo>
                <a:lnTo>
                  <a:pt x="465" y="41"/>
                </a:lnTo>
                <a:lnTo>
                  <a:pt x="459" y="41"/>
                </a:lnTo>
                <a:lnTo>
                  <a:pt x="453" y="41"/>
                </a:lnTo>
                <a:lnTo>
                  <a:pt x="448" y="41"/>
                </a:lnTo>
                <a:lnTo>
                  <a:pt x="441" y="38"/>
                </a:lnTo>
                <a:lnTo>
                  <a:pt x="429" y="32"/>
                </a:lnTo>
                <a:lnTo>
                  <a:pt x="417" y="24"/>
                </a:lnTo>
                <a:lnTo>
                  <a:pt x="416" y="22"/>
                </a:lnTo>
                <a:lnTo>
                  <a:pt x="416" y="21"/>
                </a:lnTo>
                <a:lnTo>
                  <a:pt x="417" y="19"/>
                </a:lnTo>
                <a:lnTo>
                  <a:pt x="422" y="21"/>
                </a:lnTo>
                <a:close/>
                <a:moveTo>
                  <a:pt x="264" y="202"/>
                </a:moveTo>
                <a:lnTo>
                  <a:pt x="280" y="218"/>
                </a:lnTo>
                <a:lnTo>
                  <a:pt x="293" y="235"/>
                </a:lnTo>
                <a:lnTo>
                  <a:pt x="306" y="254"/>
                </a:lnTo>
                <a:lnTo>
                  <a:pt x="317" y="274"/>
                </a:lnTo>
                <a:lnTo>
                  <a:pt x="317" y="287"/>
                </a:lnTo>
                <a:lnTo>
                  <a:pt x="317" y="298"/>
                </a:lnTo>
                <a:lnTo>
                  <a:pt x="314" y="285"/>
                </a:lnTo>
                <a:lnTo>
                  <a:pt x="310" y="272"/>
                </a:lnTo>
                <a:lnTo>
                  <a:pt x="311" y="285"/>
                </a:lnTo>
                <a:lnTo>
                  <a:pt x="310" y="293"/>
                </a:lnTo>
                <a:lnTo>
                  <a:pt x="310" y="298"/>
                </a:lnTo>
                <a:lnTo>
                  <a:pt x="309" y="298"/>
                </a:lnTo>
                <a:lnTo>
                  <a:pt x="307" y="292"/>
                </a:lnTo>
                <a:lnTo>
                  <a:pt x="305" y="279"/>
                </a:lnTo>
                <a:lnTo>
                  <a:pt x="304" y="266"/>
                </a:lnTo>
                <a:lnTo>
                  <a:pt x="302" y="259"/>
                </a:lnTo>
                <a:lnTo>
                  <a:pt x="300" y="268"/>
                </a:lnTo>
                <a:lnTo>
                  <a:pt x="297" y="277"/>
                </a:lnTo>
                <a:lnTo>
                  <a:pt x="296" y="264"/>
                </a:lnTo>
                <a:lnTo>
                  <a:pt x="293" y="253"/>
                </a:lnTo>
                <a:lnTo>
                  <a:pt x="292" y="253"/>
                </a:lnTo>
                <a:lnTo>
                  <a:pt x="292" y="254"/>
                </a:lnTo>
                <a:lnTo>
                  <a:pt x="291" y="257"/>
                </a:lnTo>
                <a:lnTo>
                  <a:pt x="291" y="261"/>
                </a:lnTo>
                <a:lnTo>
                  <a:pt x="290" y="272"/>
                </a:lnTo>
                <a:lnTo>
                  <a:pt x="291" y="286"/>
                </a:lnTo>
                <a:lnTo>
                  <a:pt x="288" y="283"/>
                </a:lnTo>
                <a:lnTo>
                  <a:pt x="287" y="279"/>
                </a:lnTo>
                <a:lnTo>
                  <a:pt x="286" y="274"/>
                </a:lnTo>
                <a:lnTo>
                  <a:pt x="286" y="269"/>
                </a:lnTo>
                <a:lnTo>
                  <a:pt x="286" y="258"/>
                </a:lnTo>
                <a:lnTo>
                  <a:pt x="286" y="244"/>
                </a:lnTo>
                <a:lnTo>
                  <a:pt x="282" y="253"/>
                </a:lnTo>
                <a:lnTo>
                  <a:pt x="280" y="263"/>
                </a:lnTo>
                <a:lnTo>
                  <a:pt x="277" y="254"/>
                </a:lnTo>
                <a:lnTo>
                  <a:pt x="277" y="247"/>
                </a:lnTo>
                <a:lnTo>
                  <a:pt x="278" y="237"/>
                </a:lnTo>
                <a:lnTo>
                  <a:pt x="280" y="228"/>
                </a:lnTo>
                <a:lnTo>
                  <a:pt x="278" y="226"/>
                </a:lnTo>
                <a:lnTo>
                  <a:pt x="277" y="228"/>
                </a:lnTo>
                <a:lnTo>
                  <a:pt x="276" y="229"/>
                </a:lnTo>
                <a:lnTo>
                  <a:pt x="275" y="230"/>
                </a:lnTo>
                <a:lnTo>
                  <a:pt x="273" y="238"/>
                </a:lnTo>
                <a:lnTo>
                  <a:pt x="272" y="250"/>
                </a:lnTo>
                <a:lnTo>
                  <a:pt x="269" y="242"/>
                </a:lnTo>
                <a:lnTo>
                  <a:pt x="268" y="233"/>
                </a:lnTo>
                <a:lnTo>
                  <a:pt x="269" y="224"/>
                </a:lnTo>
                <a:lnTo>
                  <a:pt x="271" y="215"/>
                </a:lnTo>
                <a:lnTo>
                  <a:pt x="268" y="220"/>
                </a:lnTo>
                <a:lnTo>
                  <a:pt x="266" y="224"/>
                </a:lnTo>
                <a:lnTo>
                  <a:pt x="266" y="214"/>
                </a:lnTo>
                <a:lnTo>
                  <a:pt x="264" y="202"/>
                </a:lnTo>
                <a:close/>
                <a:moveTo>
                  <a:pt x="213" y="122"/>
                </a:moveTo>
                <a:lnTo>
                  <a:pt x="210" y="127"/>
                </a:lnTo>
                <a:lnTo>
                  <a:pt x="210" y="132"/>
                </a:lnTo>
                <a:lnTo>
                  <a:pt x="213" y="137"/>
                </a:lnTo>
                <a:lnTo>
                  <a:pt x="216" y="142"/>
                </a:lnTo>
                <a:lnTo>
                  <a:pt x="223" y="148"/>
                </a:lnTo>
                <a:lnTo>
                  <a:pt x="228" y="154"/>
                </a:lnTo>
                <a:lnTo>
                  <a:pt x="233" y="158"/>
                </a:lnTo>
                <a:lnTo>
                  <a:pt x="238" y="158"/>
                </a:lnTo>
                <a:lnTo>
                  <a:pt x="239" y="158"/>
                </a:lnTo>
                <a:lnTo>
                  <a:pt x="239" y="156"/>
                </a:lnTo>
                <a:lnTo>
                  <a:pt x="239" y="153"/>
                </a:lnTo>
                <a:lnTo>
                  <a:pt x="239" y="151"/>
                </a:lnTo>
                <a:lnTo>
                  <a:pt x="239" y="147"/>
                </a:lnTo>
                <a:lnTo>
                  <a:pt x="240" y="143"/>
                </a:lnTo>
                <a:lnTo>
                  <a:pt x="243" y="142"/>
                </a:lnTo>
                <a:lnTo>
                  <a:pt x="245" y="142"/>
                </a:lnTo>
                <a:lnTo>
                  <a:pt x="251" y="139"/>
                </a:lnTo>
                <a:lnTo>
                  <a:pt x="254" y="136"/>
                </a:lnTo>
                <a:lnTo>
                  <a:pt x="254" y="133"/>
                </a:lnTo>
                <a:lnTo>
                  <a:pt x="254" y="129"/>
                </a:lnTo>
                <a:lnTo>
                  <a:pt x="253" y="128"/>
                </a:lnTo>
                <a:lnTo>
                  <a:pt x="251" y="127"/>
                </a:lnTo>
                <a:lnTo>
                  <a:pt x="239" y="133"/>
                </a:lnTo>
                <a:lnTo>
                  <a:pt x="229" y="137"/>
                </a:lnTo>
                <a:lnTo>
                  <a:pt x="239" y="129"/>
                </a:lnTo>
                <a:lnTo>
                  <a:pt x="244" y="124"/>
                </a:lnTo>
                <a:lnTo>
                  <a:pt x="247" y="123"/>
                </a:lnTo>
                <a:lnTo>
                  <a:pt x="248" y="123"/>
                </a:lnTo>
                <a:lnTo>
                  <a:pt x="251" y="123"/>
                </a:lnTo>
                <a:lnTo>
                  <a:pt x="253" y="123"/>
                </a:lnTo>
                <a:lnTo>
                  <a:pt x="253" y="120"/>
                </a:lnTo>
                <a:lnTo>
                  <a:pt x="252" y="118"/>
                </a:lnTo>
                <a:lnTo>
                  <a:pt x="251" y="117"/>
                </a:lnTo>
                <a:lnTo>
                  <a:pt x="247" y="115"/>
                </a:lnTo>
                <a:lnTo>
                  <a:pt x="240" y="117"/>
                </a:lnTo>
                <a:lnTo>
                  <a:pt x="234" y="119"/>
                </a:lnTo>
                <a:lnTo>
                  <a:pt x="228" y="124"/>
                </a:lnTo>
                <a:lnTo>
                  <a:pt x="221" y="130"/>
                </a:lnTo>
                <a:lnTo>
                  <a:pt x="225" y="123"/>
                </a:lnTo>
                <a:lnTo>
                  <a:pt x="230" y="118"/>
                </a:lnTo>
                <a:lnTo>
                  <a:pt x="238" y="114"/>
                </a:lnTo>
                <a:lnTo>
                  <a:pt x="245" y="113"/>
                </a:lnTo>
                <a:lnTo>
                  <a:pt x="245" y="112"/>
                </a:lnTo>
                <a:lnTo>
                  <a:pt x="245" y="109"/>
                </a:lnTo>
                <a:lnTo>
                  <a:pt x="244" y="107"/>
                </a:lnTo>
                <a:lnTo>
                  <a:pt x="242" y="105"/>
                </a:lnTo>
                <a:lnTo>
                  <a:pt x="237" y="105"/>
                </a:lnTo>
                <a:lnTo>
                  <a:pt x="232" y="107"/>
                </a:lnTo>
                <a:lnTo>
                  <a:pt x="227" y="108"/>
                </a:lnTo>
                <a:lnTo>
                  <a:pt x="223" y="110"/>
                </a:lnTo>
                <a:lnTo>
                  <a:pt x="218" y="117"/>
                </a:lnTo>
                <a:lnTo>
                  <a:pt x="213" y="122"/>
                </a:lnTo>
                <a:close/>
                <a:moveTo>
                  <a:pt x="259" y="136"/>
                </a:moveTo>
                <a:lnTo>
                  <a:pt x="262" y="136"/>
                </a:lnTo>
                <a:lnTo>
                  <a:pt x="263" y="139"/>
                </a:lnTo>
                <a:lnTo>
                  <a:pt x="262" y="142"/>
                </a:lnTo>
                <a:lnTo>
                  <a:pt x="259" y="143"/>
                </a:lnTo>
                <a:lnTo>
                  <a:pt x="257" y="142"/>
                </a:lnTo>
                <a:lnTo>
                  <a:pt x="257" y="139"/>
                </a:lnTo>
                <a:lnTo>
                  <a:pt x="257" y="136"/>
                </a:lnTo>
                <a:lnTo>
                  <a:pt x="259" y="136"/>
                </a:lnTo>
                <a:close/>
                <a:moveTo>
                  <a:pt x="214" y="108"/>
                </a:moveTo>
                <a:lnTo>
                  <a:pt x="216" y="103"/>
                </a:lnTo>
                <a:lnTo>
                  <a:pt x="220" y="98"/>
                </a:lnTo>
                <a:lnTo>
                  <a:pt x="224" y="95"/>
                </a:lnTo>
                <a:lnTo>
                  <a:pt x="229" y="94"/>
                </a:lnTo>
                <a:lnTo>
                  <a:pt x="235" y="95"/>
                </a:lnTo>
                <a:lnTo>
                  <a:pt x="243" y="96"/>
                </a:lnTo>
                <a:lnTo>
                  <a:pt x="245" y="99"/>
                </a:lnTo>
                <a:lnTo>
                  <a:pt x="247" y="100"/>
                </a:lnTo>
                <a:lnTo>
                  <a:pt x="244" y="101"/>
                </a:lnTo>
                <a:lnTo>
                  <a:pt x="242" y="103"/>
                </a:lnTo>
                <a:lnTo>
                  <a:pt x="234" y="101"/>
                </a:lnTo>
                <a:lnTo>
                  <a:pt x="228" y="103"/>
                </a:lnTo>
                <a:lnTo>
                  <a:pt x="223" y="105"/>
                </a:lnTo>
                <a:lnTo>
                  <a:pt x="220" y="110"/>
                </a:lnTo>
                <a:lnTo>
                  <a:pt x="218" y="114"/>
                </a:lnTo>
                <a:lnTo>
                  <a:pt x="215" y="115"/>
                </a:lnTo>
                <a:lnTo>
                  <a:pt x="214" y="114"/>
                </a:lnTo>
                <a:lnTo>
                  <a:pt x="214" y="108"/>
                </a:lnTo>
                <a:close/>
                <a:moveTo>
                  <a:pt x="839" y="1195"/>
                </a:moveTo>
                <a:lnTo>
                  <a:pt x="839" y="1199"/>
                </a:lnTo>
                <a:lnTo>
                  <a:pt x="836" y="1205"/>
                </a:lnTo>
                <a:lnTo>
                  <a:pt x="834" y="1210"/>
                </a:lnTo>
                <a:lnTo>
                  <a:pt x="831" y="1211"/>
                </a:lnTo>
                <a:lnTo>
                  <a:pt x="830" y="1209"/>
                </a:lnTo>
                <a:lnTo>
                  <a:pt x="833" y="1202"/>
                </a:lnTo>
                <a:lnTo>
                  <a:pt x="835" y="1196"/>
                </a:lnTo>
                <a:lnTo>
                  <a:pt x="839" y="1195"/>
                </a:lnTo>
                <a:close/>
                <a:moveTo>
                  <a:pt x="860" y="1204"/>
                </a:moveTo>
                <a:lnTo>
                  <a:pt x="862" y="1207"/>
                </a:lnTo>
                <a:lnTo>
                  <a:pt x="859" y="1215"/>
                </a:lnTo>
                <a:lnTo>
                  <a:pt x="854" y="1223"/>
                </a:lnTo>
                <a:lnTo>
                  <a:pt x="850" y="1225"/>
                </a:lnTo>
                <a:lnTo>
                  <a:pt x="849" y="1224"/>
                </a:lnTo>
                <a:lnTo>
                  <a:pt x="849" y="1220"/>
                </a:lnTo>
                <a:lnTo>
                  <a:pt x="850" y="1218"/>
                </a:lnTo>
                <a:lnTo>
                  <a:pt x="853" y="1212"/>
                </a:lnTo>
                <a:lnTo>
                  <a:pt x="854" y="1209"/>
                </a:lnTo>
                <a:lnTo>
                  <a:pt x="857" y="1206"/>
                </a:lnTo>
                <a:lnTo>
                  <a:pt x="859" y="1204"/>
                </a:lnTo>
                <a:lnTo>
                  <a:pt x="860" y="1204"/>
                </a:lnTo>
                <a:close/>
                <a:moveTo>
                  <a:pt x="871" y="1207"/>
                </a:moveTo>
                <a:lnTo>
                  <a:pt x="871" y="1210"/>
                </a:lnTo>
                <a:lnTo>
                  <a:pt x="869" y="1215"/>
                </a:lnTo>
                <a:lnTo>
                  <a:pt x="867" y="1220"/>
                </a:lnTo>
                <a:lnTo>
                  <a:pt x="864" y="1221"/>
                </a:lnTo>
                <a:lnTo>
                  <a:pt x="864" y="1219"/>
                </a:lnTo>
                <a:lnTo>
                  <a:pt x="866" y="1214"/>
                </a:lnTo>
                <a:lnTo>
                  <a:pt x="868" y="1209"/>
                </a:lnTo>
                <a:lnTo>
                  <a:pt x="871" y="1207"/>
                </a:lnTo>
                <a:close/>
                <a:moveTo>
                  <a:pt x="791" y="1245"/>
                </a:moveTo>
                <a:lnTo>
                  <a:pt x="792" y="1247"/>
                </a:lnTo>
                <a:lnTo>
                  <a:pt x="792" y="1249"/>
                </a:lnTo>
                <a:lnTo>
                  <a:pt x="791" y="1252"/>
                </a:lnTo>
                <a:lnTo>
                  <a:pt x="788" y="1254"/>
                </a:lnTo>
                <a:lnTo>
                  <a:pt x="786" y="1257"/>
                </a:lnTo>
                <a:lnTo>
                  <a:pt x="785" y="1259"/>
                </a:lnTo>
                <a:lnTo>
                  <a:pt x="782" y="1259"/>
                </a:lnTo>
                <a:lnTo>
                  <a:pt x="781" y="1259"/>
                </a:lnTo>
                <a:lnTo>
                  <a:pt x="780" y="1258"/>
                </a:lnTo>
                <a:lnTo>
                  <a:pt x="781" y="1255"/>
                </a:lnTo>
                <a:lnTo>
                  <a:pt x="781" y="1253"/>
                </a:lnTo>
                <a:lnTo>
                  <a:pt x="783" y="1250"/>
                </a:lnTo>
                <a:lnTo>
                  <a:pt x="786" y="1248"/>
                </a:lnTo>
                <a:lnTo>
                  <a:pt x="788" y="1247"/>
                </a:lnTo>
                <a:lnTo>
                  <a:pt x="790" y="1245"/>
                </a:lnTo>
                <a:lnTo>
                  <a:pt x="791" y="1245"/>
                </a:lnTo>
                <a:close/>
                <a:moveTo>
                  <a:pt x="791" y="1239"/>
                </a:moveTo>
                <a:lnTo>
                  <a:pt x="791" y="1240"/>
                </a:lnTo>
                <a:lnTo>
                  <a:pt x="790" y="1242"/>
                </a:lnTo>
                <a:lnTo>
                  <a:pt x="786" y="1244"/>
                </a:lnTo>
                <a:lnTo>
                  <a:pt x="785" y="1244"/>
                </a:lnTo>
                <a:lnTo>
                  <a:pt x="783" y="1242"/>
                </a:lnTo>
                <a:lnTo>
                  <a:pt x="786" y="1238"/>
                </a:lnTo>
                <a:lnTo>
                  <a:pt x="787" y="1236"/>
                </a:lnTo>
                <a:lnTo>
                  <a:pt x="788" y="1235"/>
                </a:lnTo>
                <a:lnTo>
                  <a:pt x="787" y="1234"/>
                </a:lnTo>
                <a:lnTo>
                  <a:pt x="787" y="1234"/>
                </a:lnTo>
                <a:lnTo>
                  <a:pt x="786" y="1234"/>
                </a:lnTo>
                <a:lnTo>
                  <a:pt x="786" y="1235"/>
                </a:lnTo>
                <a:lnTo>
                  <a:pt x="782" y="1239"/>
                </a:lnTo>
                <a:lnTo>
                  <a:pt x="778" y="1239"/>
                </a:lnTo>
                <a:lnTo>
                  <a:pt x="778" y="1236"/>
                </a:lnTo>
                <a:lnTo>
                  <a:pt x="781" y="1231"/>
                </a:lnTo>
                <a:lnTo>
                  <a:pt x="782" y="1230"/>
                </a:lnTo>
                <a:lnTo>
                  <a:pt x="783" y="1229"/>
                </a:lnTo>
                <a:lnTo>
                  <a:pt x="782" y="1228"/>
                </a:lnTo>
                <a:lnTo>
                  <a:pt x="782" y="1228"/>
                </a:lnTo>
                <a:lnTo>
                  <a:pt x="778" y="1231"/>
                </a:lnTo>
                <a:lnTo>
                  <a:pt x="775" y="1231"/>
                </a:lnTo>
                <a:lnTo>
                  <a:pt x="775" y="1229"/>
                </a:lnTo>
                <a:lnTo>
                  <a:pt x="777" y="1224"/>
                </a:lnTo>
                <a:lnTo>
                  <a:pt x="777" y="1223"/>
                </a:lnTo>
                <a:lnTo>
                  <a:pt x="778" y="1223"/>
                </a:lnTo>
                <a:lnTo>
                  <a:pt x="777" y="1221"/>
                </a:lnTo>
                <a:lnTo>
                  <a:pt x="776" y="1220"/>
                </a:lnTo>
                <a:lnTo>
                  <a:pt x="773" y="1221"/>
                </a:lnTo>
                <a:lnTo>
                  <a:pt x="772" y="1221"/>
                </a:lnTo>
                <a:lnTo>
                  <a:pt x="772" y="1219"/>
                </a:lnTo>
                <a:lnTo>
                  <a:pt x="773" y="1215"/>
                </a:lnTo>
                <a:lnTo>
                  <a:pt x="772" y="1211"/>
                </a:lnTo>
                <a:lnTo>
                  <a:pt x="773" y="1209"/>
                </a:lnTo>
                <a:lnTo>
                  <a:pt x="775" y="1209"/>
                </a:lnTo>
                <a:lnTo>
                  <a:pt x="776" y="1207"/>
                </a:lnTo>
                <a:lnTo>
                  <a:pt x="777" y="1209"/>
                </a:lnTo>
                <a:lnTo>
                  <a:pt x="778" y="1210"/>
                </a:lnTo>
                <a:lnTo>
                  <a:pt x="781" y="1214"/>
                </a:lnTo>
                <a:lnTo>
                  <a:pt x="783" y="1219"/>
                </a:lnTo>
                <a:lnTo>
                  <a:pt x="783" y="1223"/>
                </a:lnTo>
                <a:lnTo>
                  <a:pt x="785" y="1226"/>
                </a:lnTo>
                <a:lnTo>
                  <a:pt x="788" y="1229"/>
                </a:lnTo>
                <a:lnTo>
                  <a:pt x="791" y="1231"/>
                </a:lnTo>
                <a:lnTo>
                  <a:pt x="794" y="1236"/>
                </a:lnTo>
                <a:lnTo>
                  <a:pt x="795" y="1240"/>
                </a:lnTo>
                <a:lnTo>
                  <a:pt x="795" y="1244"/>
                </a:lnTo>
                <a:lnTo>
                  <a:pt x="795" y="1245"/>
                </a:lnTo>
                <a:lnTo>
                  <a:pt x="794" y="1244"/>
                </a:lnTo>
                <a:lnTo>
                  <a:pt x="791" y="1239"/>
                </a:lnTo>
                <a:close/>
                <a:moveTo>
                  <a:pt x="790" y="1322"/>
                </a:moveTo>
                <a:lnTo>
                  <a:pt x="791" y="1324"/>
                </a:lnTo>
                <a:lnTo>
                  <a:pt x="792" y="1326"/>
                </a:lnTo>
                <a:lnTo>
                  <a:pt x="792" y="1329"/>
                </a:lnTo>
                <a:lnTo>
                  <a:pt x="791" y="1331"/>
                </a:lnTo>
                <a:lnTo>
                  <a:pt x="790" y="1330"/>
                </a:lnTo>
                <a:lnTo>
                  <a:pt x="788" y="1327"/>
                </a:lnTo>
                <a:lnTo>
                  <a:pt x="788" y="1324"/>
                </a:lnTo>
                <a:lnTo>
                  <a:pt x="790" y="1322"/>
                </a:lnTo>
                <a:close/>
                <a:moveTo>
                  <a:pt x="782" y="1324"/>
                </a:moveTo>
                <a:lnTo>
                  <a:pt x="783" y="1325"/>
                </a:lnTo>
                <a:lnTo>
                  <a:pt x="786" y="1329"/>
                </a:lnTo>
                <a:lnTo>
                  <a:pt x="787" y="1334"/>
                </a:lnTo>
                <a:lnTo>
                  <a:pt x="786" y="1335"/>
                </a:lnTo>
                <a:lnTo>
                  <a:pt x="783" y="1334"/>
                </a:lnTo>
                <a:lnTo>
                  <a:pt x="781" y="1330"/>
                </a:lnTo>
                <a:lnTo>
                  <a:pt x="781" y="1326"/>
                </a:lnTo>
                <a:lnTo>
                  <a:pt x="782" y="1324"/>
                </a:lnTo>
                <a:close/>
                <a:moveTo>
                  <a:pt x="805" y="1324"/>
                </a:moveTo>
                <a:lnTo>
                  <a:pt x="806" y="1324"/>
                </a:lnTo>
                <a:lnTo>
                  <a:pt x="807" y="1325"/>
                </a:lnTo>
                <a:lnTo>
                  <a:pt x="809" y="1326"/>
                </a:lnTo>
                <a:lnTo>
                  <a:pt x="809" y="1327"/>
                </a:lnTo>
                <a:lnTo>
                  <a:pt x="807" y="1330"/>
                </a:lnTo>
                <a:lnTo>
                  <a:pt x="805" y="1331"/>
                </a:lnTo>
                <a:lnTo>
                  <a:pt x="801" y="1330"/>
                </a:lnTo>
                <a:lnTo>
                  <a:pt x="800" y="1327"/>
                </a:lnTo>
                <a:lnTo>
                  <a:pt x="801" y="1325"/>
                </a:lnTo>
                <a:lnTo>
                  <a:pt x="805" y="1324"/>
                </a:lnTo>
                <a:close/>
                <a:moveTo>
                  <a:pt x="839" y="1321"/>
                </a:moveTo>
                <a:lnTo>
                  <a:pt x="843" y="1316"/>
                </a:lnTo>
                <a:lnTo>
                  <a:pt x="848" y="1312"/>
                </a:lnTo>
                <a:lnTo>
                  <a:pt x="850" y="1312"/>
                </a:lnTo>
                <a:lnTo>
                  <a:pt x="854" y="1311"/>
                </a:lnTo>
                <a:lnTo>
                  <a:pt x="859" y="1312"/>
                </a:lnTo>
                <a:lnTo>
                  <a:pt x="863" y="1313"/>
                </a:lnTo>
                <a:lnTo>
                  <a:pt x="866" y="1315"/>
                </a:lnTo>
                <a:lnTo>
                  <a:pt x="867" y="1319"/>
                </a:lnTo>
                <a:lnTo>
                  <a:pt x="867" y="1322"/>
                </a:lnTo>
                <a:lnTo>
                  <a:pt x="867" y="1326"/>
                </a:lnTo>
                <a:lnTo>
                  <a:pt x="866" y="1324"/>
                </a:lnTo>
                <a:lnTo>
                  <a:pt x="863" y="1321"/>
                </a:lnTo>
                <a:lnTo>
                  <a:pt x="860" y="1321"/>
                </a:lnTo>
                <a:lnTo>
                  <a:pt x="858" y="1322"/>
                </a:lnTo>
                <a:lnTo>
                  <a:pt x="852" y="1319"/>
                </a:lnTo>
                <a:lnTo>
                  <a:pt x="848" y="1319"/>
                </a:lnTo>
                <a:lnTo>
                  <a:pt x="843" y="1320"/>
                </a:lnTo>
                <a:lnTo>
                  <a:pt x="839" y="1321"/>
                </a:lnTo>
                <a:close/>
                <a:moveTo>
                  <a:pt x="763" y="1003"/>
                </a:moveTo>
                <a:lnTo>
                  <a:pt x="771" y="1007"/>
                </a:lnTo>
                <a:lnTo>
                  <a:pt x="777" y="1012"/>
                </a:lnTo>
                <a:lnTo>
                  <a:pt x="781" y="1018"/>
                </a:lnTo>
                <a:lnTo>
                  <a:pt x="785" y="1027"/>
                </a:lnTo>
                <a:lnTo>
                  <a:pt x="785" y="1031"/>
                </a:lnTo>
                <a:lnTo>
                  <a:pt x="785" y="1033"/>
                </a:lnTo>
                <a:lnTo>
                  <a:pt x="783" y="1033"/>
                </a:lnTo>
                <a:lnTo>
                  <a:pt x="781" y="1031"/>
                </a:lnTo>
                <a:lnTo>
                  <a:pt x="778" y="1023"/>
                </a:lnTo>
                <a:lnTo>
                  <a:pt x="775" y="1017"/>
                </a:lnTo>
                <a:lnTo>
                  <a:pt x="770" y="1009"/>
                </a:lnTo>
                <a:lnTo>
                  <a:pt x="763" y="1003"/>
                </a:lnTo>
                <a:close/>
                <a:moveTo>
                  <a:pt x="758" y="1012"/>
                </a:moveTo>
                <a:lnTo>
                  <a:pt x="762" y="1014"/>
                </a:lnTo>
                <a:lnTo>
                  <a:pt x="767" y="1017"/>
                </a:lnTo>
                <a:lnTo>
                  <a:pt x="770" y="1021"/>
                </a:lnTo>
                <a:lnTo>
                  <a:pt x="773" y="1024"/>
                </a:lnTo>
                <a:lnTo>
                  <a:pt x="776" y="1029"/>
                </a:lnTo>
                <a:lnTo>
                  <a:pt x="777" y="1034"/>
                </a:lnTo>
                <a:lnTo>
                  <a:pt x="778" y="1040"/>
                </a:lnTo>
                <a:lnTo>
                  <a:pt x="780" y="1043"/>
                </a:lnTo>
                <a:lnTo>
                  <a:pt x="778" y="1048"/>
                </a:lnTo>
                <a:lnTo>
                  <a:pt x="777" y="1051"/>
                </a:lnTo>
                <a:lnTo>
                  <a:pt x="777" y="1052"/>
                </a:lnTo>
                <a:lnTo>
                  <a:pt x="776" y="1052"/>
                </a:lnTo>
                <a:lnTo>
                  <a:pt x="775" y="1051"/>
                </a:lnTo>
                <a:lnTo>
                  <a:pt x="775" y="1048"/>
                </a:lnTo>
                <a:lnTo>
                  <a:pt x="772" y="1041"/>
                </a:lnTo>
                <a:lnTo>
                  <a:pt x="768" y="1031"/>
                </a:lnTo>
                <a:lnTo>
                  <a:pt x="764" y="1021"/>
                </a:lnTo>
                <a:lnTo>
                  <a:pt x="758" y="1012"/>
                </a:lnTo>
                <a:close/>
                <a:moveTo>
                  <a:pt x="753" y="1031"/>
                </a:moveTo>
                <a:lnTo>
                  <a:pt x="759" y="1036"/>
                </a:lnTo>
                <a:lnTo>
                  <a:pt x="766" y="1040"/>
                </a:lnTo>
                <a:lnTo>
                  <a:pt x="770" y="1047"/>
                </a:lnTo>
                <a:lnTo>
                  <a:pt x="773" y="1057"/>
                </a:lnTo>
                <a:lnTo>
                  <a:pt x="773" y="1062"/>
                </a:lnTo>
                <a:lnTo>
                  <a:pt x="773" y="1065"/>
                </a:lnTo>
                <a:lnTo>
                  <a:pt x="772" y="1065"/>
                </a:lnTo>
                <a:lnTo>
                  <a:pt x="770" y="1062"/>
                </a:lnTo>
                <a:lnTo>
                  <a:pt x="762" y="1047"/>
                </a:lnTo>
                <a:lnTo>
                  <a:pt x="753" y="1031"/>
                </a:lnTo>
                <a:close/>
                <a:moveTo>
                  <a:pt x="752" y="1056"/>
                </a:moveTo>
                <a:lnTo>
                  <a:pt x="757" y="1058"/>
                </a:lnTo>
                <a:lnTo>
                  <a:pt x="762" y="1061"/>
                </a:lnTo>
                <a:lnTo>
                  <a:pt x="764" y="1066"/>
                </a:lnTo>
                <a:lnTo>
                  <a:pt x="768" y="1072"/>
                </a:lnTo>
                <a:lnTo>
                  <a:pt x="768" y="1076"/>
                </a:lnTo>
                <a:lnTo>
                  <a:pt x="768" y="1077"/>
                </a:lnTo>
                <a:lnTo>
                  <a:pt x="767" y="1079"/>
                </a:lnTo>
                <a:lnTo>
                  <a:pt x="766" y="1076"/>
                </a:lnTo>
                <a:lnTo>
                  <a:pt x="759" y="1066"/>
                </a:lnTo>
                <a:lnTo>
                  <a:pt x="752" y="1056"/>
                </a:lnTo>
                <a:close/>
                <a:moveTo>
                  <a:pt x="762" y="1095"/>
                </a:moveTo>
                <a:lnTo>
                  <a:pt x="762" y="1091"/>
                </a:lnTo>
                <a:lnTo>
                  <a:pt x="762" y="1087"/>
                </a:lnTo>
                <a:lnTo>
                  <a:pt x="761" y="1084"/>
                </a:lnTo>
                <a:lnTo>
                  <a:pt x="758" y="1079"/>
                </a:lnTo>
                <a:lnTo>
                  <a:pt x="756" y="1077"/>
                </a:lnTo>
                <a:lnTo>
                  <a:pt x="754" y="1077"/>
                </a:lnTo>
                <a:lnTo>
                  <a:pt x="754" y="1077"/>
                </a:lnTo>
                <a:lnTo>
                  <a:pt x="754" y="1079"/>
                </a:lnTo>
                <a:lnTo>
                  <a:pt x="758" y="1087"/>
                </a:lnTo>
                <a:lnTo>
                  <a:pt x="762" y="1095"/>
                </a:lnTo>
                <a:close/>
                <a:moveTo>
                  <a:pt x="915" y="1016"/>
                </a:moveTo>
                <a:lnTo>
                  <a:pt x="916" y="1014"/>
                </a:lnTo>
                <a:lnTo>
                  <a:pt x="916" y="1013"/>
                </a:lnTo>
                <a:lnTo>
                  <a:pt x="915" y="1012"/>
                </a:lnTo>
                <a:lnTo>
                  <a:pt x="914" y="1010"/>
                </a:lnTo>
                <a:lnTo>
                  <a:pt x="908" y="1009"/>
                </a:lnTo>
                <a:lnTo>
                  <a:pt x="906" y="1007"/>
                </a:lnTo>
                <a:lnTo>
                  <a:pt x="905" y="1002"/>
                </a:lnTo>
                <a:lnTo>
                  <a:pt x="906" y="998"/>
                </a:lnTo>
                <a:lnTo>
                  <a:pt x="910" y="995"/>
                </a:lnTo>
                <a:lnTo>
                  <a:pt x="914" y="993"/>
                </a:lnTo>
                <a:lnTo>
                  <a:pt x="917" y="993"/>
                </a:lnTo>
                <a:lnTo>
                  <a:pt x="919" y="994"/>
                </a:lnTo>
                <a:lnTo>
                  <a:pt x="920" y="997"/>
                </a:lnTo>
                <a:lnTo>
                  <a:pt x="920" y="998"/>
                </a:lnTo>
                <a:lnTo>
                  <a:pt x="917" y="999"/>
                </a:lnTo>
                <a:lnTo>
                  <a:pt x="916" y="1000"/>
                </a:lnTo>
                <a:lnTo>
                  <a:pt x="924" y="1004"/>
                </a:lnTo>
                <a:lnTo>
                  <a:pt x="927" y="1008"/>
                </a:lnTo>
                <a:lnTo>
                  <a:pt x="926" y="1008"/>
                </a:lnTo>
                <a:lnTo>
                  <a:pt x="924" y="1008"/>
                </a:lnTo>
                <a:lnTo>
                  <a:pt x="922" y="1009"/>
                </a:lnTo>
                <a:lnTo>
                  <a:pt x="922" y="1010"/>
                </a:lnTo>
                <a:lnTo>
                  <a:pt x="926" y="1012"/>
                </a:lnTo>
                <a:lnTo>
                  <a:pt x="929" y="1013"/>
                </a:lnTo>
                <a:lnTo>
                  <a:pt x="930" y="1014"/>
                </a:lnTo>
                <a:lnTo>
                  <a:pt x="930" y="1018"/>
                </a:lnTo>
                <a:lnTo>
                  <a:pt x="930" y="1021"/>
                </a:lnTo>
                <a:lnTo>
                  <a:pt x="929" y="1022"/>
                </a:lnTo>
                <a:lnTo>
                  <a:pt x="926" y="1023"/>
                </a:lnTo>
                <a:lnTo>
                  <a:pt x="922" y="1023"/>
                </a:lnTo>
                <a:lnTo>
                  <a:pt x="919" y="1023"/>
                </a:lnTo>
                <a:lnTo>
                  <a:pt x="916" y="1024"/>
                </a:lnTo>
                <a:lnTo>
                  <a:pt x="915" y="1028"/>
                </a:lnTo>
                <a:lnTo>
                  <a:pt x="916" y="1034"/>
                </a:lnTo>
                <a:lnTo>
                  <a:pt x="917" y="1040"/>
                </a:lnTo>
                <a:lnTo>
                  <a:pt x="919" y="1042"/>
                </a:lnTo>
                <a:lnTo>
                  <a:pt x="921" y="1045"/>
                </a:lnTo>
                <a:lnTo>
                  <a:pt x="922" y="1046"/>
                </a:lnTo>
                <a:lnTo>
                  <a:pt x="925" y="1046"/>
                </a:lnTo>
                <a:lnTo>
                  <a:pt x="926" y="1045"/>
                </a:lnTo>
                <a:lnTo>
                  <a:pt x="927" y="1042"/>
                </a:lnTo>
                <a:lnTo>
                  <a:pt x="927" y="1037"/>
                </a:lnTo>
                <a:lnTo>
                  <a:pt x="927" y="1036"/>
                </a:lnTo>
                <a:lnTo>
                  <a:pt x="930" y="1033"/>
                </a:lnTo>
                <a:lnTo>
                  <a:pt x="934" y="1033"/>
                </a:lnTo>
                <a:lnTo>
                  <a:pt x="938" y="1033"/>
                </a:lnTo>
                <a:lnTo>
                  <a:pt x="941" y="1034"/>
                </a:lnTo>
                <a:lnTo>
                  <a:pt x="945" y="1036"/>
                </a:lnTo>
                <a:lnTo>
                  <a:pt x="949" y="1040"/>
                </a:lnTo>
                <a:lnTo>
                  <a:pt x="950" y="1043"/>
                </a:lnTo>
                <a:lnTo>
                  <a:pt x="946" y="1042"/>
                </a:lnTo>
                <a:lnTo>
                  <a:pt x="943" y="1041"/>
                </a:lnTo>
                <a:lnTo>
                  <a:pt x="948" y="1048"/>
                </a:lnTo>
                <a:lnTo>
                  <a:pt x="954" y="1056"/>
                </a:lnTo>
                <a:lnTo>
                  <a:pt x="950" y="1056"/>
                </a:lnTo>
                <a:lnTo>
                  <a:pt x="946" y="1056"/>
                </a:lnTo>
                <a:lnTo>
                  <a:pt x="953" y="1061"/>
                </a:lnTo>
                <a:lnTo>
                  <a:pt x="958" y="1066"/>
                </a:lnTo>
                <a:lnTo>
                  <a:pt x="961" y="1071"/>
                </a:lnTo>
                <a:lnTo>
                  <a:pt x="964" y="1077"/>
                </a:lnTo>
                <a:lnTo>
                  <a:pt x="955" y="1071"/>
                </a:lnTo>
                <a:lnTo>
                  <a:pt x="946" y="1066"/>
                </a:lnTo>
                <a:lnTo>
                  <a:pt x="963" y="1080"/>
                </a:lnTo>
                <a:lnTo>
                  <a:pt x="977" y="1093"/>
                </a:lnTo>
                <a:lnTo>
                  <a:pt x="969" y="1091"/>
                </a:lnTo>
                <a:lnTo>
                  <a:pt x="961" y="1087"/>
                </a:lnTo>
                <a:lnTo>
                  <a:pt x="954" y="1081"/>
                </a:lnTo>
                <a:lnTo>
                  <a:pt x="945" y="1074"/>
                </a:lnTo>
                <a:lnTo>
                  <a:pt x="951" y="1085"/>
                </a:lnTo>
                <a:lnTo>
                  <a:pt x="958" y="1094"/>
                </a:lnTo>
                <a:lnTo>
                  <a:pt x="959" y="1099"/>
                </a:lnTo>
                <a:lnTo>
                  <a:pt x="960" y="1103"/>
                </a:lnTo>
                <a:lnTo>
                  <a:pt x="960" y="1105"/>
                </a:lnTo>
                <a:lnTo>
                  <a:pt x="960" y="1108"/>
                </a:lnTo>
                <a:lnTo>
                  <a:pt x="954" y="1105"/>
                </a:lnTo>
                <a:lnTo>
                  <a:pt x="950" y="1100"/>
                </a:lnTo>
                <a:lnTo>
                  <a:pt x="946" y="1095"/>
                </a:lnTo>
                <a:lnTo>
                  <a:pt x="944" y="1089"/>
                </a:lnTo>
                <a:lnTo>
                  <a:pt x="939" y="1079"/>
                </a:lnTo>
                <a:lnTo>
                  <a:pt x="934" y="1070"/>
                </a:lnTo>
                <a:lnTo>
                  <a:pt x="935" y="1079"/>
                </a:lnTo>
                <a:lnTo>
                  <a:pt x="939" y="1086"/>
                </a:lnTo>
                <a:lnTo>
                  <a:pt x="940" y="1090"/>
                </a:lnTo>
                <a:lnTo>
                  <a:pt x="940" y="1094"/>
                </a:lnTo>
                <a:lnTo>
                  <a:pt x="941" y="1098"/>
                </a:lnTo>
                <a:lnTo>
                  <a:pt x="940" y="1103"/>
                </a:lnTo>
                <a:lnTo>
                  <a:pt x="936" y="1096"/>
                </a:lnTo>
                <a:lnTo>
                  <a:pt x="932" y="1087"/>
                </a:lnTo>
                <a:lnTo>
                  <a:pt x="931" y="1077"/>
                </a:lnTo>
                <a:lnTo>
                  <a:pt x="930" y="1064"/>
                </a:lnTo>
                <a:lnTo>
                  <a:pt x="932" y="1064"/>
                </a:lnTo>
                <a:lnTo>
                  <a:pt x="935" y="1064"/>
                </a:lnTo>
                <a:lnTo>
                  <a:pt x="936" y="1062"/>
                </a:lnTo>
                <a:lnTo>
                  <a:pt x="938" y="1061"/>
                </a:lnTo>
                <a:lnTo>
                  <a:pt x="939" y="1057"/>
                </a:lnTo>
                <a:lnTo>
                  <a:pt x="939" y="1050"/>
                </a:lnTo>
                <a:lnTo>
                  <a:pt x="938" y="1043"/>
                </a:lnTo>
                <a:lnTo>
                  <a:pt x="935" y="1041"/>
                </a:lnTo>
                <a:lnTo>
                  <a:pt x="934" y="1043"/>
                </a:lnTo>
                <a:lnTo>
                  <a:pt x="934" y="1050"/>
                </a:lnTo>
                <a:lnTo>
                  <a:pt x="934" y="1052"/>
                </a:lnTo>
                <a:lnTo>
                  <a:pt x="932" y="1055"/>
                </a:lnTo>
                <a:lnTo>
                  <a:pt x="931" y="1056"/>
                </a:lnTo>
                <a:lnTo>
                  <a:pt x="929" y="1057"/>
                </a:lnTo>
                <a:lnTo>
                  <a:pt x="925" y="1057"/>
                </a:lnTo>
                <a:lnTo>
                  <a:pt x="921" y="1056"/>
                </a:lnTo>
                <a:lnTo>
                  <a:pt x="916" y="1053"/>
                </a:lnTo>
                <a:lnTo>
                  <a:pt x="911" y="1050"/>
                </a:lnTo>
                <a:lnTo>
                  <a:pt x="910" y="1052"/>
                </a:lnTo>
                <a:lnTo>
                  <a:pt x="911" y="1055"/>
                </a:lnTo>
                <a:lnTo>
                  <a:pt x="915" y="1058"/>
                </a:lnTo>
                <a:lnTo>
                  <a:pt x="921" y="1062"/>
                </a:lnTo>
                <a:lnTo>
                  <a:pt x="921" y="1066"/>
                </a:lnTo>
                <a:lnTo>
                  <a:pt x="921" y="1071"/>
                </a:lnTo>
                <a:lnTo>
                  <a:pt x="924" y="1067"/>
                </a:lnTo>
                <a:lnTo>
                  <a:pt x="926" y="1064"/>
                </a:lnTo>
                <a:lnTo>
                  <a:pt x="927" y="1076"/>
                </a:lnTo>
                <a:lnTo>
                  <a:pt x="927" y="1090"/>
                </a:lnTo>
                <a:lnTo>
                  <a:pt x="927" y="1094"/>
                </a:lnTo>
                <a:lnTo>
                  <a:pt x="926" y="1095"/>
                </a:lnTo>
                <a:lnTo>
                  <a:pt x="925" y="1093"/>
                </a:lnTo>
                <a:lnTo>
                  <a:pt x="924" y="1089"/>
                </a:lnTo>
                <a:lnTo>
                  <a:pt x="922" y="1082"/>
                </a:lnTo>
                <a:lnTo>
                  <a:pt x="921" y="1075"/>
                </a:lnTo>
                <a:lnTo>
                  <a:pt x="921" y="1081"/>
                </a:lnTo>
                <a:lnTo>
                  <a:pt x="920" y="1086"/>
                </a:lnTo>
                <a:lnTo>
                  <a:pt x="919" y="1089"/>
                </a:lnTo>
                <a:lnTo>
                  <a:pt x="917" y="1089"/>
                </a:lnTo>
                <a:lnTo>
                  <a:pt x="916" y="1076"/>
                </a:lnTo>
                <a:lnTo>
                  <a:pt x="915" y="1064"/>
                </a:lnTo>
                <a:lnTo>
                  <a:pt x="911" y="1069"/>
                </a:lnTo>
                <a:lnTo>
                  <a:pt x="907" y="1072"/>
                </a:lnTo>
                <a:lnTo>
                  <a:pt x="906" y="1066"/>
                </a:lnTo>
                <a:lnTo>
                  <a:pt x="905" y="1058"/>
                </a:lnTo>
                <a:lnTo>
                  <a:pt x="902" y="1061"/>
                </a:lnTo>
                <a:lnTo>
                  <a:pt x="898" y="1064"/>
                </a:lnTo>
                <a:lnTo>
                  <a:pt x="898" y="1055"/>
                </a:lnTo>
                <a:lnTo>
                  <a:pt x="898" y="1046"/>
                </a:lnTo>
                <a:lnTo>
                  <a:pt x="896" y="1047"/>
                </a:lnTo>
                <a:lnTo>
                  <a:pt x="892" y="1047"/>
                </a:lnTo>
                <a:lnTo>
                  <a:pt x="888" y="1045"/>
                </a:lnTo>
                <a:lnTo>
                  <a:pt x="884" y="1040"/>
                </a:lnTo>
                <a:lnTo>
                  <a:pt x="890" y="1041"/>
                </a:lnTo>
                <a:lnTo>
                  <a:pt x="893" y="1040"/>
                </a:lnTo>
                <a:lnTo>
                  <a:pt x="897" y="1038"/>
                </a:lnTo>
                <a:lnTo>
                  <a:pt x="901" y="1037"/>
                </a:lnTo>
                <a:lnTo>
                  <a:pt x="901" y="1032"/>
                </a:lnTo>
                <a:lnTo>
                  <a:pt x="901" y="1028"/>
                </a:lnTo>
                <a:lnTo>
                  <a:pt x="901" y="1024"/>
                </a:lnTo>
                <a:lnTo>
                  <a:pt x="903" y="1022"/>
                </a:lnTo>
                <a:lnTo>
                  <a:pt x="905" y="1019"/>
                </a:lnTo>
                <a:lnTo>
                  <a:pt x="907" y="1018"/>
                </a:lnTo>
                <a:lnTo>
                  <a:pt x="911" y="1017"/>
                </a:lnTo>
                <a:lnTo>
                  <a:pt x="915" y="1016"/>
                </a:lnTo>
                <a:close/>
                <a:moveTo>
                  <a:pt x="868" y="1008"/>
                </a:moveTo>
                <a:lnTo>
                  <a:pt x="869" y="1010"/>
                </a:lnTo>
                <a:lnTo>
                  <a:pt x="869" y="1012"/>
                </a:lnTo>
                <a:lnTo>
                  <a:pt x="868" y="1014"/>
                </a:lnTo>
                <a:lnTo>
                  <a:pt x="866" y="1014"/>
                </a:lnTo>
                <a:lnTo>
                  <a:pt x="864" y="1016"/>
                </a:lnTo>
                <a:lnTo>
                  <a:pt x="862" y="1016"/>
                </a:lnTo>
                <a:lnTo>
                  <a:pt x="859" y="1014"/>
                </a:lnTo>
                <a:lnTo>
                  <a:pt x="858" y="1013"/>
                </a:lnTo>
                <a:lnTo>
                  <a:pt x="857" y="1012"/>
                </a:lnTo>
                <a:lnTo>
                  <a:pt x="857" y="1009"/>
                </a:lnTo>
                <a:lnTo>
                  <a:pt x="858" y="1008"/>
                </a:lnTo>
                <a:lnTo>
                  <a:pt x="860" y="1007"/>
                </a:lnTo>
                <a:lnTo>
                  <a:pt x="863" y="1007"/>
                </a:lnTo>
                <a:lnTo>
                  <a:pt x="866" y="1007"/>
                </a:lnTo>
                <a:lnTo>
                  <a:pt x="867" y="1007"/>
                </a:lnTo>
                <a:lnTo>
                  <a:pt x="868" y="1008"/>
                </a:lnTo>
                <a:close/>
                <a:moveTo>
                  <a:pt x="859" y="994"/>
                </a:moveTo>
                <a:lnTo>
                  <a:pt x="860" y="995"/>
                </a:lnTo>
                <a:lnTo>
                  <a:pt x="862" y="997"/>
                </a:lnTo>
                <a:lnTo>
                  <a:pt x="862" y="999"/>
                </a:lnTo>
                <a:lnTo>
                  <a:pt x="860" y="1002"/>
                </a:lnTo>
                <a:lnTo>
                  <a:pt x="858" y="1004"/>
                </a:lnTo>
                <a:lnTo>
                  <a:pt x="855" y="1005"/>
                </a:lnTo>
                <a:lnTo>
                  <a:pt x="853" y="1007"/>
                </a:lnTo>
                <a:lnTo>
                  <a:pt x="850" y="1007"/>
                </a:lnTo>
                <a:lnTo>
                  <a:pt x="849" y="1005"/>
                </a:lnTo>
                <a:lnTo>
                  <a:pt x="848" y="1003"/>
                </a:lnTo>
                <a:lnTo>
                  <a:pt x="848" y="1000"/>
                </a:lnTo>
                <a:lnTo>
                  <a:pt x="849" y="998"/>
                </a:lnTo>
                <a:lnTo>
                  <a:pt x="850" y="995"/>
                </a:lnTo>
                <a:lnTo>
                  <a:pt x="853" y="994"/>
                </a:lnTo>
                <a:lnTo>
                  <a:pt x="855" y="993"/>
                </a:lnTo>
                <a:lnTo>
                  <a:pt x="859" y="994"/>
                </a:lnTo>
                <a:close/>
                <a:moveTo>
                  <a:pt x="850" y="980"/>
                </a:moveTo>
                <a:lnTo>
                  <a:pt x="852" y="981"/>
                </a:lnTo>
                <a:lnTo>
                  <a:pt x="853" y="983"/>
                </a:lnTo>
                <a:lnTo>
                  <a:pt x="852" y="985"/>
                </a:lnTo>
                <a:lnTo>
                  <a:pt x="852" y="988"/>
                </a:lnTo>
                <a:lnTo>
                  <a:pt x="850" y="989"/>
                </a:lnTo>
                <a:lnTo>
                  <a:pt x="849" y="990"/>
                </a:lnTo>
                <a:lnTo>
                  <a:pt x="847" y="992"/>
                </a:lnTo>
                <a:lnTo>
                  <a:pt x="845" y="992"/>
                </a:lnTo>
                <a:lnTo>
                  <a:pt x="844" y="990"/>
                </a:lnTo>
                <a:lnTo>
                  <a:pt x="843" y="989"/>
                </a:lnTo>
                <a:lnTo>
                  <a:pt x="843" y="986"/>
                </a:lnTo>
                <a:lnTo>
                  <a:pt x="844" y="984"/>
                </a:lnTo>
                <a:lnTo>
                  <a:pt x="845" y="981"/>
                </a:lnTo>
                <a:lnTo>
                  <a:pt x="847" y="980"/>
                </a:lnTo>
                <a:lnTo>
                  <a:pt x="848" y="980"/>
                </a:lnTo>
                <a:lnTo>
                  <a:pt x="850" y="980"/>
                </a:lnTo>
                <a:close/>
                <a:moveTo>
                  <a:pt x="842" y="968"/>
                </a:moveTo>
                <a:lnTo>
                  <a:pt x="844" y="969"/>
                </a:lnTo>
                <a:lnTo>
                  <a:pt x="845" y="971"/>
                </a:lnTo>
                <a:lnTo>
                  <a:pt x="844" y="974"/>
                </a:lnTo>
                <a:lnTo>
                  <a:pt x="842" y="975"/>
                </a:lnTo>
                <a:lnTo>
                  <a:pt x="839" y="974"/>
                </a:lnTo>
                <a:lnTo>
                  <a:pt x="836" y="971"/>
                </a:lnTo>
                <a:lnTo>
                  <a:pt x="838" y="970"/>
                </a:lnTo>
                <a:lnTo>
                  <a:pt x="839" y="969"/>
                </a:lnTo>
                <a:lnTo>
                  <a:pt x="840" y="968"/>
                </a:lnTo>
                <a:lnTo>
                  <a:pt x="842" y="968"/>
                </a:lnTo>
                <a:close/>
                <a:moveTo>
                  <a:pt x="845" y="926"/>
                </a:moveTo>
                <a:lnTo>
                  <a:pt x="849" y="922"/>
                </a:lnTo>
                <a:lnTo>
                  <a:pt x="853" y="922"/>
                </a:lnTo>
                <a:lnTo>
                  <a:pt x="853" y="926"/>
                </a:lnTo>
                <a:lnTo>
                  <a:pt x="849" y="931"/>
                </a:lnTo>
                <a:lnTo>
                  <a:pt x="844" y="935"/>
                </a:lnTo>
                <a:lnTo>
                  <a:pt x="842" y="935"/>
                </a:lnTo>
                <a:lnTo>
                  <a:pt x="842" y="932"/>
                </a:lnTo>
                <a:lnTo>
                  <a:pt x="845" y="926"/>
                </a:lnTo>
                <a:close/>
                <a:moveTo>
                  <a:pt x="848" y="966"/>
                </a:moveTo>
                <a:lnTo>
                  <a:pt x="845" y="960"/>
                </a:lnTo>
                <a:lnTo>
                  <a:pt x="844" y="955"/>
                </a:lnTo>
                <a:lnTo>
                  <a:pt x="844" y="949"/>
                </a:lnTo>
                <a:lnTo>
                  <a:pt x="845" y="944"/>
                </a:lnTo>
                <a:lnTo>
                  <a:pt x="849" y="937"/>
                </a:lnTo>
                <a:lnTo>
                  <a:pt x="852" y="932"/>
                </a:lnTo>
                <a:lnTo>
                  <a:pt x="855" y="930"/>
                </a:lnTo>
                <a:lnTo>
                  <a:pt x="858" y="930"/>
                </a:lnTo>
                <a:lnTo>
                  <a:pt x="860" y="932"/>
                </a:lnTo>
                <a:lnTo>
                  <a:pt x="860" y="935"/>
                </a:lnTo>
                <a:lnTo>
                  <a:pt x="860" y="937"/>
                </a:lnTo>
                <a:lnTo>
                  <a:pt x="858" y="940"/>
                </a:lnTo>
                <a:lnTo>
                  <a:pt x="854" y="945"/>
                </a:lnTo>
                <a:lnTo>
                  <a:pt x="850" y="950"/>
                </a:lnTo>
                <a:lnTo>
                  <a:pt x="849" y="954"/>
                </a:lnTo>
                <a:lnTo>
                  <a:pt x="848" y="966"/>
                </a:lnTo>
                <a:close/>
                <a:moveTo>
                  <a:pt x="863" y="950"/>
                </a:moveTo>
                <a:lnTo>
                  <a:pt x="862" y="952"/>
                </a:lnTo>
                <a:lnTo>
                  <a:pt x="862" y="956"/>
                </a:lnTo>
                <a:lnTo>
                  <a:pt x="862" y="962"/>
                </a:lnTo>
                <a:lnTo>
                  <a:pt x="862" y="969"/>
                </a:lnTo>
                <a:lnTo>
                  <a:pt x="864" y="976"/>
                </a:lnTo>
                <a:lnTo>
                  <a:pt x="867" y="984"/>
                </a:lnTo>
                <a:lnTo>
                  <a:pt x="872" y="994"/>
                </a:lnTo>
                <a:lnTo>
                  <a:pt x="878" y="1003"/>
                </a:lnTo>
                <a:lnTo>
                  <a:pt x="881" y="1009"/>
                </a:lnTo>
                <a:lnTo>
                  <a:pt x="881" y="1014"/>
                </a:lnTo>
                <a:lnTo>
                  <a:pt x="881" y="1017"/>
                </a:lnTo>
                <a:lnTo>
                  <a:pt x="882" y="1018"/>
                </a:lnTo>
                <a:lnTo>
                  <a:pt x="883" y="1019"/>
                </a:lnTo>
                <a:lnTo>
                  <a:pt x="887" y="1021"/>
                </a:lnTo>
                <a:lnTo>
                  <a:pt x="890" y="1019"/>
                </a:lnTo>
                <a:lnTo>
                  <a:pt x="891" y="1017"/>
                </a:lnTo>
                <a:lnTo>
                  <a:pt x="893" y="1014"/>
                </a:lnTo>
                <a:lnTo>
                  <a:pt x="893" y="1010"/>
                </a:lnTo>
                <a:lnTo>
                  <a:pt x="891" y="1009"/>
                </a:lnTo>
                <a:lnTo>
                  <a:pt x="887" y="1007"/>
                </a:lnTo>
                <a:lnTo>
                  <a:pt x="892" y="1007"/>
                </a:lnTo>
                <a:lnTo>
                  <a:pt x="896" y="1007"/>
                </a:lnTo>
                <a:lnTo>
                  <a:pt x="892" y="1004"/>
                </a:lnTo>
                <a:lnTo>
                  <a:pt x="887" y="1000"/>
                </a:lnTo>
                <a:lnTo>
                  <a:pt x="893" y="1000"/>
                </a:lnTo>
                <a:lnTo>
                  <a:pt x="897" y="999"/>
                </a:lnTo>
                <a:lnTo>
                  <a:pt x="891" y="995"/>
                </a:lnTo>
                <a:lnTo>
                  <a:pt x="883" y="993"/>
                </a:lnTo>
                <a:lnTo>
                  <a:pt x="888" y="992"/>
                </a:lnTo>
                <a:lnTo>
                  <a:pt x="893" y="990"/>
                </a:lnTo>
                <a:lnTo>
                  <a:pt x="893" y="988"/>
                </a:lnTo>
                <a:lnTo>
                  <a:pt x="890" y="985"/>
                </a:lnTo>
                <a:lnTo>
                  <a:pt x="884" y="983"/>
                </a:lnTo>
                <a:lnTo>
                  <a:pt x="878" y="980"/>
                </a:lnTo>
                <a:lnTo>
                  <a:pt x="883" y="979"/>
                </a:lnTo>
                <a:lnTo>
                  <a:pt x="888" y="978"/>
                </a:lnTo>
                <a:lnTo>
                  <a:pt x="882" y="975"/>
                </a:lnTo>
                <a:lnTo>
                  <a:pt x="877" y="971"/>
                </a:lnTo>
                <a:lnTo>
                  <a:pt x="881" y="970"/>
                </a:lnTo>
                <a:lnTo>
                  <a:pt x="886" y="969"/>
                </a:lnTo>
                <a:lnTo>
                  <a:pt x="878" y="965"/>
                </a:lnTo>
                <a:lnTo>
                  <a:pt x="871" y="961"/>
                </a:lnTo>
                <a:lnTo>
                  <a:pt x="876" y="960"/>
                </a:lnTo>
                <a:lnTo>
                  <a:pt x="879" y="957"/>
                </a:lnTo>
                <a:lnTo>
                  <a:pt x="874" y="956"/>
                </a:lnTo>
                <a:lnTo>
                  <a:pt x="871" y="955"/>
                </a:lnTo>
                <a:lnTo>
                  <a:pt x="874" y="954"/>
                </a:lnTo>
                <a:lnTo>
                  <a:pt x="878" y="951"/>
                </a:lnTo>
                <a:lnTo>
                  <a:pt x="874" y="949"/>
                </a:lnTo>
                <a:lnTo>
                  <a:pt x="871" y="947"/>
                </a:lnTo>
                <a:lnTo>
                  <a:pt x="869" y="946"/>
                </a:lnTo>
                <a:lnTo>
                  <a:pt x="867" y="946"/>
                </a:lnTo>
                <a:lnTo>
                  <a:pt x="866" y="947"/>
                </a:lnTo>
                <a:lnTo>
                  <a:pt x="863" y="950"/>
                </a:lnTo>
                <a:close/>
                <a:moveTo>
                  <a:pt x="415" y="1238"/>
                </a:moveTo>
                <a:lnTo>
                  <a:pt x="415" y="1235"/>
                </a:lnTo>
                <a:lnTo>
                  <a:pt x="413" y="1234"/>
                </a:lnTo>
                <a:lnTo>
                  <a:pt x="411" y="1234"/>
                </a:lnTo>
                <a:lnTo>
                  <a:pt x="410" y="1235"/>
                </a:lnTo>
                <a:lnTo>
                  <a:pt x="407" y="1239"/>
                </a:lnTo>
                <a:lnTo>
                  <a:pt x="406" y="1244"/>
                </a:lnTo>
                <a:lnTo>
                  <a:pt x="407" y="1248"/>
                </a:lnTo>
                <a:lnTo>
                  <a:pt x="408" y="1252"/>
                </a:lnTo>
                <a:lnTo>
                  <a:pt x="412" y="1254"/>
                </a:lnTo>
                <a:lnTo>
                  <a:pt x="415" y="1254"/>
                </a:lnTo>
                <a:lnTo>
                  <a:pt x="416" y="1252"/>
                </a:lnTo>
                <a:lnTo>
                  <a:pt x="416" y="1249"/>
                </a:lnTo>
                <a:lnTo>
                  <a:pt x="413" y="1243"/>
                </a:lnTo>
                <a:lnTo>
                  <a:pt x="415" y="1238"/>
                </a:lnTo>
                <a:close/>
                <a:moveTo>
                  <a:pt x="424" y="1243"/>
                </a:moveTo>
                <a:lnTo>
                  <a:pt x="422" y="1240"/>
                </a:lnTo>
                <a:lnTo>
                  <a:pt x="421" y="1240"/>
                </a:lnTo>
                <a:lnTo>
                  <a:pt x="420" y="1240"/>
                </a:lnTo>
                <a:lnTo>
                  <a:pt x="418" y="1242"/>
                </a:lnTo>
                <a:lnTo>
                  <a:pt x="418" y="1245"/>
                </a:lnTo>
                <a:lnTo>
                  <a:pt x="418" y="1249"/>
                </a:lnTo>
                <a:lnTo>
                  <a:pt x="421" y="1253"/>
                </a:lnTo>
                <a:lnTo>
                  <a:pt x="424" y="1254"/>
                </a:lnTo>
                <a:lnTo>
                  <a:pt x="426" y="1255"/>
                </a:lnTo>
                <a:lnTo>
                  <a:pt x="429" y="1254"/>
                </a:lnTo>
                <a:lnTo>
                  <a:pt x="429" y="1252"/>
                </a:lnTo>
                <a:lnTo>
                  <a:pt x="427" y="1250"/>
                </a:lnTo>
                <a:lnTo>
                  <a:pt x="425" y="1247"/>
                </a:lnTo>
                <a:lnTo>
                  <a:pt x="424" y="1243"/>
                </a:lnTo>
                <a:close/>
                <a:moveTo>
                  <a:pt x="517" y="1296"/>
                </a:moveTo>
                <a:lnTo>
                  <a:pt x="521" y="1295"/>
                </a:lnTo>
                <a:lnTo>
                  <a:pt x="523" y="1296"/>
                </a:lnTo>
                <a:lnTo>
                  <a:pt x="523" y="1297"/>
                </a:lnTo>
                <a:lnTo>
                  <a:pt x="522" y="1298"/>
                </a:lnTo>
                <a:lnTo>
                  <a:pt x="521" y="1300"/>
                </a:lnTo>
                <a:lnTo>
                  <a:pt x="518" y="1301"/>
                </a:lnTo>
                <a:lnTo>
                  <a:pt x="514" y="1301"/>
                </a:lnTo>
                <a:lnTo>
                  <a:pt x="512" y="1301"/>
                </a:lnTo>
                <a:lnTo>
                  <a:pt x="513" y="1298"/>
                </a:lnTo>
                <a:lnTo>
                  <a:pt x="517" y="1296"/>
                </a:lnTo>
                <a:close/>
                <a:moveTo>
                  <a:pt x="525" y="1307"/>
                </a:moveTo>
                <a:lnTo>
                  <a:pt x="528" y="1306"/>
                </a:lnTo>
                <a:lnTo>
                  <a:pt x="531" y="1306"/>
                </a:lnTo>
                <a:lnTo>
                  <a:pt x="532" y="1306"/>
                </a:lnTo>
                <a:lnTo>
                  <a:pt x="533" y="1307"/>
                </a:lnTo>
                <a:lnTo>
                  <a:pt x="533" y="1308"/>
                </a:lnTo>
                <a:lnTo>
                  <a:pt x="532" y="1311"/>
                </a:lnTo>
                <a:lnTo>
                  <a:pt x="531" y="1312"/>
                </a:lnTo>
                <a:lnTo>
                  <a:pt x="527" y="1313"/>
                </a:lnTo>
                <a:lnTo>
                  <a:pt x="522" y="1315"/>
                </a:lnTo>
                <a:lnTo>
                  <a:pt x="520" y="1313"/>
                </a:lnTo>
                <a:lnTo>
                  <a:pt x="520" y="1312"/>
                </a:lnTo>
                <a:lnTo>
                  <a:pt x="521" y="1310"/>
                </a:lnTo>
                <a:lnTo>
                  <a:pt x="522" y="1308"/>
                </a:lnTo>
                <a:lnTo>
                  <a:pt x="525" y="1307"/>
                </a:lnTo>
                <a:close/>
                <a:moveTo>
                  <a:pt x="535" y="1313"/>
                </a:moveTo>
                <a:lnTo>
                  <a:pt x="538" y="1312"/>
                </a:lnTo>
                <a:lnTo>
                  <a:pt x="541" y="1312"/>
                </a:lnTo>
                <a:lnTo>
                  <a:pt x="544" y="1312"/>
                </a:lnTo>
                <a:lnTo>
                  <a:pt x="545" y="1313"/>
                </a:lnTo>
                <a:lnTo>
                  <a:pt x="545" y="1316"/>
                </a:lnTo>
                <a:lnTo>
                  <a:pt x="544" y="1317"/>
                </a:lnTo>
                <a:lnTo>
                  <a:pt x="541" y="1320"/>
                </a:lnTo>
                <a:lnTo>
                  <a:pt x="537" y="1321"/>
                </a:lnTo>
                <a:lnTo>
                  <a:pt x="533" y="1322"/>
                </a:lnTo>
                <a:lnTo>
                  <a:pt x="530" y="1324"/>
                </a:lnTo>
                <a:lnTo>
                  <a:pt x="527" y="1322"/>
                </a:lnTo>
                <a:lnTo>
                  <a:pt x="526" y="1321"/>
                </a:lnTo>
                <a:lnTo>
                  <a:pt x="527" y="1320"/>
                </a:lnTo>
                <a:lnTo>
                  <a:pt x="528" y="1317"/>
                </a:lnTo>
                <a:lnTo>
                  <a:pt x="531" y="1315"/>
                </a:lnTo>
                <a:lnTo>
                  <a:pt x="535" y="1313"/>
                </a:lnTo>
                <a:close/>
                <a:moveTo>
                  <a:pt x="465" y="1339"/>
                </a:moveTo>
                <a:lnTo>
                  <a:pt x="470" y="1340"/>
                </a:lnTo>
                <a:lnTo>
                  <a:pt x="472" y="1341"/>
                </a:lnTo>
                <a:lnTo>
                  <a:pt x="470" y="1343"/>
                </a:lnTo>
                <a:lnTo>
                  <a:pt x="466" y="1344"/>
                </a:lnTo>
                <a:lnTo>
                  <a:pt x="463" y="1343"/>
                </a:lnTo>
                <a:lnTo>
                  <a:pt x="460" y="1341"/>
                </a:lnTo>
                <a:lnTo>
                  <a:pt x="461" y="1340"/>
                </a:lnTo>
                <a:lnTo>
                  <a:pt x="465" y="1339"/>
                </a:lnTo>
                <a:close/>
                <a:moveTo>
                  <a:pt x="460" y="1334"/>
                </a:moveTo>
                <a:lnTo>
                  <a:pt x="465" y="1332"/>
                </a:lnTo>
                <a:lnTo>
                  <a:pt x="469" y="1334"/>
                </a:lnTo>
                <a:lnTo>
                  <a:pt x="468" y="1335"/>
                </a:lnTo>
                <a:lnTo>
                  <a:pt x="463" y="1337"/>
                </a:lnTo>
                <a:lnTo>
                  <a:pt x="456" y="1337"/>
                </a:lnTo>
                <a:lnTo>
                  <a:pt x="454" y="1337"/>
                </a:lnTo>
                <a:lnTo>
                  <a:pt x="455" y="1335"/>
                </a:lnTo>
                <a:lnTo>
                  <a:pt x="460" y="1334"/>
                </a:lnTo>
                <a:close/>
                <a:moveTo>
                  <a:pt x="453" y="1329"/>
                </a:moveTo>
                <a:lnTo>
                  <a:pt x="460" y="1327"/>
                </a:lnTo>
                <a:lnTo>
                  <a:pt x="465" y="1327"/>
                </a:lnTo>
                <a:lnTo>
                  <a:pt x="463" y="1330"/>
                </a:lnTo>
                <a:lnTo>
                  <a:pt x="456" y="1332"/>
                </a:lnTo>
                <a:lnTo>
                  <a:pt x="448" y="1334"/>
                </a:lnTo>
                <a:lnTo>
                  <a:pt x="444" y="1334"/>
                </a:lnTo>
                <a:lnTo>
                  <a:pt x="444" y="1332"/>
                </a:lnTo>
                <a:lnTo>
                  <a:pt x="445" y="1331"/>
                </a:lnTo>
                <a:lnTo>
                  <a:pt x="448" y="1329"/>
                </a:lnTo>
                <a:lnTo>
                  <a:pt x="453" y="1329"/>
                </a:lnTo>
                <a:close/>
                <a:moveTo>
                  <a:pt x="448" y="1322"/>
                </a:moveTo>
                <a:lnTo>
                  <a:pt x="455" y="1321"/>
                </a:lnTo>
                <a:lnTo>
                  <a:pt x="459" y="1322"/>
                </a:lnTo>
                <a:lnTo>
                  <a:pt x="458" y="1325"/>
                </a:lnTo>
                <a:lnTo>
                  <a:pt x="451" y="1327"/>
                </a:lnTo>
                <a:lnTo>
                  <a:pt x="444" y="1329"/>
                </a:lnTo>
                <a:lnTo>
                  <a:pt x="440" y="1327"/>
                </a:lnTo>
                <a:lnTo>
                  <a:pt x="441" y="1325"/>
                </a:lnTo>
                <a:lnTo>
                  <a:pt x="448" y="1322"/>
                </a:lnTo>
                <a:close/>
                <a:moveTo>
                  <a:pt x="439" y="1307"/>
                </a:moveTo>
                <a:lnTo>
                  <a:pt x="444" y="1307"/>
                </a:lnTo>
                <a:lnTo>
                  <a:pt x="445" y="1310"/>
                </a:lnTo>
                <a:lnTo>
                  <a:pt x="444" y="1311"/>
                </a:lnTo>
                <a:lnTo>
                  <a:pt x="440" y="1311"/>
                </a:lnTo>
                <a:lnTo>
                  <a:pt x="436" y="1311"/>
                </a:lnTo>
                <a:lnTo>
                  <a:pt x="434" y="1310"/>
                </a:lnTo>
                <a:lnTo>
                  <a:pt x="435" y="1307"/>
                </a:lnTo>
                <a:lnTo>
                  <a:pt x="439" y="1307"/>
                </a:lnTo>
                <a:close/>
                <a:moveTo>
                  <a:pt x="520" y="1029"/>
                </a:moveTo>
                <a:lnTo>
                  <a:pt x="528" y="1029"/>
                </a:lnTo>
                <a:lnTo>
                  <a:pt x="537" y="1031"/>
                </a:lnTo>
                <a:lnTo>
                  <a:pt x="538" y="1034"/>
                </a:lnTo>
                <a:lnTo>
                  <a:pt x="541" y="1037"/>
                </a:lnTo>
                <a:lnTo>
                  <a:pt x="540" y="1037"/>
                </a:lnTo>
                <a:lnTo>
                  <a:pt x="540" y="1037"/>
                </a:lnTo>
                <a:lnTo>
                  <a:pt x="540" y="1040"/>
                </a:lnTo>
                <a:lnTo>
                  <a:pt x="541" y="1045"/>
                </a:lnTo>
                <a:lnTo>
                  <a:pt x="540" y="1045"/>
                </a:lnTo>
                <a:lnTo>
                  <a:pt x="536" y="1036"/>
                </a:lnTo>
                <a:lnTo>
                  <a:pt x="532" y="1033"/>
                </a:lnTo>
                <a:lnTo>
                  <a:pt x="527" y="1032"/>
                </a:lnTo>
                <a:lnTo>
                  <a:pt x="525" y="1031"/>
                </a:lnTo>
                <a:lnTo>
                  <a:pt x="520" y="1029"/>
                </a:lnTo>
                <a:close/>
                <a:moveTo>
                  <a:pt x="681" y="1005"/>
                </a:moveTo>
                <a:lnTo>
                  <a:pt x="685" y="1008"/>
                </a:lnTo>
                <a:lnTo>
                  <a:pt x="685" y="1009"/>
                </a:lnTo>
                <a:lnTo>
                  <a:pt x="684" y="1010"/>
                </a:lnTo>
                <a:lnTo>
                  <a:pt x="679" y="1008"/>
                </a:lnTo>
                <a:lnTo>
                  <a:pt x="676" y="1005"/>
                </a:lnTo>
                <a:lnTo>
                  <a:pt x="675" y="1003"/>
                </a:lnTo>
                <a:lnTo>
                  <a:pt x="677" y="1003"/>
                </a:lnTo>
                <a:lnTo>
                  <a:pt x="681" y="1005"/>
                </a:lnTo>
                <a:close/>
                <a:moveTo>
                  <a:pt x="619" y="964"/>
                </a:moveTo>
                <a:lnTo>
                  <a:pt x="632" y="968"/>
                </a:lnTo>
                <a:lnTo>
                  <a:pt x="645" y="975"/>
                </a:lnTo>
                <a:lnTo>
                  <a:pt x="657" y="984"/>
                </a:lnTo>
                <a:lnTo>
                  <a:pt x="670" y="995"/>
                </a:lnTo>
                <a:lnTo>
                  <a:pt x="671" y="998"/>
                </a:lnTo>
                <a:lnTo>
                  <a:pt x="670" y="999"/>
                </a:lnTo>
                <a:lnTo>
                  <a:pt x="669" y="999"/>
                </a:lnTo>
                <a:lnTo>
                  <a:pt x="667" y="999"/>
                </a:lnTo>
                <a:lnTo>
                  <a:pt x="657" y="993"/>
                </a:lnTo>
                <a:lnTo>
                  <a:pt x="646" y="984"/>
                </a:lnTo>
                <a:lnTo>
                  <a:pt x="633" y="974"/>
                </a:lnTo>
                <a:lnTo>
                  <a:pt x="619" y="964"/>
                </a:lnTo>
                <a:close/>
                <a:moveTo>
                  <a:pt x="663" y="1148"/>
                </a:moveTo>
                <a:lnTo>
                  <a:pt x="666" y="1151"/>
                </a:lnTo>
                <a:lnTo>
                  <a:pt x="666" y="1157"/>
                </a:lnTo>
                <a:lnTo>
                  <a:pt x="666" y="1161"/>
                </a:lnTo>
                <a:lnTo>
                  <a:pt x="666" y="1165"/>
                </a:lnTo>
                <a:lnTo>
                  <a:pt x="665" y="1166"/>
                </a:lnTo>
                <a:lnTo>
                  <a:pt x="661" y="1167"/>
                </a:lnTo>
                <a:lnTo>
                  <a:pt x="660" y="1166"/>
                </a:lnTo>
                <a:lnTo>
                  <a:pt x="658" y="1163"/>
                </a:lnTo>
                <a:lnTo>
                  <a:pt x="658" y="1159"/>
                </a:lnTo>
                <a:lnTo>
                  <a:pt x="660" y="1156"/>
                </a:lnTo>
                <a:lnTo>
                  <a:pt x="662" y="1149"/>
                </a:lnTo>
                <a:lnTo>
                  <a:pt x="663" y="1148"/>
                </a:lnTo>
                <a:close/>
                <a:moveTo>
                  <a:pt x="655" y="1149"/>
                </a:moveTo>
                <a:lnTo>
                  <a:pt x="656" y="1151"/>
                </a:lnTo>
                <a:lnTo>
                  <a:pt x="656" y="1152"/>
                </a:lnTo>
                <a:lnTo>
                  <a:pt x="655" y="1152"/>
                </a:lnTo>
                <a:lnTo>
                  <a:pt x="653" y="1152"/>
                </a:lnTo>
                <a:lnTo>
                  <a:pt x="655" y="1151"/>
                </a:lnTo>
                <a:lnTo>
                  <a:pt x="655" y="1149"/>
                </a:lnTo>
                <a:close/>
                <a:moveTo>
                  <a:pt x="656" y="1158"/>
                </a:moveTo>
                <a:lnTo>
                  <a:pt x="656" y="1163"/>
                </a:lnTo>
                <a:lnTo>
                  <a:pt x="656" y="1167"/>
                </a:lnTo>
                <a:lnTo>
                  <a:pt x="656" y="1170"/>
                </a:lnTo>
                <a:lnTo>
                  <a:pt x="653" y="1170"/>
                </a:lnTo>
                <a:lnTo>
                  <a:pt x="652" y="1168"/>
                </a:lnTo>
                <a:lnTo>
                  <a:pt x="652" y="1166"/>
                </a:lnTo>
                <a:lnTo>
                  <a:pt x="652" y="1162"/>
                </a:lnTo>
                <a:lnTo>
                  <a:pt x="652" y="1158"/>
                </a:lnTo>
                <a:lnTo>
                  <a:pt x="655" y="1158"/>
                </a:lnTo>
                <a:lnTo>
                  <a:pt x="656" y="1158"/>
                </a:lnTo>
                <a:close/>
                <a:moveTo>
                  <a:pt x="647" y="1157"/>
                </a:moveTo>
                <a:lnTo>
                  <a:pt x="648" y="1158"/>
                </a:lnTo>
                <a:lnTo>
                  <a:pt x="650" y="1163"/>
                </a:lnTo>
                <a:lnTo>
                  <a:pt x="650" y="1167"/>
                </a:lnTo>
                <a:lnTo>
                  <a:pt x="648" y="1170"/>
                </a:lnTo>
                <a:lnTo>
                  <a:pt x="648" y="1171"/>
                </a:lnTo>
                <a:lnTo>
                  <a:pt x="646" y="1171"/>
                </a:lnTo>
                <a:lnTo>
                  <a:pt x="645" y="1170"/>
                </a:lnTo>
                <a:lnTo>
                  <a:pt x="643" y="1168"/>
                </a:lnTo>
                <a:lnTo>
                  <a:pt x="643" y="1166"/>
                </a:lnTo>
                <a:lnTo>
                  <a:pt x="645" y="1163"/>
                </a:lnTo>
                <a:lnTo>
                  <a:pt x="646" y="1158"/>
                </a:lnTo>
                <a:lnTo>
                  <a:pt x="647" y="1157"/>
                </a:lnTo>
                <a:close/>
                <a:moveTo>
                  <a:pt x="641" y="1165"/>
                </a:moveTo>
                <a:lnTo>
                  <a:pt x="641" y="1167"/>
                </a:lnTo>
                <a:lnTo>
                  <a:pt x="639" y="1170"/>
                </a:lnTo>
                <a:lnTo>
                  <a:pt x="639" y="1171"/>
                </a:lnTo>
                <a:lnTo>
                  <a:pt x="638" y="1171"/>
                </a:lnTo>
                <a:lnTo>
                  <a:pt x="637" y="1171"/>
                </a:lnTo>
                <a:lnTo>
                  <a:pt x="636" y="1168"/>
                </a:lnTo>
                <a:lnTo>
                  <a:pt x="636" y="1167"/>
                </a:lnTo>
                <a:lnTo>
                  <a:pt x="637" y="1165"/>
                </a:lnTo>
                <a:lnTo>
                  <a:pt x="638" y="1165"/>
                </a:lnTo>
                <a:lnTo>
                  <a:pt x="641" y="1165"/>
                </a:lnTo>
                <a:close/>
                <a:moveTo>
                  <a:pt x="698" y="1124"/>
                </a:moveTo>
                <a:lnTo>
                  <a:pt x="696" y="1134"/>
                </a:lnTo>
                <a:lnTo>
                  <a:pt x="694" y="1142"/>
                </a:lnTo>
                <a:lnTo>
                  <a:pt x="691" y="1147"/>
                </a:lnTo>
                <a:lnTo>
                  <a:pt x="687" y="1151"/>
                </a:lnTo>
                <a:lnTo>
                  <a:pt x="690" y="1138"/>
                </a:lnTo>
                <a:lnTo>
                  <a:pt x="689" y="1132"/>
                </a:lnTo>
                <a:lnTo>
                  <a:pt x="686" y="1132"/>
                </a:lnTo>
                <a:lnTo>
                  <a:pt x="685" y="1133"/>
                </a:lnTo>
                <a:lnTo>
                  <a:pt x="685" y="1133"/>
                </a:lnTo>
                <a:lnTo>
                  <a:pt x="685" y="1134"/>
                </a:lnTo>
                <a:lnTo>
                  <a:pt x="685" y="1139"/>
                </a:lnTo>
                <a:lnTo>
                  <a:pt x="684" y="1146"/>
                </a:lnTo>
                <a:lnTo>
                  <a:pt x="682" y="1152"/>
                </a:lnTo>
                <a:lnTo>
                  <a:pt x="677" y="1159"/>
                </a:lnTo>
                <a:lnTo>
                  <a:pt x="679" y="1147"/>
                </a:lnTo>
                <a:lnTo>
                  <a:pt x="681" y="1133"/>
                </a:lnTo>
                <a:lnTo>
                  <a:pt x="679" y="1134"/>
                </a:lnTo>
                <a:lnTo>
                  <a:pt x="676" y="1135"/>
                </a:lnTo>
                <a:lnTo>
                  <a:pt x="676" y="1139"/>
                </a:lnTo>
                <a:lnTo>
                  <a:pt x="676" y="1144"/>
                </a:lnTo>
                <a:lnTo>
                  <a:pt x="674" y="1152"/>
                </a:lnTo>
                <a:lnTo>
                  <a:pt x="671" y="1158"/>
                </a:lnTo>
                <a:lnTo>
                  <a:pt x="672" y="1148"/>
                </a:lnTo>
                <a:lnTo>
                  <a:pt x="672" y="1135"/>
                </a:lnTo>
                <a:lnTo>
                  <a:pt x="670" y="1137"/>
                </a:lnTo>
                <a:lnTo>
                  <a:pt x="667" y="1137"/>
                </a:lnTo>
                <a:lnTo>
                  <a:pt x="667" y="1138"/>
                </a:lnTo>
                <a:lnTo>
                  <a:pt x="667" y="1139"/>
                </a:lnTo>
                <a:lnTo>
                  <a:pt x="666" y="1142"/>
                </a:lnTo>
                <a:lnTo>
                  <a:pt x="665" y="1143"/>
                </a:lnTo>
                <a:lnTo>
                  <a:pt x="665" y="1143"/>
                </a:lnTo>
                <a:lnTo>
                  <a:pt x="663" y="1141"/>
                </a:lnTo>
                <a:lnTo>
                  <a:pt x="663" y="1139"/>
                </a:lnTo>
                <a:lnTo>
                  <a:pt x="662" y="1138"/>
                </a:lnTo>
                <a:lnTo>
                  <a:pt x="661" y="1138"/>
                </a:lnTo>
                <a:lnTo>
                  <a:pt x="660" y="1138"/>
                </a:lnTo>
                <a:lnTo>
                  <a:pt x="660" y="1139"/>
                </a:lnTo>
                <a:lnTo>
                  <a:pt x="660" y="1139"/>
                </a:lnTo>
                <a:lnTo>
                  <a:pt x="660" y="1142"/>
                </a:lnTo>
                <a:lnTo>
                  <a:pt x="660" y="1143"/>
                </a:lnTo>
                <a:lnTo>
                  <a:pt x="658" y="1142"/>
                </a:lnTo>
                <a:lnTo>
                  <a:pt x="656" y="1139"/>
                </a:lnTo>
                <a:lnTo>
                  <a:pt x="655" y="1139"/>
                </a:lnTo>
                <a:lnTo>
                  <a:pt x="653" y="1139"/>
                </a:lnTo>
                <a:lnTo>
                  <a:pt x="653" y="1142"/>
                </a:lnTo>
                <a:lnTo>
                  <a:pt x="653" y="1143"/>
                </a:lnTo>
                <a:lnTo>
                  <a:pt x="652" y="1144"/>
                </a:lnTo>
                <a:lnTo>
                  <a:pt x="651" y="1146"/>
                </a:lnTo>
                <a:lnTo>
                  <a:pt x="650" y="1146"/>
                </a:lnTo>
                <a:lnTo>
                  <a:pt x="648" y="1144"/>
                </a:lnTo>
                <a:lnTo>
                  <a:pt x="648" y="1143"/>
                </a:lnTo>
                <a:lnTo>
                  <a:pt x="647" y="1141"/>
                </a:lnTo>
                <a:lnTo>
                  <a:pt x="645" y="1141"/>
                </a:lnTo>
                <a:lnTo>
                  <a:pt x="642" y="1142"/>
                </a:lnTo>
                <a:lnTo>
                  <a:pt x="642" y="1144"/>
                </a:lnTo>
                <a:lnTo>
                  <a:pt x="641" y="1146"/>
                </a:lnTo>
                <a:lnTo>
                  <a:pt x="639" y="1146"/>
                </a:lnTo>
                <a:lnTo>
                  <a:pt x="638" y="1142"/>
                </a:lnTo>
                <a:lnTo>
                  <a:pt x="636" y="1142"/>
                </a:lnTo>
                <a:lnTo>
                  <a:pt x="633" y="1142"/>
                </a:lnTo>
                <a:lnTo>
                  <a:pt x="633" y="1146"/>
                </a:lnTo>
                <a:lnTo>
                  <a:pt x="633" y="1147"/>
                </a:lnTo>
                <a:lnTo>
                  <a:pt x="631" y="1146"/>
                </a:lnTo>
                <a:lnTo>
                  <a:pt x="629" y="1143"/>
                </a:lnTo>
                <a:lnTo>
                  <a:pt x="629" y="1143"/>
                </a:lnTo>
                <a:lnTo>
                  <a:pt x="628" y="1143"/>
                </a:lnTo>
                <a:lnTo>
                  <a:pt x="629" y="1143"/>
                </a:lnTo>
                <a:lnTo>
                  <a:pt x="629" y="1143"/>
                </a:lnTo>
                <a:lnTo>
                  <a:pt x="628" y="1142"/>
                </a:lnTo>
                <a:lnTo>
                  <a:pt x="628" y="1139"/>
                </a:lnTo>
                <a:lnTo>
                  <a:pt x="626" y="1134"/>
                </a:lnTo>
                <a:lnTo>
                  <a:pt x="626" y="1132"/>
                </a:lnTo>
                <a:lnTo>
                  <a:pt x="628" y="1133"/>
                </a:lnTo>
                <a:lnTo>
                  <a:pt x="632" y="1138"/>
                </a:lnTo>
                <a:lnTo>
                  <a:pt x="632" y="1141"/>
                </a:lnTo>
                <a:lnTo>
                  <a:pt x="633" y="1142"/>
                </a:lnTo>
                <a:lnTo>
                  <a:pt x="634" y="1142"/>
                </a:lnTo>
                <a:lnTo>
                  <a:pt x="637" y="1141"/>
                </a:lnTo>
                <a:lnTo>
                  <a:pt x="637" y="1139"/>
                </a:lnTo>
                <a:lnTo>
                  <a:pt x="637" y="1138"/>
                </a:lnTo>
                <a:lnTo>
                  <a:pt x="636" y="1132"/>
                </a:lnTo>
                <a:lnTo>
                  <a:pt x="637" y="1128"/>
                </a:lnTo>
                <a:lnTo>
                  <a:pt x="638" y="1130"/>
                </a:lnTo>
                <a:lnTo>
                  <a:pt x="641" y="1137"/>
                </a:lnTo>
                <a:lnTo>
                  <a:pt x="641" y="1138"/>
                </a:lnTo>
                <a:lnTo>
                  <a:pt x="642" y="1139"/>
                </a:lnTo>
                <a:lnTo>
                  <a:pt x="645" y="1139"/>
                </a:lnTo>
                <a:lnTo>
                  <a:pt x="647" y="1138"/>
                </a:lnTo>
                <a:lnTo>
                  <a:pt x="646" y="1134"/>
                </a:lnTo>
                <a:lnTo>
                  <a:pt x="646" y="1132"/>
                </a:lnTo>
                <a:lnTo>
                  <a:pt x="646" y="1128"/>
                </a:lnTo>
                <a:lnTo>
                  <a:pt x="647" y="1128"/>
                </a:lnTo>
                <a:lnTo>
                  <a:pt x="650" y="1129"/>
                </a:lnTo>
                <a:lnTo>
                  <a:pt x="652" y="1137"/>
                </a:lnTo>
                <a:lnTo>
                  <a:pt x="653" y="1135"/>
                </a:lnTo>
                <a:lnTo>
                  <a:pt x="655" y="1135"/>
                </a:lnTo>
                <a:lnTo>
                  <a:pt x="655" y="1134"/>
                </a:lnTo>
                <a:lnTo>
                  <a:pt x="655" y="1134"/>
                </a:lnTo>
                <a:lnTo>
                  <a:pt x="653" y="1129"/>
                </a:lnTo>
                <a:lnTo>
                  <a:pt x="653" y="1127"/>
                </a:lnTo>
                <a:lnTo>
                  <a:pt x="652" y="1124"/>
                </a:lnTo>
                <a:lnTo>
                  <a:pt x="653" y="1123"/>
                </a:lnTo>
                <a:lnTo>
                  <a:pt x="656" y="1125"/>
                </a:lnTo>
                <a:lnTo>
                  <a:pt x="658" y="1132"/>
                </a:lnTo>
                <a:lnTo>
                  <a:pt x="658" y="1133"/>
                </a:lnTo>
                <a:lnTo>
                  <a:pt x="658" y="1134"/>
                </a:lnTo>
                <a:lnTo>
                  <a:pt x="661" y="1133"/>
                </a:lnTo>
                <a:lnTo>
                  <a:pt x="662" y="1133"/>
                </a:lnTo>
                <a:lnTo>
                  <a:pt x="662" y="1132"/>
                </a:lnTo>
                <a:lnTo>
                  <a:pt x="662" y="1132"/>
                </a:lnTo>
                <a:lnTo>
                  <a:pt x="662" y="1127"/>
                </a:lnTo>
                <a:lnTo>
                  <a:pt x="662" y="1123"/>
                </a:lnTo>
                <a:lnTo>
                  <a:pt x="662" y="1119"/>
                </a:lnTo>
                <a:lnTo>
                  <a:pt x="663" y="1118"/>
                </a:lnTo>
                <a:lnTo>
                  <a:pt x="665" y="1119"/>
                </a:lnTo>
                <a:lnTo>
                  <a:pt x="665" y="1122"/>
                </a:lnTo>
                <a:lnTo>
                  <a:pt x="666" y="1125"/>
                </a:lnTo>
                <a:lnTo>
                  <a:pt x="667" y="1130"/>
                </a:lnTo>
                <a:lnTo>
                  <a:pt x="670" y="1130"/>
                </a:lnTo>
                <a:lnTo>
                  <a:pt x="671" y="1129"/>
                </a:lnTo>
                <a:lnTo>
                  <a:pt x="671" y="1127"/>
                </a:lnTo>
                <a:lnTo>
                  <a:pt x="671" y="1124"/>
                </a:lnTo>
                <a:lnTo>
                  <a:pt x="672" y="1122"/>
                </a:lnTo>
                <a:lnTo>
                  <a:pt x="672" y="1122"/>
                </a:lnTo>
                <a:lnTo>
                  <a:pt x="674" y="1123"/>
                </a:lnTo>
                <a:lnTo>
                  <a:pt x="675" y="1128"/>
                </a:lnTo>
                <a:lnTo>
                  <a:pt x="677" y="1127"/>
                </a:lnTo>
                <a:lnTo>
                  <a:pt x="680" y="1125"/>
                </a:lnTo>
                <a:lnTo>
                  <a:pt x="680" y="1122"/>
                </a:lnTo>
                <a:lnTo>
                  <a:pt x="680" y="1118"/>
                </a:lnTo>
                <a:lnTo>
                  <a:pt x="681" y="1115"/>
                </a:lnTo>
                <a:lnTo>
                  <a:pt x="681" y="1114"/>
                </a:lnTo>
                <a:lnTo>
                  <a:pt x="682" y="1115"/>
                </a:lnTo>
                <a:lnTo>
                  <a:pt x="682" y="1117"/>
                </a:lnTo>
                <a:lnTo>
                  <a:pt x="684" y="1120"/>
                </a:lnTo>
                <a:lnTo>
                  <a:pt x="684" y="1124"/>
                </a:lnTo>
                <a:lnTo>
                  <a:pt x="686" y="1123"/>
                </a:lnTo>
                <a:lnTo>
                  <a:pt x="687" y="1122"/>
                </a:lnTo>
                <a:lnTo>
                  <a:pt x="689" y="1117"/>
                </a:lnTo>
                <a:lnTo>
                  <a:pt x="689" y="1111"/>
                </a:lnTo>
                <a:lnTo>
                  <a:pt x="690" y="1108"/>
                </a:lnTo>
                <a:lnTo>
                  <a:pt x="690" y="1106"/>
                </a:lnTo>
                <a:lnTo>
                  <a:pt x="691" y="1108"/>
                </a:lnTo>
                <a:lnTo>
                  <a:pt x="691" y="1110"/>
                </a:lnTo>
                <a:lnTo>
                  <a:pt x="693" y="1114"/>
                </a:lnTo>
                <a:lnTo>
                  <a:pt x="693" y="1120"/>
                </a:lnTo>
                <a:lnTo>
                  <a:pt x="694" y="1119"/>
                </a:lnTo>
                <a:lnTo>
                  <a:pt x="696" y="1118"/>
                </a:lnTo>
                <a:lnTo>
                  <a:pt x="700" y="1104"/>
                </a:lnTo>
                <a:lnTo>
                  <a:pt x="703" y="1087"/>
                </a:lnTo>
                <a:lnTo>
                  <a:pt x="705" y="1071"/>
                </a:lnTo>
                <a:lnTo>
                  <a:pt x="706" y="1055"/>
                </a:lnTo>
                <a:lnTo>
                  <a:pt x="705" y="1051"/>
                </a:lnTo>
                <a:lnTo>
                  <a:pt x="703" y="1047"/>
                </a:lnTo>
                <a:lnTo>
                  <a:pt x="701" y="1065"/>
                </a:lnTo>
                <a:lnTo>
                  <a:pt x="700" y="1080"/>
                </a:lnTo>
                <a:lnTo>
                  <a:pt x="696" y="1094"/>
                </a:lnTo>
                <a:lnTo>
                  <a:pt x="691" y="1105"/>
                </a:lnTo>
                <a:lnTo>
                  <a:pt x="694" y="1090"/>
                </a:lnTo>
                <a:lnTo>
                  <a:pt x="695" y="1075"/>
                </a:lnTo>
                <a:lnTo>
                  <a:pt x="694" y="1057"/>
                </a:lnTo>
                <a:lnTo>
                  <a:pt x="691" y="1040"/>
                </a:lnTo>
                <a:lnTo>
                  <a:pt x="691" y="1040"/>
                </a:lnTo>
                <a:lnTo>
                  <a:pt x="690" y="1040"/>
                </a:lnTo>
                <a:lnTo>
                  <a:pt x="690" y="1040"/>
                </a:lnTo>
                <a:lnTo>
                  <a:pt x="689" y="1040"/>
                </a:lnTo>
                <a:lnTo>
                  <a:pt x="690" y="1058"/>
                </a:lnTo>
                <a:lnTo>
                  <a:pt x="689" y="1076"/>
                </a:lnTo>
                <a:lnTo>
                  <a:pt x="687" y="1084"/>
                </a:lnTo>
                <a:lnTo>
                  <a:pt x="686" y="1090"/>
                </a:lnTo>
                <a:lnTo>
                  <a:pt x="685" y="1098"/>
                </a:lnTo>
                <a:lnTo>
                  <a:pt x="682" y="1103"/>
                </a:lnTo>
                <a:lnTo>
                  <a:pt x="684" y="1086"/>
                </a:lnTo>
                <a:lnTo>
                  <a:pt x="684" y="1070"/>
                </a:lnTo>
                <a:lnTo>
                  <a:pt x="681" y="1052"/>
                </a:lnTo>
                <a:lnTo>
                  <a:pt x="676" y="1034"/>
                </a:lnTo>
                <a:lnTo>
                  <a:pt x="675" y="1033"/>
                </a:lnTo>
                <a:lnTo>
                  <a:pt x="672" y="1033"/>
                </a:lnTo>
                <a:lnTo>
                  <a:pt x="675" y="1036"/>
                </a:lnTo>
                <a:lnTo>
                  <a:pt x="676" y="1040"/>
                </a:lnTo>
                <a:lnTo>
                  <a:pt x="676" y="1043"/>
                </a:lnTo>
                <a:lnTo>
                  <a:pt x="676" y="1048"/>
                </a:lnTo>
                <a:lnTo>
                  <a:pt x="676" y="1057"/>
                </a:lnTo>
                <a:lnTo>
                  <a:pt x="675" y="1062"/>
                </a:lnTo>
                <a:lnTo>
                  <a:pt x="672" y="1053"/>
                </a:lnTo>
                <a:lnTo>
                  <a:pt x="671" y="1048"/>
                </a:lnTo>
                <a:lnTo>
                  <a:pt x="669" y="1043"/>
                </a:lnTo>
                <a:lnTo>
                  <a:pt x="662" y="1037"/>
                </a:lnTo>
                <a:lnTo>
                  <a:pt x="661" y="1037"/>
                </a:lnTo>
                <a:lnTo>
                  <a:pt x="660" y="1037"/>
                </a:lnTo>
                <a:lnTo>
                  <a:pt x="663" y="1043"/>
                </a:lnTo>
                <a:lnTo>
                  <a:pt x="665" y="1048"/>
                </a:lnTo>
                <a:lnTo>
                  <a:pt x="665" y="1055"/>
                </a:lnTo>
                <a:lnTo>
                  <a:pt x="665" y="1061"/>
                </a:lnTo>
                <a:lnTo>
                  <a:pt x="658" y="1050"/>
                </a:lnTo>
                <a:lnTo>
                  <a:pt x="651" y="1041"/>
                </a:lnTo>
                <a:lnTo>
                  <a:pt x="648" y="1041"/>
                </a:lnTo>
                <a:lnTo>
                  <a:pt x="646" y="1041"/>
                </a:lnTo>
                <a:lnTo>
                  <a:pt x="651" y="1047"/>
                </a:lnTo>
                <a:lnTo>
                  <a:pt x="652" y="1051"/>
                </a:lnTo>
                <a:lnTo>
                  <a:pt x="653" y="1055"/>
                </a:lnTo>
                <a:lnTo>
                  <a:pt x="652" y="1060"/>
                </a:lnTo>
                <a:lnTo>
                  <a:pt x="648" y="1055"/>
                </a:lnTo>
                <a:lnTo>
                  <a:pt x="642" y="1050"/>
                </a:lnTo>
                <a:lnTo>
                  <a:pt x="636" y="1045"/>
                </a:lnTo>
                <a:lnTo>
                  <a:pt x="632" y="1042"/>
                </a:lnTo>
                <a:lnTo>
                  <a:pt x="628" y="1042"/>
                </a:lnTo>
                <a:lnTo>
                  <a:pt x="626" y="1042"/>
                </a:lnTo>
                <a:lnTo>
                  <a:pt x="631" y="1046"/>
                </a:lnTo>
                <a:lnTo>
                  <a:pt x="636" y="1052"/>
                </a:lnTo>
                <a:lnTo>
                  <a:pt x="637" y="1055"/>
                </a:lnTo>
                <a:lnTo>
                  <a:pt x="638" y="1057"/>
                </a:lnTo>
                <a:lnTo>
                  <a:pt x="638" y="1060"/>
                </a:lnTo>
                <a:lnTo>
                  <a:pt x="638" y="1061"/>
                </a:lnTo>
                <a:lnTo>
                  <a:pt x="628" y="1053"/>
                </a:lnTo>
                <a:lnTo>
                  <a:pt x="619" y="1043"/>
                </a:lnTo>
                <a:lnTo>
                  <a:pt x="618" y="1045"/>
                </a:lnTo>
                <a:lnTo>
                  <a:pt x="615" y="1045"/>
                </a:lnTo>
                <a:lnTo>
                  <a:pt x="617" y="1051"/>
                </a:lnTo>
                <a:lnTo>
                  <a:pt x="617" y="1056"/>
                </a:lnTo>
                <a:lnTo>
                  <a:pt x="613" y="1055"/>
                </a:lnTo>
                <a:lnTo>
                  <a:pt x="609" y="1053"/>
                </a:lnTo>
                <a:lnTo>
                  <a:pt x="605" y="1051"/>
                </a:lnTo>
                <a:lnTo>
                  <a:pt x="600" y="1046"/>
                </a:lnTo>
                <a:lnTo>
                  <a:pt x="598" y="1046"/>
                </a:lnTo>
                <a:lnTo>
                  <a:pt x="597" y="1046"/>
                </a:lnTo>
                <a:lnTo>
                  <a:pt x="599" y="1051"/>
                </a:lnTo>
                <a:lnTo>
                  <a:pt x="600" y="1055"/>
                </a:lnTo>
                <a:lnTo>
                  <a:pt x="593" y="1050"/>
                </a:lnTo>
                <a:lnTo>
                  <a:pt x="584" y="1043"/>
                </a:lnTo>
                <a:lnTo>
                  <a:pt x="584" y="1043"/>
                </a:lnTo>
                <a:lnTo>
                  <a:pt x="579" y="1042"/>
                </a:lnTo>
                <a:lnTo>
                  <a:pt x="583" y="1050"/>
                </a:lnTo>
                <a:lnTo>
                  <a:pt x="585" y="1057"/>
                </a:lnTo>
                <a:lnTo>
                  <a:pt x="579" y="1050"/>
                </a:lnTo>
                <a:lnTo>
                  <a:pt x="573" y="1043"/>
                </a:lnTo>
                <a:lnTo>
                  <a:pt x="569" y="1042"/>
                </a:lnTo>
                <a:lnTo>
                  <a:pt x="564" y="1042"/>
                </a:lnTo>
                <a:lnTo>
                  <a:pt x="561" y="1037"/>
                </a:lnTo>
                <a:lnTo>
                  <a:pt x="557" y="1032"/>
                </a:lnTo>
                <a:lnTo>
                  <a:pt x="580" y="1033"/>
                </a:lnTo>
                <a:lnTo>
                  <a:pt x="604" y="1032"/>
                </a:lnTo>
                <a:lnTo>
                  <a:pt x="629" y="1031"/>
                </a:lnTo>
                <a:lnTo>
                  <a:pt x="657" y="1026"/>
                </a:lnTo>
                <a:lnTo>
                  <a:pt x="676" y="1022"/>
                </a:lnTo>
                <a:lnTo>
                  <a:pt x="694" y="1019"/>
                </a:lnTo>
                <a:lnTo>
                  <a:pt x="698" y="1018"/>
                </a:lnTo>
                <a:lnTo>
                  <a:pt x="703" y="1018"/>
                </a:lnTo>
                <a:lnTo>
                  <a:pt x="705" y="1019"/>
                </a:lnTo>
                <a:lnTo>
                  <a:pt x="709" y="1021"/>
                </a:lnTo>
                <a:lnTo>
                  <a:pt x="711" y="1024"/>
                </a:lnTo>
                <a:lnTo>
                  <a:pt x="714" y="1028"/>
                </a:lnTo>
                <a:lnTo>
                  <a:pt x="715" y="1033"/>
                </a:lnTo>
                <a:lnTo>
                  <a:pt x="717" y="1040"/>
                </a:lnTo>
                <a:lnTo>
                  <a:pt x="718" y="1050"/>
                </a:lnTo>
                <a:lnTo>
                  <a:pt x="719" y="1061"/>
                </a:lnTo>
                <a:lnTo>
                  <a:pt x="722" y="1065"/>
                </a:lnTo>
                <a:lnTo>
                  <a:pt x="724" y="1070"/>
                </a:lnTo>
                <a:lnTo>
                  <a:pt x="725" y="1074"/>
                </a:lnTo>
                <a:lnTo>
                  <a:pt x="727" y="1079"/>
                </a:lnTo>
                <a:lnTo>
                  <a:pt x="727" y="1085"/>
                </a:lnTo>
                <a:lnTo>
                  <a:pt x="725" y="1090"/>
                </a:lnTo>
                <a:lnTo>
                  <a:pt x="724" y="1096"/>
                </a:lnTo>
                <a:lnTo>
                  <a:pt x="722" y="1104"/>
                </a:lnTo>
                <a:lnTo>
                  <a:pt x="725" y="1114"/>
                </a:lnTo>
                <a:lnTo>
                  <a:pt x="730" y="1123"/>
                </a:lnTo>
                <a:lnTo>
                  <a:pt x="737" y="1130"/>
                </a:lnTo>
                <a:lnTo>
                  <a:pt x="744" y="1138"/>
                </a:lnTo>
                <a:lnTo>
                  <a:pt x="748" y="1142"/>
                </a:lnTo>
                <a:lnTo>
                  <a:pt x="751" y="1147"/>
                </a:lnTo>
                <a:lnTo>
                  <a:pt x="752" y="1151"/>
                </a:lnTo>
                <a:lnTo>
                  <a:pt x="753" y="1156"/>
                </a:lnTo>
                <a:lnTo>
                  <a:pt x="752" y="1162"/>
                </a:lnTo>
                <a:lnTo>
                  <a:pt x="751" y="1167"/>
                </a:lnTo>
                <a:lnTo>
                  <a:pt x="748" y="1173"/>
                </a:lnTo>
                <a:lnTo>
                  <a:pt x="744" y="1181"/>
                </a:lnTo>
                <a:lnTo>
                  <a:pt x="735" y="1200"/>
                </a:lnTo>
                <a:lnTo>
                  <a:pt x="725" y="1216"/>
                </a:lnTo>
                <a:lnTo>
                  <a:pt x="714" y="1231"/>
                </a:lnTo>
                <a:lnTo>
                  <a:pt x="704" y="1245"/>
                </a:lnTo>
                <a:lnTo>
                  <a:pt x="704" y="1247"/>
                </a:lnTo>
                <a:lnTo>
                  <a:pt x="703" y="1247"/>
                </a:lnTo>
                <a:lnTo>
                  <a:pt x="701" y="1248"/>
                </a:lnTo>
                <a:lnTo>
                  <a:pt x="701" y="1249"/>
                </a:lnTo>
                <a:lnTo>
                  <a:pt x="701" y="1248"/>
                </a:lnTo>
                <a:lnTo>
                  <a:pt x="703" y="1247"/>
                </a:lnTo>
                <a:lnTo>
                  <a:pt x="701" y="1242"/>
                </a:lnTo>
                <a:lnTo>
                  <a:pt x="701" y="1236"/>
                </a:lnTo>
                <a:lnTo>
                  <a:pt x="703" y="1240"/>
                </a:lnTo>
                <a:lnTo>
                  <a:pt x="704" y="1244"/>
                </a:lnTo>
                <a:lnTo>
                  <a:pt x="706" y="1239"/>
                </a:lnTo>
                <a:lnTo>
                  <a:pt x="710" y="1234"/>
                </a:lnTo>
                <a:lnTo>
                  <a:pt x="709" y="1229"/>
                </a:lnTo>
                <a:lnTo>
                  <a:pt x="708" y="1224"/>
                </a:lnTo>
                <a:lnTo>
                  <a:pt x="710" y="1228"/>
                </a:lnTo>
                <a:lnTo>
                  <a:pt x="711" y="1231"/>
                </a:lnTo>
                <a:lnTo>
                  <a:pt x="714" y="1228"/>
                </a:lnTo>
                <a:lnTo>
                  <a:pt x="717" y="1224"/>
                </a:lnTo>
                <a:lnTo>
                  <a:pt x="714" y="1218"/>
                </a:lnTo>
                <a:lnTo>
                  <a:pt x="713" y="1212"/>
                </a:lnTo>
                <a:lnTo>
                  <a:pt x="715" y="1216"/>
                </a:lnTo>
                <a:lnTo>
                  <a:pt x="718" y="1220"/>
                </a:lnTo>
                <a:lnTo>
                  <a:pt x="720" y="1215"/>
                </a:lnTo>
                <a:lnTo>
                  <a:pt x="723" y="1210"/>
                </a:lnTo>
                <a:lnTo>
                  <a:pt x="722" y="1206"/>
                </a:lnTo>
                <a:lnTo>
                  <a:pt x="720" y="1201"/>
                </a:lnTo>
                <a:lnTo>
                  <a:pt x="722" y="1204"/>
                </a:lnTo>
                <a:lnTo>
                  <a:pt x="724" y="1207"/>
                </a:lnTo>
                <a:lnTo>
                  <a:pt x="727" y="1200"/>
                </a:lnTo>
                <a:lnTo>
                  <a:pt x="728" y="1194"/>
                </a:lnTo>
                <a:lnTo>
                  <a:pt x="718" y="1200"/>
                </a:lnTo>
                <a:lnTo>
                  <a:pt x="695" y="1214"/>
                </a:lnTo>
                <a:lnTo>
                  <a:pt x="672" y="1228"/>
                </a:lnTo>
                <a:lnTo>
                  <a:pt x="661" y="1234"/>
                </a:lnTo>
                <a:lnTo>
                  <a:pt x="671" y="1226"/>
                </a:lnTo>
                <a:lnTo>
                  <a:pt x="680" y="1219"/>
                </a:lnTo>
                <a:lnTo>
                  <a:pt x="679" y="1220"/>
                </a:lnTo>
                <a:lnTo>
                  <a:pt x="679" y="1220"/>
                </a:lnTo>
                <a:lnTo>
                  <a:pt x="677" y="1214"/>
                </a:lnTo>
                <a:lnTo>
                  <a:pt x="677" y="1207"/>
                </a:lnTo>
                <a:lnTo>
                  <a:pt x="680" y="1212"/>
                </a:lnTo>
                <a:lnTo>
                  <a:pt x="681" y="1218"/>
                </a:lnTo>
                <a:lnTo>
                  <a:pt x="684" y="1216"/>
                </a:lnTo>
                <a:lnTo>
                  <a:pt x="686" y="1214"/>
                </a:lnTo>
                <a:lnTo>
                  <a:pt x="685" y="1206"/>
                </a:lnTo>
                <a:lnTo>
                  <a:pt x="684" y="1199"/>
                </a:lnTo>
                <a:lnTo>
                  <a:pt x="687" y="1205"/>
                </a:lnTo>
                <a:lnTo>
                  <a:pt x="689" y="1211"/>
                </a:lnTo>
                <a:lnTo>
                  <a:pt x="693" y="1210"/>
                </a:lnTo>
                <a:lnTo>
                  <a:pt x="695" y="1207"/>
                </a:lnTo>
                <a:lnTo>
                  <a:pt x="694" y="1197"/>
                </a:lnTo>
                <a:lnTo>
                  <a:pt x="693" y="1186"/>
                </a:lnTo>
                <a:lnTo>
                  <a:pt x="696" y="1195"/>
                </a:lnTo>
                <a:lnTo>
                  <a:pt x="699" y="1204"/>
                </a:lnTo>
                <a:lnTo>
                  <a:pt x="701" y="1201"/>
                </a:lnTo>
                <a:lnTo>
                  <a:pt x="704" y="1200"/>
                </a:lnTo>
                <a:lnTo>
                  <a:pt x="703" y="1185"/>
                </a:lnTo>
                <a:lnTo>
                  <a:pt x="701" y="1171"/>
                </a:lnTo>
                <a:lnTo>
                  <a:pt x="704" y="1177"/>
                </a:lnTo>
                <a:lnTo>
                  <a:pt x="706" y="1183"/>
                </a:lnTo>
                <a:lnTo>
                  <a:pt x="708" y="1190"/>
                </a:lnTo>
                <a:lnTo>
                  <a:pt x="709" y="1195"/>
                </a:lnTo>
                <a:lnTo>
                  <a:pt x="710" y="1194"/>
                </a:lnTo>
                <a:lnTo>
                  <a:pt x="713" y="1192"/>
                </a:lnTo>
                <a:lnTo>
                  <a:pt x="711" y="1176"/>
                </a:lnTo>
                <a:lnTo>
                  <a:pt x="709" y="1161"/>
                </a:lnTo>
                <a:lnTo>
                  <a:pt x="711" y="1167"/>
                </a:lnTo>
                <a:lnTo>
                  <a:pt x="715" y="1175"/>
                </a:lnTo>
                <a:lnTo>
                  <a:pt x="717" y="1181"/>
                </a:lnTo>
                <a:lnTo>
                  <a:pt x="718" y="1187"/>
                </a:lnTo>
                <a:lnTo>
                  <a:pt x="718" y="1186"/>
                </a:lnTo>
                <a:lnTo>
                  <a:pt x="719" y="1185"/>
                </a:lnTo>
                <a:lnTo>
                  <a:pt x="718" y="1167"/>
                </a:lnTo>
                <a:lnTo>
                  <a:pt x="715" y="1148"/>
                </a:lnTo>
                <a:lnTo>
                  <a:pt x="720" y="1157"/>
                </a:lnTo>
                <a:lnTo>
                  <a:pt x="723" y="1166"/>
                </a:lnTo>
                <a:lnTo>
                  <a:pt x="724" y="1173"/>
                </a:lnTo>
                <a:lnTo>
                  <a:pt x="724" y="1180"/>
                </a:lnTo>
                <a:lnTo>
                  <a:pt x="725" y="1178"/>
                </a:lnTo>
                <a:lnTo>
                  <a:pt x="728" y="1176"/>
                </a:lnTo>
                <a:lnTo>
                  <a:pt x="727" y="1163"/>
                </a:lnTo>
                <a:lnTo>
                  <a:pt x="723" y="1149"/>
                </a:lnTo>
                <a:lnTo>
                  <a:pt x="719" y="1137"/>
                </a:lnTo>
                <a:lnTo>
                  <a:pt x="715" y="1124"/>
                </a:lnTo>
                <a:lnTo>
                  <a:pt x="714" y="1129"/>
                </a:lnTo>
                <a:lnTo>
                  <a:pt x="713" y="1133"/>
                </a:lnTo>
                <a:lnTo>
                  <a:pt x="711" y="1135"/>
                </a:lnTo>
                <a:lnTo>
                  <a:pt x="710" y="1135"/>
                </a:lnTo>
                <a:lnTo>
                  <a:pt x="710" y="1128"/>
                </a:lnTo>
                <a:lnTo>
                  <a:pt x="710" y="1124"/>
                </a:lnTo>
                <a:lnTo>
                  <a:pt x="710" y="1120"/>
                </a:lnTo>
                <a:lnTo>
                  <a:pt x="709" y="1119"/>
                </a:lnTo>
                <a:lnTo>
                  <a:pt x="708" y="1129"/>
                </a:lnTo>
                <a:lnTo>
                  <a:pt x="705" y="1137"/>
                </a:lnTo>
                <a:lnTo>
                  <a:pt x="703" y="1143"/>
                </a:lnTo>
                <a:lnTo>
                  <a:pt x="699" y="1147"/>
                </a:lnTo>
                <a:lnTo>
                  <a:pt x="701" y="1135"/>
                </a:lnTo>
                <a:lnTo>
                  <a:pt x="703" y="1124"/>
                </a:lnTo>
                <a:lnTo>
                  <a:pt x="700" y="1124"/>
                </a:lnTo>
                <a:lnTo>
                  <a:pt x="698" y="1124"/>
                </a:lnTo>
                <a:close/>
                <a:moveTo>
                  <a:pt x="618" y="1137"/>
                </a:moveTo>
                <a:lnTo>
                  <a:pt x="621" y="1138"/>
                </a:lnTo>
                <a:lnTo>
                  <a:pt x="622" y="1143"/>
                </a:lnTo>
                <a:lnTo>
                  <a:pt x="623" y="1146"/>
                </a:lnTo>
                <a:lnTo>
                  <a:pt x="623" y="1148"/>
                </a:lnTo>
                <a:lnTo>
                  <a:pt x="623" y="1149"/>
                </a:lnTo>
                <a:lnTo>
                  <a:pt x="622" y="1149"/>
                </a:lnTo>
                <a:lnTo>
                  <a:pt x="621" y="1151"/>
                </a:lnTo>
                <a:lnTo>
                  <a:pt x="619" y="1149"/>
                </a:lnTo>
                <a:lnTo>
                  <a:pt x="619" y="1147"/>
                </a:lnTo>
                <a:lnTo>
                  <a:pt x="618" y="1144"/>
                </a:lnTo>
                <a:lnTo>
                  <a:pt x="617" y="1139"/>
                </a:lnTo>
                <a:lnTo>
                  <a:pt x="618" y="1137"/>
                </a:lnTo>
                <a:close/>
                <a:moveTo>
                  <a:pt x="609" y="1139"/>
                </a:moveTo>
                <a:lnTo>
                  <a:pt x="610" y="1141"/>
                </a:lnTo>
                <a:lnTo>
                  <a:pt x="612" y="1144"/>
                </a:lnTo>
                <a:lnTo>
                  <a:pt x="613" y="1148"/>
                </a:lnTo>
                <a:lnTo>
                  <a:pt x="613" y="1151"/>
                </a:lnTo>
                <a:lnTo>
                  <a:pt x="612" y="1149"/>
                </a:lnTo>
                <a:lnTo>
                  <a:pt x="610" y="1146"/>
                </a:lnTo>
                <a:lnTo>
                  <a:pt x="609" y="1142"/>
                </a:lnTo>
                <a:lnTo>
                  <a:pt x="609" y="1139"/>
                </a:lnTo>
                <a:close/>
                <a:moveTo>
                  <a:pt x="675" y="1067"/>
                </a:moveTo>
                <a:lnTo>
                  <a:pt x="676" y="1069"/>
                </a:lnTo>
                <a:lnTo>
                  <a:pt x="677" y="1072"/>
                </a:lnTo>
                <a:lnTo>
                  <a:pt x="679" y="1079"/>
                </a:lnTo>
                <a:lnTo>
                  <a:pt x="679" y="1086"/>
                </a:lnTo>
                <a:lnTo>
                  <a:pt x="676" y="1093"/>
                </a:lnTo>
                <a:lnTo>
                  <a:pt x="675" y="1098"/>
                </a:lnTo>
                <a:lnTo>
                  <a:pt x="674" y="1101"/>
                </a:lnTo>
                <a:lnTo>
                  <a:pt x="672" y="1103"/>
                </a:lnTo>
                <a:lnTo>
                  <a:pt x="671" y="1096"/>
                </a:lnTo>
                <a:lnTo>
                  <a:pt x="672" y="1085"/>
                </a:lnTo>
                <a:lnTo>
                  <a:pt x="674" y="1072"/>
                </a:lnTo>
                <a:lnTo>
                  <a:pt x="675" y="1067"/>
                </a:lnTo>
                <a:close/>
                <a:moveTo>
                  <a:pt x="662" y="1074"/>
                </a:moveTo>
                <a:lnTo>
                  <a:pt x="663" y="1075"/>
                </a:lnTo>
                <a:lnTo>
                  <a:pt x="663" y="1079"/>
                </a:lnTo>
                <a:lnTo>
                  <a:pt x="663" y="1082"/>
                </a:lnTo>
                <a:lnTo>
                  <a:pt x="662" y="1089"/>
                </a:lnTo>
                <a:lnTo>
                  <a:pt x="661" y="1098"/>
                </a:lnTo>
                <a:lnTo>
                  <a:pt x="657" y="1101"/>
                </a:lnTo>
                <a:lnTo>
                  <a:pt x="656" y="1098"/>
                </a:lnTo>
                <a:lnTo>
                  <a:pt x="657" y="1087"/>
                </a:lnTo>
                <a:lnTo>
                  <a:pt x="660" y="1077"/>
                </a:lnTo>
                <a:lnTo>
                  <a:pt x="662" y="1074"/>
                </a:lnTo>
                <a:close/>
                <a:moveTo>
                  <a:pt x="647" y="1075"/>
                </a:moveTo>
                <a:lnTo>
                  <a:pt x="648" y="1076"/>
                </a:lnTo>
                <a:lnTo>
                  <a:pt x="648" y="1079"/>
                </a:lnTo>
                <a:lnTo>
                  <a:pt x="648" y="1084"/>
                </a:lnTo>
                <a:lnTo>
                  <a:pt x="648" y="1090"/>
                </a:lnTo>
                <a:lnTo>
                  <a:pt x="647" y="1099"/>
                </a:lnTo>
                <a:lnTo>
                  <a:pt x="645" y="1103"/>
                </a:lnTo>
                <a:lnTo>
                  <a:pt x="643" y="1099"/>
                </a:lnTo>
                <a:lnTo>
                  <a:pt x="643" y="1089"/>
                </a:lnTo>
                <a:lnTo>
                  <a:pt x="645" y="1079"/>
                </a:lnTo>
                <a:lnTo>
                  <a:pt x="647" y="1075"/>
                </a:lnTo>
                <a:close/>
                <a:moveTo>
                  <a:pt x="636" y="1077"/>
                </a:moveTo>
                <a:lnTo>
                  <a:pt x="637" y="1081"/>
                </a:lnTo>
                <a:lnTo>
                  <a:pt x="638" y="1091"/>
                </a:lnTo>
                <a:lnTo>
                  <a:pt x="637" y="1100"/>
                </a:lnTo>
                <a:lnTo>
                  <a:pt x="636" y="1104"/>
                </a:lnTo>
                <a:lnTo>
                  <a:pt x="633" y="1100"/>
                </a:lnTo>
                <a:lnTo>
                  <a:pt x="633" y="1091"/>
                </a:lnTo>
                <a:lnTo>
                  <a:pt x="633" y="1081"/>
                </a:lnTo>
                <a:lnTo>
                  <a:pt x="636" y="1077"/>
                </a:lnTo>
                <a:close/>
                <a:moveTo>
                  <a:pt x="624" y="1081"/>
                </a:moveTo>
                <a:lnTo>
                  <a:pt x="626" y="1085"/>
                </a:lnTo>
                <a:lnTo>
                  <a:pt x="627" y="1093"/>
                </a:lnTo>
                <a:lnTo>
                  <a:pt x="626" y="1100"/>
                </a:lnTo>
                <a:lnTo>
                  <a:pt x="624" y="1103"/>
                </a:lnTo>
                <a:lnTo>
                  <a:pt x="622" y="1100"/>
                </a:lnTo>
                <a:lnTo>
                  <a:pt x="622" y="1093"/>
                </a:lnTo>
                <a:lnTo>
                  <a:pt x="622" y="1085"/>
                </a:lnTo>
                <a:lnTo>
                  <a:pt x="624" y="1081"/>
                </a:lnTo>
                <a:close/>
                <a:moveTo>
                  <a:pt x="613" y="1077"/>
                </a:moveTo>
                <a:lnTo>
                  <a:pt x="615" y="1081"/>
                </a:lnTo>
                <a:lnTo>
                  <a:pt x="617" y="1090"/>
                </a:lnTo>
                <a:lnTo>
                  <a:pt x="617" y="1095"/>
                </a:lnTo>
                <a:lnTo>
                  <a:pt x="615" y="1099"/>
                </a:lnTo>
                <a:lnTo>
                  <a:pt x="614" y="1101"/>
                </a:lnTo>
                <a:lnTo>
                  <a:pt x="613" y="1103"/>
                </a:lnTo>
                <a:lnTo>
                  <a:pt x="612" y="1099"/>
                </a:lnTo>
                <a:lnTo>
                  <a:pt x="610" y="1090"/>
                </a:lnTo>
                <a:lnTo>
                  <a:pt x="610" y="1085"/>
                </a:lnTo>
                <a:lnTo>
                  <a:pt x="610" y="1081"/>
                </a:lnTo>
                <a:lnTo>
                  <a:pt x="612" y="1079"/>
                </a:lnTo>
                <a:lnTo>
                  <a:pt x="613" y="1077"/>
                </a:lnTo>
                <a:close/>
                <a:moveTo>
                  <a:pt x="600" y="1080"/>
                </a:moveTo>
                <a:lnTo>
                  <a:pt x="603" y="1082"/>
                </a:lnTo>
                <a:lnTo>
                  <a:pt x="605" y="1090"/>
                </a:lnTo>
                <a:lnTo>
                  <a:pt x="607" y="1098"/>
                </a:lnTo>
                <a:lnTo>
                  <a:pt x="605" y="1101"/>
                </a:lnTo>
                <a:lnTo>
                  <a:pt x="603" y="1099"/>
                </a:lnTo>
                <a:lnTo>
                  <a:pt x="600" y="1091"/>
                </a:lnTo>
                <a:lnTo>
                  <a:pt x="599" y="1084"/>
                </a:lnTo>
                <a:lnTo>
                  <a:pt x="600" y="1080"/>
                </a:lnTo>
                <a:close/>
                <a:moveTo>
                  <a:pt x="591" y="1082"/>
                </a:moveTo>
                <a:lnTo>
                  <a:pt x="594" y="1086"/>
                </a:lnTo>
                <a:lnTo>
                  <a:pt x="598" y="1094"/>
                </a:lnTo>
                <a:lnTo>
                  <a:pt x="598" y="1098"/>
                </a:lnTo>
                <a:lnTo>
                  <a:pt x="598" y="1100"/>
                </a:lnTo>
                <a:lnTo>
                  <a:pt x="598" y="1101"/>
                </a:lnTo>
                <a:lnTo>
                  <a:pt x="595" y="1103"/>
                </a:lnTo>
                <a:lnTo>
                  <a:pt x="593" y="1103"/>
                </a:lnTo>
                <a:lnTo>
                  <a:pt x="591" y="1101"/>
                </a:lnTo>
                <a:lnTo>
                  <a:pt x="591" y="1099"/>
                </a:lnTo>
                <a:lnTo>
                  <a:pt x="590" y="1095"/>
                </a:lnTo>
                <a:lnTo>
                  <a:pt x="590" y="1087"/>
                </a:lnTo>
                <a:lnTo>
                  <a:pt x="591" y="1082"/>
                </a:lnTo>
                <a:close/>
                <a:moveTo>
                  <a:pt x="579" y="1081"/>
                </a:moveTo>
                <a:lnTo>
                  <a:pt x="580" y="1081"/>
                </a:lnTo>
                <a:lnTo>
                  <a:pt x="581" y="1084"/>
                </a:lnTo>
                <a:lnTo>
                  <a:pt x="583" y="1086"/>
                </a:lnTo>
                <a:lnTo>
                  <a:pt x="584" y="1090"/>
                </a:lnTo>
                <a:lnTo>
                  <a:pt x="584" y="1098"/>
                </a:lnTo>
                <a:lnTo>
                  <a:pt x="583" y="1101"/>
                </a:lnTo>
                <a:lnTo>
                  <a:pt x="580" y="1098"/>
                </a:lnTo>
                <a:lnTo>
                  <a:pt x="579" y="1091"/>
                </a:lnTo>
                <a:lnTo>
                  <a:pt x="578" y="1084"/>
                </a:lnTo>
                <a:lnTo>
                  <a:pt x="579" y="1081"/>
                </a:lnTo>
                <a:close/>
                <a:moveTo>
                  <a:pt x="567" y="1081"/>
                </a:moveTo>
                <a:lnTo>
                  <a:pt x="569" y="1084"/>
                </a:lnTo>
                <a:lnTo>
                  <a:pt x="573" y="1090"/>
                </a:lnTo>
                <a:lnTo>
                  <a:pt x="574" y="1095"/>
                </a:lnTo>
                <a:lnTo>
                  <a:pt x="573" y="1099"/>
                </a:lnTo>
                <a:lnTo>
                  <a:pt x="570" y="1096"/>
                </a:lnTo>
                <a:lnTo>
                  <a:pt x="567" y="1091"/>
                </a:lnTo>
                <a:lnTo>
                  <a:pt x="566" y="1084"/>
                </a:lnTo>
                <a:lnTo>
                  <a:pt x="567" y="1081"/>
                </a:lnTo>
                <a:close/>
                <a:moveTo>
                  <a:pt x="556" y="1085"/>
                </a:moveTo>
                <a:lnTo>
                  <a:pt x="559" y="1087"/>
                </a:lnTo>
                <a:lnTo>
                  <a:pt x="560" y="1094"/>
                </a:lnTo>
                <a:lnTo>
                  <a:pt x="561" y="1096"/>
                </a:lnTo>
                <a:lnTo>
                  <a:pt x="561" y="1098"/>
                </a:lnTo>
                <a:lnTo>
                  <a:pt x="560" y="1099"/>
                </a:lnTo>
                <a:lnTo>
                  <a:pt x="559" y="1099"/>
                </a:lnTo>
                <a:lnTo>
                  <a:pt x="557" y="1099"/>
                </a:lnTo>
                <a:lnTo>
                  <a:pt x="556" y="1098"/>
                </a:lnTo>
                <a:lnTo>
                  <a:pt x="556" y="1096"/>
                </a:lnTo>
                <a:lnTo>
                  <a:pt x="556" y="1094"/>
                </a:lnTo>
                <a:lnTo>
                  <a:pt x="556" y="1087"/>
                </a:lnTo>
                <a:lnTo>
                  <a:pt x="556" y="1085"/>
                </a:lnTo>
                <a:close/>
                <a:moveTo>
                  <a:pt x="545" y="1087"/>
                </a:moveTo>
                <a:lnTo>
                  <a:pt x="546" y="1087"/>
                </a:lnTo>
                <a:lnTo>
                  <a:pt x="547" y="1093"/>
                </a:lnTo>
                <a:lnTo>
                  <a:pt x="549" y="1096"/>
                </a:lnTo>
                <a:lnTo>
                  <a:pt x="549" y="1099"/>
                </a:lnTo>
                <a:lnTo>
                  <a:pt x="547" y="1098"/>
                </a:lnTo>
                <a:lnTo>
                  <a:pt x="545" y="1094"/>
                </a:lnTo>
                <a:lnTo>
                  <a:pt x="544" y="1089"/>
                </a:lnTo>
                <a:lnTo>
                  <a:pt x="545" y="1087"/>
                </a:lnTo>
                <a:close/>
                <a:moveTo>
                  <a:pt x="535" y="1087"/>
                </a:moveTo>
                <a:lnTo>
                  <a:pt x="537" y="1090"/>
                </a:lnTo>
                <a:lnTo>
                  <a:pt x="538" y="1095"/>
                </a:lnTo>
                <a:lnTo>
                  <a:pt x="538" y="1099"/>
                </a:lnTo>
                <a:lnTo>
                  <a:pt x="537" y="1099"/>
                </a:lnTo>
                <a:lnTo>
                  <a:pt x="535" y="1096"/>
                </a:lnTo>
                <a:lnTo>
                  <a:pt x="533" y="1093"/>
                </a:lnTo>
                <a:lnTo>
                  <a:pt x="533" y="1089"/>
                </a:lnTo>
                <a:lnTo>
                  <a:pt x="535" y="1087"/>
                </a:lnTo>
                <a:close/>
                <a:moveTo>
                  <a:pt x="545" y="1032"/>
                </a:moveTo>
                <a:lnTo>
                  <a:pt x="547" y="1032"/>
                </a:lnTo>
                <a:lnTo>
                  <a:pt x="550" y="1032"/>
                </a:lnTo>
                <a:lnTo>
                  <a:pt x="552" y="1037"/>
                </a:lnTo>
                <a:lnTo>
                  <a:pt x="555" y="1041"/>
                </a:lnTo>
                <a:lnTo>
                  <a:pt x="552" y="1041"/>
                </a:lnTo>
                <a:lnTo>
                  <a:pt x="550" y="1040"/>
                </a:lnTo>
                <a:lnTo>
                  <a:pt x="547" y="1036"/>
                </a:lnTo>
                <a:lnTo>
                  <a:pt x="545" y="1032"/>
                </a:lnTo>
                <a:close/>
                <a:moveTo>
                  <a:pt x="671" y="1226"/>
                </a:moveTo>
                <a:lnTo>
                  <a:pt x="670" y="1221"/>
                </a:lnTo>
                <a:lnTo>
                  <a:pt x="667" y="1216"/>
                </a:lnTo>
                <a:lnTo>
                  <a:pt x="669" y="1221"/>
                </a:lnTo>
                <a:lnTo>
                  <a:pt x="670" y="1228"/>
                </a:lnTo>
                <a:lnTo>
                  <a:pt x="670" y="1226"/>
                </a:lnTo>
                <a:lnTo>
                  <a:pt x="671" y="1226"/>
                </a:lnTo>
                <a:close/>
                <a:moveTo>
                  <a:pt x="485" y="1122"/>
                </a:moveTo>
                <a:lnTo>
                  <a:pt x="487" y="1124"/>
                </a:lnTo>
                <a:lnTo>
                  <a:pt x="484" y="1128"/>
                </a:lnTo>
                <a:lnTo>
                  <a:pt x="480" y="1132"/>
                </a:lnTo>
                <a:lnTo>
                  <a:pt x="479" y="1133"/>
                </a:lnTo>
                <a:lnTo>
                  <a:pt x="479" y="1130"/>
                </a:lnTo>
                <a:lnTo>
                  <a:pt x="480" y="1127"/>
                </a:lnTo>
                <a:lnTo>
                  <a:pt x="484" y="1123"/>
                </a:lnTo>
                <a:lnTo>
                  <a:pt x="485" y="1122"/>
                </a:lnTo>
                <a:close/>
                <a:moveTo>
                  <a:pt x="479" y="1137"/>
                </a:moveTo>
                <a:lnTo>
                  <a:pt x="479" y="1139"/>
                </a:lnTo>
                <a:lnTo>
                  <a:pt x="478" y="1144"/>
                </a:lnTo>
                <a:lnTo>
                  <a:pt x="475" y="1148"/>
                </a:lnTo>
                <a:lnTo>
                  <a:pt x="473" y="1149"/>
                </a:lnTo>
                <a:lnTo>
                  <a:pt x="473" y="1148"/>
                </a:lnTo>
                <a:lnTo>
                  <a:pt x="474" y="1143"/>
                </a:lnTo>
                <a:lnTo>
                  <a:pt x="477" y="1138"/>
                </a:lnTo>
                <a:lnTo>
                  <a:pt x="479" y="1137"/>
                </a:lnTo>
                <a:close/>
                <a:moveTo>
                  <a:pt x="449" y="1170"/>
                </a:moveTo>
                <a:lnTo>
                  <a:pt x="451" y="1172"/>
                </a:lnTo>
                <a:lnTo>
                  <a:pt x="451" y="1177"/>
                </a:lnTo>
                <a:lnTo>
                  <a:pt x="451" y="1183"/>
                </a:lnTo>
                <a:lnTo>
                  <a:pt x="449" y="1186"/>
                </a:lnTo>
                <a:lnTo>
                  <a:pt x="448" y="1183"/>
                </a:lnTo>
                <a:lnTo>
                  <a:pt x="446" y="1177"/>
                </a:lnTo>
                <a:lnTo>
                  <a:pt x="448" y="1172"/>
                </a:lnTo>
                <a:lnTo>
                  <a:pt x="449" y="1170"/>
                </a:lnTo>
                <a:close/>
                <a:moveTo>
                  <a:pt x="417" y="1166"/>
                </a:moveTo>
                <a:lnTo>
                  <a:pt x="416" y="1172"/>
                </a:lnTo>
                <a:lnTo>
                  <a:pt x="417" y="1178"/>
                </a:lnTo>
                <a:lnTo>
                  <a:pt x="418" y="1185"/>
                </a:lnTo>
                <a:lnTo>
                  <a:pt x="422" y="1192"/>
                </a:lnTo>
                <a:lnTo>
                  <a:pt x="425" y="1192"/>
                </a:lnTo>
                <a:lnTo>
                  <a:pt x="426" y="1191"/>
                </a:lnTo>
                <a:lnTo>
                  <a:pt x="426" y="1190"/>
                </a:lnTo>
                <a:lnTo>
                  <a:pt x="426" y="1186"/>
                </a:lnTo>
                <a:lnTo>
                  <a:pt x="424" y="1183"/>
                </a:lnTo>
                <a:lnTo>
                  <a:pt x="421" y="1178"/>
                </a:lnTo>
                <a:lnTo>
                  <a:pt x="418" y="1172"/>
                </a:lnTo>
                <a:lnTo>
                  <a:pt x="417" y="1166"/>
                </a:lnTo>
                <a:close/>
                <a:moveTo>
                  <a:pt x="406" y="1094"/>
                </a:moveTo>
                <a:lnTo>
                  <a:pt x="405" y="1089"/>
                </a:lnTo>
                <a:lnTo>
                  <a:pt x="406" y="1085"/>
                </a:lnTo>
                <a:lnTo>
                  <a:pt x="408" y="1082"/>
                </a:lnTo>
                <a:lnTo>
                  <a:pt x="411" y="1081"/>
                </a:lnTo>
                <a:lnTo>
                  <a:pt x="415" y="1080"/>
                </a:lnTo>
                <a:lnTo>
                  <a:pt x="420" y="1080"/>
                </a:lnTo>
                <a:lnTo>
                  <a:pt x="425" y="1080"/>
                </a:lnTo>
                <a:lnTo>
                  <a:pt x="431" y="1082"/>
                </a:lnTo>
                <a:lnTo>
                  <a:pt x="440" y="1085"/>
                </a:lnTo>
                <a:lnTo>
                  <a:pt x="450" y="1086"/>
                </a:lnTo>
                <a:lnTo>
                  <a:pt x="461" y="1086"/>
                </a:lnTo>
                <a:lnTo>
                  <a:pt x="475" y="1085"/>
                </a:lnTo>
                <a:lnTo>
                  <a:pt x="489" y="1084"/>
                </a:lnTo>
                <a:lnTo>
                  <a:pt x="503" y="1084"/>
                </a:lnTo>
                <a:lnTo>
                  <a:pt x="508" y="1087"/>
                </a:lnTo>
                <a:lnTo>
                  <a:pt x="509" y="1091"/>
                </a:lnTo>
                <a:lnTo>
                  <a:pt x="508" y="1094"/>
                </a:lnTo>
                <a:lnTo>
                  <a:pt x="502" y="1096"/>
                </a:lnTo>
                <a:lnTo>
                  <a:pt x="487" y="1110"/>
                </a:lnTo>
                <a:lnTo>
                  <a:pt x="475" y="1125"/>
                </a:lnTo>
                <a:lnTo>
                  <a:pt x="470" y="1133"/>
                </a:lnTo>
                <a:lnTo>
                  <a:pt x="466" y="1139"/>
                </a:lnTo>
                <a:lnTo>
                  <a:pt x="464" y="1147"/>
                </a:lnTo>
                <a:lnTo>
                  <a:pt x="463" y="1154"/>
                </a:lnTo>
                <a:lnTo>
                  <a:pt x="461" y="1151"/>
                </a:lnTo>
                <a:lnTo>
                  <a:pt x="461" y="1144"/>
                </a:lnTo>
                <a:lnTo>
                  <a:pt x="463" y="1138"/>
                </a:lnTo>
                <a:lnTo>
                  <a:pt x="466" y="1130"/>
                </a:lnTo>
                <a:lnTo>
                  <a:pt x="478" y="1111"/>
                </a:lnTo>
                <a:lnTo>
                  <a:pt x="493" y="1090"/>
                </a:lnTo>
                <a:lnTo>
                  <a:pt x="483" y="1099"/>
                </a:lnTo>
                <a:lnTo>
                  <a:pt x="473" y="1109"/>
                </a:lnTo>
                <a:lnTo>
                  <a:pt x="464" y="1119"/>
                </a:lnTo>
                <a:lnTo>
                  <a:pt x="454" y="1132"/>
                </a:lnTo>
                <a:lnTo>
                  <a:pt x="458" y="1123"/>
                </a:lnTo>
                <a:lnTo>
                  <a:pt x="463" y="1113"/>
                </a:lnTo>
                <a:lnTo>
                  <a:pt x="469" y="1103"/>
                </a:lnTo>
                <a:lnTo>
                  <a:pt x="477" y="1091"/>
                </a:lnTo>
                <a:lnTo>
                  <a:pt x="468" y="1099"/>
                </a:lnTo>
                <a:lnTo>
                  <a:pt x="460" y="1108"/>
                </a:lnTo>
                <a:lnTo>
                  <a:pt x="453" y="1117"/>
                </a:lnTo>
                <a:lnTo>
                  <a:pt x="446" y="1128"/>
                </a:lnTo>
                <a:lnTo>
                  <a:pt x="442" y="1141"/>
                </a:lnTo>
                <a:lnTo>
                  <a:pt x="439" y="1154"/>
                </a:lnTo>
                <a:lnTo>
                  <a:pt x="437" y="1171"/>
                </a:lnTo>
                <a:lnTo>
                  <a:pt x="437" y="1190"/>
                </a:lnTo>
                <a:lnTo>
                  <a:pt x="434" y="1177"/>
                </a:lnTo>
                <a:lnTo>
                  <a:pt x="432" y="1166"/>
                </a:lnTo>
                <a:lnTo>
                  <a:pt x="432" y="1154"/>
                </a:lnTo>
                <a:lnTo>
                  <a:pt x="435" y="1144"/>
                </a:lnTo>
                <a:lnTo>
                  <a:pt x="437" y="1133"/>
                </a:lnTo>
                <a:lnTo>
                  <a:pt x="441" y="1122"/>
                </a:lnTo>
                <a:lnTo>
                  <a:pt x="448" y="1110"/>
                </a:lnTo>
                <a:lnTo>
                  <a:pt x="454" y="1100"/>
                </a:lnTo>
                <a:lnTo>
                  <a:pt x="440" y="1114"/>
                </a:lnTo>
                <a:lnTo>
                  <a:pt x="426" y="1129"/>
                </a:lnTo>
                <a:lnTo>
                  <a:pt x="430" y="1123"/>
                </a:lnTo>
                <a:lnTo>
                  <a:pt x="439" y="1109"/>
                </a:lnTo>
                <a:lnTo>
                  <a:pt x="448" y="1096"/>
                </a:lnTo>
                <a:lnTo>
                  <a:pt x="451" y="1090"/>
                </a:lnTo>
                <a:lnTo>
                  <a:pt x="444" y="1093"/>
                </a:lnTo>
                <a:lnTo>
                  <a:pt x="436" y="1095"/>
                </a:lnTo>
                <a:lnTo>
                  <a:pt x="436" y="1093"/>
                </a:lnTo>
                <a:lnTo>
                  <a:pt x="437" y="1090"/>
                </a:lnTo>
                <a:lnTo>
                  <a:pt x="432" y="1091"/>
                </a:lnTo>
                <a:lnTo>
                  <a:pt x="427" y="1094"/>
                </a:lnTo>
                <a:lnTo>
                  <a:pt x="427" y="1091"/>
                </a:lnTo>
                <a:lnTo>
                  <a:pt x="427" y="1087"/>
                </a:lnTo>
                <a:lnTo>
                  <a:pt x="421" y="1093"/>
                </a:lnTo>
                <a:lnTo>
                  <a:pt x="415" y="1098"/>
                </a:lnTo>
                <a:lnTo>
                  <a:pt x="416" y="1093"/>
                </a:lnTo>
                <a:lnTo>
                  <a:pt x="417" y="1087"/>
                </a:lnTo>
                <a:lnTo>
                  <a:pt x="413" y="1086"/>
                </a:lnTo>
                <a:lnTo>
                  <a:pt x="411" y="1087"/>
                </a:lnTo>
                <a:lnTo>
                  <a:pt x="408" y="1090"/>
                </a:lnTo>
                <a:lnTo>
                  <a:pt x="406" y="1094"/>
                </a:lnTo>
                <a:close/>
                <a:moveTo>
                  <a:pt x="238" y="1202"/>
                </a:moveTo>
                <a:lnTo>
                  <a:pt x="244" y="1205"/>
                </a:lnTo>
                <a:lnTo>
                  <a:pt x="247" y="1207"/>
                </a:lnTo>
                <a:lnTo>
                  <a:pt x="247" y="1209"/>
                </a:lnTo>
                <a:lnTo>
                  <a:pt x="244" y="1209"/>
                </a:lnTo>
                <a:lnTo>
                  <a:pt x="240" y="1209"/>
                </a:lnTo>
                <a:lnTo>
                  <a:pt x="237" y="1209"/>
                </a:lnTo>
                <a:lnTo>
                  <a:pt x="233" y="1207"/>
                </a:lnTo>
                <a:lnTo>
                  <a:pt x="230" y="1206"/>
                </a:lnTo>
                <a:lnTo>
                  <a:pt x="228" y="1205"/>
                </a:lnTo>
                <a:lnTo>
                  <a:pt x="228" y="1204"/>
                </a:lnTo>
                <a:lnTo>
                  <a:pt x="230" y="1202"/>
                </a:lnTo>
                <a:lnTo>
                  <a:pt x="238" y="1202"/>
                </a:lnTo>
                <a:close/>
                <a:moveTo>
                  <a:pt x="240" y="1212"/>
                </a:moveTo>
                <a:lnTo>
                  <a:pt x="245" y="1215"/>
                </a:lnTo>
                <a:lnTo>
                  <a:pt x="248" y="1216"/>
                </a:lnTo>
                <a:lnTo>
                  <a:pt x="245" y="1218"/>
                </a:lnTo>
                <a:lnTo>
                  <a:pt x="239" y="1218"/>
                </a:lnTo>
                <a:lnTo>
                  <a:pt x="234" y="1216"/>
                </a:lnTo>
                <a:lnTo>
                  <a:pt x="232" y="1214"/>
                </a:lnTo>
                <a:lnTo>
                  <a:pt x="234" y="1212"/>
                </a:lnTo>
                <a:lnTo>
                  <a:pt x="240" y="1212"/>
                </a:lnTo>
                <a:close/>
                <a:moveTo>
                  <a:pt x="243" y="1221"/>
                </a:moveTo>
                <a:lnTo>
                  <a:pt x="248" y="1223"/>
                </a:lnTo>
                <a:lnTo>
                  <a:pt x="249" y="1225"/>
                </a:lnTo>
                <a:lnTo>
                  <a:pt x="247" y="1225"/>
                </a:lnTo>
                <a:lnTo>
                  <a:pt x="243" y="1225"/>
                </a:lnTo>
                <a:lnTo>
                  <a:pt x="238" y="1224"/>
                </a:lnTo>
                <a:lnTo>
                  <a:pt x="237" y="1223"/>
                </a:lnTo>
                <a:lnTo>
                  <a:pt x="239" y="1221"/>
                </a:lnTo>
                <a:lnTo>
                  <a:pt x="243" y="1221"/>
                </a:lnTo>
                <a:close/>
                <a:moveTo>
                  <a:pt x="319" y="1226"/>
                </a:moveTo>
                <a:lnTo>
                  <a:pt x="316" y="1220"/>
                </a:lnTo>
                <a:lnTo>
                  <a:pt x="312" y="1218"/>
                </a:lnTo>
                <a:lnTo>
                  <a:pt x="312" y="1221"/>
                </a:lnTo>
                <a:lnTo>
                  <a:pt x="314" y="1228"/>
                </a:lnTo>
                <a:lnTo>
                  <a:pt x="316" y="1234"/>
                </a:lnTo>
                <a:lnTo>
                  <a:pt x="319" y="1236"/>
                </a:lnTo>
                <a:lnTo>
                  <a:pt x="320" y="1235"/>
                </a:lnTo>
                <a:lnTo>
                  <a:pt x="320" y="1233"/>
                </a:lnTo>
                <a:lnTo>
                  <a:pt x="320" y="1229"/>
                </a:lnTo>
                <a:lnTo>
                  <a:pt x="319" y="1226"/>
                </a:lnTo>
                <a:close/>
                <a:moveTo>
                  <a:pt x="325" y="1215"/>
                </a:moveTo>
                <a:lnTo>
                  <a:pt x="321" y="1211"/>
                </a:lnTo>
                <a:lnTo>
                  <a:pt x="320" y="1210"/>
                </a:lnTo>
                <a:lnTo>
                  <a:pt x="319" y="1212"/>
                </a:lnTo>
                <a:lnTo>
                  <a:pt x="320" y="1216"/>
                </a:lnTo>
                <a:lnTo>
                  <a:pt x="324" y="1220"/>
                </a:lnTo>
                <a:lnTo>
                  <a:pt x="325" y="1221"/>
                </a:lnTo>
                <a:lnTo>
                  <a:pt x="326" y="1219"/>
                </a:lnTo>
                <a:lnTo>
                  <a:pt x="325" y="1215"/>
                </a:lnTo>
                <a:close/>
                <a:moveTo>
                  <a:pt x="330" y="1204"/>
                </a:moveTo>
                <a:lnTo>
                  <a:pt x="326" y="1200"/>
                </a:lnTo>
                <a:lnTo>
                  <a:pt x="324" y="1199"/>
                </a:lnTo>
                <a:lnTo>
                  <a:pt x="324" y="1201"/>
                </a:lnTo>
                <a:lnTo>
                  <a:pt x="326" y="1206"/>
                </a:lnTo>
                <a:lnTo>
                  <a:pt x="330" y="1211"/>
                </a:lnTo>
                <a:lnTo>
                  <a:pt x="333" y="1211"/>
                </a:lnTo>
                <a:lnTo>
                  <a:pt x="333" y="1209"/>
                </a:lnTo>
                <a:lnTo>
                  <a:pt x="330" y="1204"/>
                </a:lnTo>
                <a:close/>
                <a:moveTo>
                  <a:pt x="330" y="1192"/>
                </a:moveTo>
                <a:lnTo>
                  <a:pt x="328" y="1190"/>
                </a:lnTo>
                <a:lnTo>
                  <a:pt x="326" y="1188"/>
                </a:lnTo>
                <a:lnTo>
                  <a:pt x="326" y="1191"/>
                </a:lnTo>
                <a:lnTo>
                  <a:pt x="328" y="1195"/>
                </a:lnTo>
                <a:lnTo>
                  <a:pt x="330" y="1197"/>
                </a:lnTo>
                <a:lnTo>
                  <a:pt x="333" y="1199"/>
                </a:lnTo>
                <a:lnTo>
                  <a:pt x="333" y="1196"/>
                </a:lnTo>
                <a:lnTo>
                  <a:pt x="330" y="1192"/>
                </a:lnTo>
                <a:close/>
                <a:moveTo>
                  <a:pt x="239" y="1176"/>
                </a:moveTo>
                <a:lnTo>
                  <a:pt x="237" y="1171"/>
                </a:lnTo>
                <a:lnTo>
                  <a:pt x="235" y="1166"/>
                </a:lnTo>
                <a:lnTo>
                  <a:pt x="237" y="1158"/>
                </a:lnTo>
                <a:lnTo>
                  <a:pt x="239" y="1148"/>
                </a:lnTo>
                <a:lnTo>
                  <a:pt x="243" y="1141"/>
                </a:lnTo>
                <a:lnTo>
                  <a:pt x="247" y="1135"/>
                </a:lnTo>
                <a:lnTo>
                  <a:pt x="251" y="1133"/>
                </a:lnTo>
                <a:lnTo>
                  <a:pt x="254" y="1132"/>
                </a:lnTo>
                <a:lnTo>
                  <a:pt x="256" y="1143"/>
                </a:lnTo>
                <a:lnTo>
                  <a:pt x="256" y="1161"/>
                </a:lnTo>
                <a:lnTo>
                  <a:pt x="251" y="1156"/>
                </a:lnTo>
                <a:lnTo>
                  <a:pt x="245" y="1151"/>
                </a:lnTo>
                <a:lnTo>
                  <a:pt x="247" y="1159"/>
                </a:lnTo>
                <a:lnTo>
                  <a:pt x="248" y="1168"/>
                </a:lnTo>
                <a:lnTo>
                  <a:pt x="244" y="1165"/>
                </a:lnTo>
                <a:lnTo>
                  <a:pt x="240" y="1161"/>
                </a:lnTo>
                <a:lnTo>
                  <a:pt x="240" y="1168"/>
                </a:lnTo>
                <a:lnTo>
                  <a:pt x="239" y="1176"/>
                </a:lnTo>
                <a:close/>
                <a:moveTo>
                  <a:pt x="271" y="1108"/>
                </a:moveTo>
                <a:lnTo>
                  <a:pt x="271" y="1108"/>
                </a:lnTo>
                <a:lnTo>
                  <a:pt x="271" y="1106"/>
                </a:lnTo>
                <a:lnTo>
                  <a:pt x="271" y="1106"/>
                </a:lnTo>
                <a:lnTo>
                  <a:pt x="271" y="1106"/>
                </a:lnTo>
                <a:lnTo>
                  <a:pt x="272" y="1106"/>
                </a:lnTo>
                <a:lnTo>
                  <a:pt x="272" y="1106"/>
                </a:lnTo>
                <a:lnTo>
                  <a:pt x="281" y="1101"/>
                </a:lnTo>
                <a:lnTo>
                  <a:pt x="288" y="1096"/>
                </a:lnTo>
                <a:lnTo>
                  <a:pt x="297" y="1093"/>
                </a:lnTo>
                <a:lnTo>
                  <a:pt x="305" y="1091"/>
                </a:lnTo>
                <a:lnTo>
                  <a:pt x="307" y="1091"/>
                </a:lnTo>
                <a:lnTo>
                  <a:pt x="310" y="1093"/>
                </a:lnTo>
                <a:lnTo>
                  <a:pt x="311" y="1095"/>
                </a:lnTo>
                <a:lnTo>
                  <a:pt x="311" y="1098"/>
                </a:lnTo>
                <a:lnTo>
                  <a:pt x="310" y="1099"/>
                </a:lnTo>
                <a:lnTo>
                  <a:pt x="307" y="1100"/>
                </a:lnTo>
                <a:lnTo>
                  <a:pt x="307" y="1105"/>
                </a:lnTo>
                <a:lnTo>
                  <a:pt x="307" y="1111"/>
                </a:lnTo>
                <a:lnTo>
                  <a:pt x="306" y="1106"/>
                </a:lnTo>
                <a:lnTo>
                  <a:pt x="304" y="1101"/>
                </a:lnTo>
                <a:lnTo>
                  <a:pt x="302" y="1101"/>
                </a:lnTo>
                <a:lnTo>
                  <a:pt x="301" y="1101"/>
                </a:lnTo>
                <a:lnTo>
                  <a:pt x="301" y="1109"/>
                </a:lnTo>
                <a:lnTo>
                  <a:pt x="301" y="1117"/>
                </a:lnTo>
                <a:lnTo>
                  <a:pt x="299" y="1110"/>
                </a:lnTo>
                <a:lnTo>
                  <a:pt x="295" y="1103"/>
                </a:lnTo>
                <a:lnTo>
                  <a:pt x="293" y="1104"/>
                </a:lnTo>
                <a:lnTo>
                  <a:pt x="292" y="1104"/>
                </a:lnTo>
                <a:lnTo>
                  <a:pt x="292" y="1114"/>
                </a:lnTo>
                <a:lnTo>
                  <a:pt x="292" y="1127"/>
                </a:lnTo>
                <a:lnTo>
                  <a:pt x="288" y="1117"/>
                </a:lnTo>
                <a:lnTo>
                  <a:pt x="283" y="1108"/>
                </a:lnTo>
                <a:lnTo>
                  <a:pt x="283" y="1106"/>
                </a:lnTo>
                <a:lnTo>
                  <a:pt x="283" y="1106"/>
                </a:lnTo>
                <a:lnTo>
                  <a:pt x="282" y="1113"/>
                </a:lnTo>
                <a:lnTo>
                  <a:pt x="280" y="1118"/>
                </a:lnTo>
                <a:lnTo>
                  <a:pt x="280" y="1111"/>
                </a:lnTo>
                <a:lnTo>
                  <a:pt x="278" y="1105"/>
                </a:lnTo>
                <a:lnTo>
                  <a:pt x="275" y="1114"/>
                </a:lnTo>
                <a:lnTo>
                  <a:pt x="272" y="1124"/>
                </a:lnTo>
                <a:lnTo>
                  <a:pt x="272" y="1117"/>
                </a:lnTo>
                <a:lnTo>
                  <a:pt x="271" y="1110"/>
                </a:lnTo>
                <a:lnTo>
                  <a:pt x="271" y="1109"/>
                </a:lnTo>
                <a:lnTo>
                  <a:pt x="271" y="1106"/>
                </a:lnTo>
                <a:lnTo>
                  <a:pt x="271" y="1106"/>
                </a:lnTo>
                <a:lnTo>
                  <a:pt x="271" y="1108"/>
                </a:lnTo>
                <a:close/>
                <a:moveTo>
                  <a:pt x="331" y="1099"/>
                </a:moveTo>
                <a:lnTo>
                  <a:pt x="331" y="1095"/>
                </a:lnTo>
                <a:lnTo>
                  <a:pt x="333" y="1091"/>
                </a:lnTo>
                <a:lnTo>
                  <a:pt x="335" y="1087"/>
                </a:lnTo>
                <a:lnTo>
                  <a:pt x="338" y="1085"/>
                </a:lnTo>
                <a:lnTo>
                  <a:pt x="341" y="1084"/>
                </a:lnTo>
                <a:lnTo>
                  <a:pt x="345" y="1081"/>
                </a:lnTo>
                <a:lnTo>
                  <a:pt x="350" y="1080"/>
                </a:lnTo>
                <a:lnTo>
                  <a:pt x="355" y="1079"/>
                </a:lnTo>
                <a:lnTo>
                  <a:pt x="371" y="1079"/>
                </a:lnTo>
                <a:lnTo>
                  <a:pt x="383" y="1080"/>
                </a:lnTo>
                <a:lnTo>
                  <a:pt x="387" y="1081"/>
                </a:lnTo>
                <a:lnTo>
                  <a:pt x="391" y="1084"/>
                </a:lnTo>
                <a:lnTo>
                  <a:pt x="392" y="1086"/>
                </a:lnTo>
                <a:lnTo>
                  <a:pt x="391" y="1089"/>
                </a:lnTo>
                <a:lnTo>
                  <a:pt x="391" y="1089"/>
                </a:lnTo>
                <a:lnTo>
                  <a:pt x="388" y="1089"/>
                </a:lnTo>
                <a:lnTo>
                  <a:pt x="387" y="1093"/>
                </a:lnTo>
                <a:lnTo>
                  <a:pt x="386" y="1096"/>
                </a:lnTo>
                <a:lnTo>
                  <a:pt x="382" y="1103"/>
                </a:lnTo>
                <a:lnTo>
                  <a:pt x="378" y="1109"/>
                </a:lnTo>
                <a:lnTo>
                  <a:pt x="381" y="1103"/>
                </a:lnTo>
                <a:lnTo>
                  <a:pt x="383" y="1095"/>
                </a:lnTo>
                <a:lnTo>
                  <a:pt x="384" y="1091"/>
                </a:lnTo>
                <a:lnTo>
                  <a:pt x="384" y="1089"/>
                </a:lnTo>
                <a:lnTo>
                  <a:pt x="381" y="1087"/>
                </a:lnTo>
                <a:lnTo>
                  <a:pt x="377" y="1086"/>
                </a:lnTo>
                <a:lnTo>
                  <a:pt x="374" y="1089"/>
                </a:lnTo>
                <a:lnTo>
                  <a:pt x="371" y="1091"/>
                </a:lnTo>
                <a:lnTo>
                  <a:pt x="365" y="1096"/>
                </a:lnTo>
                <a:lnTo>
                  <a:pt x="362" y="1103"/>
                </a:lnTo>
                <a:lnTo>
                  <a:pt x="365" y="1096"/>
                </a:lnTo>
                <a:lnTo>
                  <a:pt x="369" y="1090"/>
                </a:lnTo>
                <a:lnTo>
                  <a:pt x="371" y="1087"/>
                </a:lnTo>
                <a:lnTo>
                  <a:pt x="372" y="1084"/>
                </a:lnTo>
                <a:lnTo>
                  <a:pt x="371" y="1084"/>
                </a:lnTo>
                <a:lnTo>
                  <a:pt x="368" y="1084"/>
                </a:lnTo>
                <a:lnTo>
                  <a:pt x="365" y="1086"/>
                </a:lnTo>
                <a:lnTo>
                  <a:pt x="363" y="1090"/>
                </a:lnTo>
                <a:lnTo>
                  <a:pt x="358" y="1095"/>
                </a:lnTo>
                <a:lnTo>
                  <a:pt x="353" y="1100"/>
                </a:lnTo>
                <a:lnTo>
                  <a:pt x="357" y="1094"/>
                </a:lnTo>
                <a:lnTo>
                  <a:pt x="360" y="1089"/>
                </a:lnTo>
                <a:lnTo>
                  <a:pt x="362" y="1086"/>
                </a:lnTo>
                <a:lnTo>
                  <a:pt x="364" y="1082"/>
                </a:lnTo>
                <a:lnTo>
                  <a:pt x="360" y="1082"/>
                </a:lnTo>
                <a:lnTo>
                  <a:pt x="359" y="1082"/>
                </a:lnTo>
                <a:lnTo>
                  <a:pt x="357" y="1086"/>
                </a:lnTo>
                <a:lnTo>
                  <a:pt x="354" y="1089"/>
                </a:lnTo>
                <a:lnTo>
                  <a:pt x="350" y="1095"/>
                </a:lnTo>
                <a:lnTo>
                  <a:pt x="345" y="1100"/>
                </a:lnTo>
                <a:lnTo>
                  <a:pt x="349" y="1094"/>
                </a:lnTo>
                <a:lnTo>
                  <a:pt x="352" y="1087"/>
                </a:lnTo>
                <a:lnTo>
                  <a:pt x="353" y="1085"/>
                </a:lnTo>
                <a:lnTo>
                  <a:pt x="354" y="1084"/>
                </a:lnTo>
                <a:lnTo>
                  <a:pt x="350" y="1085"/>
                </a:lnTo>
                <a:lnTo>
                  <a:pt x="347" y="1086"/>
                </a:lnTo>
                <a:lnTo>
                  <a:pt x="345" y="1091"/>
                </a:lnTo>
                <a:lnTo>
                  <a:pt x="343" y="1096"/>
                </a:lnTo>
                <a:lnTo>
                  <a:pt x="344" y="1091"/>
                </a:lnTo>
                <a:lnTo>
                  <a:pt x="344" y="1086"/>
                </a:lnTo>
                <a:lnTo>
                  <a:pt x="340" y="1089"/>
                </a:lnTo>
                <a:lnTo>
                  <a:pt x="336" y="1091"/>
                </a:lnTo>
                <a:lnTo>
                  <a:pt x="334" y="1094"/>
                </a:lnTo>
                <a:lnTo>
                  <a:pt x="331" y="1099"/>
                </a:lnTo>
                <a:close/>
                <a:moveTo>
                  <a:pt x="248" y="1100"/>
                </a:moveTo>
                <a:lnTo>
                  <a:pt x="253" y="1100"/>
                </a:lnTo>
                <a:lnTo>
                  <a:pt x="258" y="1101"/>
                </a:lnTo>
                <a:lnTo>
                  <a:pt x="261" y="1101"/>
                </a:lnTo>
                <a:lnTo>
                  <a:pt x="263" y="1103"/>
                </a:lnTo>
                <a:lnTo>
                  <a:pt x="264" y="1105"/>
                </a:lnTo>
                <a:lnTo>
                  <a:pt x="264" y="1106"/>
                </a:lnTo>
                <a:lnTo>
                  <a:pt x="262" y="1110"/>
                </a:lnTo>
                <a:lnTo>
                  <a:pt x="258" y="1114"/>
                </a:lnTo>
                <a:lnTo>
                  <a:pt x="253" y="1119"/>
                </a:lnTo>
                <a:lnTo>
                  <a:pt x="245" y="1124"/>
                </a:lnTo>
                <a:lnTo>
                  <a:pt x="248" y="1118"/>
                </a:lnTo>
                <a:lnTo>
                  <a:pt x="251" y="1111"/>
                </a:lnTo>
                <a:lnTo>
                  <a:pt x="253" y="1110"/>
                </a:lnTo>
                <a:lnTo>
                  <a:pt x="256" y="1108"/>
                </a:lnTo>
                <a:lnTo>
                  <a:pt x="253" y="1108"/>
                </a:lnTo>
                <a:lnTo>
                  <a:pt x="251" y="1108"/>
                </a:lnTo>
                <a:lnTo>
                  <a:pt x="245" y="1113"/>
                </a:lnTo>
                <a:lnTo>
                  <a:pt x="238" y="1119"/>
                </a:lnTo>
                <a:lnTo>
                  <a:pt x="239" y="1114"/>
                </a:lnTo>
                <a:lnTo>
                  <a:pt x="242" y="1109"/>
                </a:lnTo>
                <a:lnTo>
                  <a:pt x="243" y="1109"/>
                </a:lnTo>
                <a:lnTo>
                  <a:pt x="244" y="1108"/>
                </a:lnTo>
                <a:lnTo>
                  <a:pt x="242" y="1108"/>
                </a:lnTo>
                <a:lnTo>
                  <a:pt x="240" y="1106"/>
                </a:lnTo>
                <a:lnTo>
                  <a:pt x="237" y="1110"/>
                </a:lnTo>
                <a:lnTo>
                  <a:pt x="232" y="1114"/>
                </a:lnTo>
                <a:lnTo>
                  <a:pt x="233" y="1111"/>
                </a:lnTo>
                <a:lnTo>
                  <a:pt x="234" y="1108"/>
                </a:lnTo>
                <a:lnTo>
                  <a:pt x="237" y="1105"/>
                </a:lnTo>
                <a:lnTo>
                  <a:pt x="240" y="1103"/>
                </a:lnTo>
                <a:lnTo>
                  <a:pt x="244" y="1101"/>
                </a:lnTo>
                <a:lnTo>
                  <a:pt x="248" y="1100"/>
                </a:lnTo>
                <a:close/>
                <a:moveTo>
                  <a:pt x="192" y="1099"/>
                </a:moveTo>
                <a:lnTo>
                  <a:pt x="199" y="1096"/>
                </a:lnTo>
                <a:lnTo>
                  <a:pt x="204" y="1094"/>
                </a:lnTo>
                <a:lnTo>
                  <a:pt x="209" y="1094"/>
                </a:lnTo>
                <a:lnTo>
                  <a:pt x="213" y="1095"/>
                </a:lnTo>
                <a:lnTo>
                  <a:pt x="215" y="1096"/>
                </a:lnTo>
                <a:lnTo>
                  <a:pt x="218" y="1099"/>
                </a:lnTo>
                <a:lnTo>
                  <a:pt x="218" y="1099"/>
                </a:lnTo>
                <a:lnTo>
                  <a:pt x="216" y="1099"/>
                </a:lnTo>
                <a:lnTo>
                  <a:pt x="215" y="1103"/>
                </a:lnTo>
                <a:lnTo>
                  <a:pt x="211" y="1106"/>
                </a:lnTo>
                <a:lnTo>
                  <a:pt x="206" y="1111"/>
                </a:lnTo>
                <a:lnTo>
                  <a:pt x="199" y="1115"/>
                </a:lnTo>
                <a:lnTo>
                  <a:pt x="203" y="1110"/>
                </a:lnTo>
                <a:lnTo>
                  <a:pt x="205" y="1104"/>
                </a:lnTo>
                <a:lnTo>
                  <a:pt x="206" y="1103"/>
                </a:lnTo>
                <a:lnTo>
                  <a:pt x="209" y="1100"/>
                </a:lnTo>
                <a:lnTo>
                  <a:pt x="208" y="1100"/>
                </a:lnTo>
                <a:lnTo>
                  <a:pt x="205" y="1100"/>
                </a:lnTo>
                <a:lnTo>
                  <a:pt x="200" y="1105"/>
                </a:lnTo>
                <a:lnTo>
                  <a:pt x="192" y="1111"/>
                </a:lnTo>
                <a:lnTo>
                  <a:pt x="194" y="1106"/>
                </a:lnTo>
                <a:lnTo>
                  <a:pt x="196" y="1103"/>
                </a:lnTo>
                <a:lnTo>
                  <a:pt x="197" y="1101"/>
                </a:lnTo>
                <a:lnTo>
                  <a:pt x="199" y="1100"/>
                </a:lnTo>
                <a:lnTo>
                  <a:pt x="196" y="1099"/>
                </a:lnTo>
                <a:lnTo>
                  <a:pt x="192" y="1099"/>
                </a:lnTo>
                <a:close/>
                <a:moveTo>
                  <a:pt x="163" y="1111"/>
                </a:moveTo>
                <a:lnTo>
                  <a:pt x="167" y="1105"/>
                </a:lnTo>
                <a:lnTo>
                  <a:pt x="170" y="1099"/>
                </a:lnTo>
                <a:lnTo>
                  <a:pt x="174" y="1095"/>
                </a:lnTo>
                <a:lnTo>
                  <a:pt x="176" y="1094"/>
                </a:lnTo>
                <a:lnTo>
                  <a:pt x="180" y="1091"/>
                </a:lnTo>
                <a:lnTo>
                  <a:pt x="184" y="1091"/>
                </a:lnTo>
                <a:lnTo>
                  <a:pt x="182" y="1095"/>
                </a:lnTo>
                <a:lnTo>
                  <a:pt x="179" y="1100"/>
                </a:lnTo>
                <a:lnTo>
                  <a:pt x="172" y="1106"/>
                </a:lnTo>
                <a:lnTo>
                  <a:pt x="163" y="1111"/>
                </a:lnTo>
                <a:close/>
                <a:moveTo>
                  <a:pt x="113" y="1060"/>
                </a:moveTo>
                <a:lnTo>
                  <a:pt x="108" y="1060"/>
                </a:lnTo>
                <a:lnTo>
                  <a:pt x="103" y="1060"/>
                </a:lnTo>
                <a:lnTo>
                  <a:pt x="99" y="1061"/>
                </a:lnTo>
                <a:lnTo>
                  <a:pt x="96" y="1062"/>
                </a:lnTo>
                <a:lnTo>
                  <a:pt x="94" y="1065"/>
                </a:lnTo>
                <a:lnTo>
                  <a:pt x="93" y="1067"/>
                </a:lnTo>
                <a:lnTo>
                  <a:pt x="96" y="1067"/>
                </a:lnTo>
                <a:lnTo>
                  <a:pt x="102" y="1066"/>
                </a:lnTo>
                <a:lnTo>
                  <a:pt x="107" y="1064"/>
                </a:lnTo>
                <a:lnTo>
                  <a:pt x="113" y="1060"/>
                </a:lnTo>
                <a:close/>
                <a:moveTo>
                  <a:pt x="120" y="1066"/>
                </a:moveTo>
                <a:lnTo>
                  <a:pt x="113" y="1066"/>
                </a:lnTo>
                <a:lnTo>
                  <a:pt x="105" y="1067"/>
                </a:lnTo>
                <a:lnTo>
                  <a:pt x="102" y="1070"/>
                </a:lnTo>
                <a:lnTo>
                  <a:pt x="98" y="1074"/>
                </a:lnTo>
                <a:lnTo>
                  <a:pt x="96" y="1076"/>
                </a:lnTo>
                <a:lnTo>
                  <a:pt x="95" y="1080"/>
                </a:lnTo>
                <a:lnTo>
                  <a:pt x="99" y="1080"/>
                </a:lnTo>
                <a:lnTo>
                  <a:pt x="105" y="1076"/>
                </a:lnTo>
                <a:lnTo>
                  <a:pt x="113" y="1072"/>
                </a:lnTo>
                <a:lnTo>
                  <a:pt x="120" y="1066"/>
                </a:lnTo>
                <a:close/>
                <a:moveTo>
                  <a:pt x="102" y="1086"/>
                </a:moveTo>
                <a:lnTo>
                  <a:pt x="105" y="1084"/>
                </a:lnTo>
                <a:lnTo>
                  <a:pt x="108" y="1082"/>
                </a:lnTo>
                <a:lnTo>
                  <a:pt x="112" y="1082"/>
                </a:lnTo>
                <a:lnTo>
                  <a:pt x="114" y="1082"/>
                </a:lnTo>
                <a:lnTo>
                  <a:pt x="113" y="1085"/>
                </a:lnTo>
                <a:lnTo>
                  <a:pt x="110" y="1085"/>
                </a:lnTo>
                <a:lnTo>
                  <a:pt x="107" y="1086"/>
                </a:lnTo>
                <a:lnTo>
                  <a:pt x="102" y="1086"/>
                </a:lnTo>
                <a:close/>
                <a:moveTo>
                  <a:pt x="120" y="912"/>
                </a:moveTo>
                <a:lnTo>
                  <a:pt x="124" y="912"/>
                </a:lnTo>
                <a:lnTo>
                  <a:pt x="128" y="911"/>
                </a:lnTo>
                <a:lnTo>
                  <a:pt x="131" y="911"/>
                </a:lnTo>
                <a:lnTo>
                  <a:pt x="134" y="912"/>
                </a:lnTo>
                <a:lnTo>
                  <a:pt x="136" y="913"/>
                </a:lnTo>
                <a:lnTo>
                  <a:pt x="137" y="916"/>
                </a:lnTo>
                <a:lnTo>
                  <a:pt x="134" y="916"/>
                </a:lnTo>
                <a:lnTo>
                  <a:pt x="131" y="916"/>
                </a:lnTo>
                <a:lnTo>
                  <a:pt x="126" y="915"/>
                </a:lnTo>
                <a:lnTo>
                  <a:pt x="120" y="912"/>
                </a:lnTo>
                <a:close/>
                <a:moveTo>
                  <a:pt x="113" y="928"/>
                </a:moveTo>
                <a:lnTo>
                  <a:pt x="118" y="925"/>
                </a:lnTo>
                <a:lnTo>
                  <a:pt x="122" y="922"/>
                </a:lnTo>
                <a:lnTo>
                  <a:pt x="124" y="921"/>
                </a:lnTo>
                <a:lnTo>
                  <a:pt x="128" y="920"/>
                </a:lnTo>
                <a:lnTo>
                  <a:pt x="131" y="921"/>
                </a:lnTo>
                <a:lnTo>
                  <a:pt x="133" y="922"/>
                </a:lnTo>
                <a:lnTo>
                  <a:pt x="131" y="923"/>
                </a:lnTo>
                <a:lnTo>
                  <a:pt x="127" y="926"/>
                </a:lnTo>
                <a:lnTo>
                  <a:pt x="120" y="927"/>
                </a:lnTo>
                <a:lnTo>
                  <a:pt x="113" y="928"/>
                </a:lnTo>
                <a:close/>
                <a:moveTo>
                  <a:pt x="107" y="955"/>
                </a:moveTo>
                <a:lnTo>
                  <a:pt x="113" y="952"/>
                </a:lnTo>
                <a:lnTo>
                  <a:pt x="118" y="950"/>
                </a:lnTo>
                <a:lnTo>
                  <a:pt x="122" y="949"/>
                </a:lnTo>
                <a:lnTo>
                  <a:pt x="126" y="950"/>
                </a:lnTo>
                <a:lnTo>
                  <a:pt x="128" y="951"/>
                </a:lnTo>
                <a:lnTo>
                  <a:pt x="131" y="952"/>
                </a:lnTo>
                <a:lnTo>
                  <a:pt x="128" y="955"/>
                </a:lnTo>
                <a:lnTo>
                  <a:pt x="122" y="955"/>
                </a:lnTo>
                <a:lnTo>
                  <a:pt x="115" y="955"/>
                </a:lnTo>
                <a:lnTo>
                  <a:pt x="107" y="955"/>
                </a:lnTo>
                <a:close/>
                <a:moveTo>
                  <a:pt x="115" y="944"/>
                </a:moveTo>
                <a:lnTo>
                  <a:pt x="118" y="942"/>
                </a:lnTo>
                <a:lnTo>
                  <a:pt x="120" y="940"/>
                </a:lnTo>
                <a:lnTo>
                  <a:pt x="124" y="940"/>
                </a:lnTo>
                <a:lnTo>
                  <a:pt x="128" y="941"/>
                </a:lnTo>
                <a:lnTo>
                  <a:pt x="123" y="942"/>
                </a:lnTo>
                <a:lnTo>
                  <a:pt x="115" y="944"/>
                </a:lnTo>
                <a:close/>
                <a:moveTo>
                  <a:pt x="83" y="1046"/>
                </a:moveTo>
                <a:lnTo>
                  <a:pt x="85" y="1043"/>
                </a:lnTo>
                <a:lnTo>
                  <a:pt x="89" y="1040"/>
                </a:lnTo>
                <a:lnTo>
                  <a:pt x="94" y="1038"/>
                </a:lnTo>
                <a:lnTo>
                  <a:pt x="98" y="1038"/>
                </a:lnTo>
                <a:lnTo>
                  <a:pt x="96" y="1041"/>
                </a:lnTo>
                <a:lnTo>
                  <a:pt x="93" y="1043"/>
                </a:lnTo>
                <a:lnTo>
                  <a:pt x="88" y="1045"/>
                </a:lnTo>
                <a:lnTo>
                  <a:pt x="83" y="1046"/>
                </a:lnTo>
                <a:close/>
                <a:moveTo>
                  <a:pt x="78" y="1037"/>
                </a:moveTo>
                <a:lnTo>
                  <a:pt x="83" y="1033"/>
                </a:lnTo>
                <a:lnTo>
                  <a:pt x="88" y="1029"/>
                </a:lnTo>
                <a:lnTo>
                  <a:pt x="90" y="1028"/>
                </a:lnTo>
                <a:lnTo>
                  <a:pt x="94" y="1027"/>
                </a:lnTo>
                <a:lnTo>
                  <a:pt x="98" y="1027"/>
                </a:lnTo>
                <a:lnTo>
                  <a:pt x="100" y="1028"/>
                </a:lnTo>
                <a:lnTo>
                  <a:pt x="98" y="1031"/>
                </a:lnTo>
                <a:lnTo>
                  <a:pt x="93" y="1033"/>
                </a:lnTo>
                <a:lnTo>
                  <a:pt x="86" y="1036"/>
                </a:lnTo>
                <a:lnTo>
                  <a:pt x="78" y="1037"/>
                </a:lnTo>
                <a:close/>
                <a:moveTo>
                  <a:pt x="75" y="1028"/>
                </a:moveTo>
                <a:lnTo>
                  <a:pt x="80" y="1023"/>
                </a:lnTo>
                <a:lnTo>
                  <a:pt x="85" y="1019"/>
                </a:lnTo>
                <a:lnTo>
                  <a:pt x="89" y="1018"/>
                </a:lnTo>
                <a:lnTo>
                  <a:pt x="93" y="1017"/>
                </a:lnTo>
                <a:lnTo>
                  <a:pt x="96" y="1017"/>
                </a:lnTo>
                <a:lnTo>
                  <a:pt x="99" y="1019"/>
                </a:lnTo>
                <a:lnTo>
                  <a:pt x="96" y="1022"/>
                </a:lnTo>
                <a:lnTo>
                  <a:pt x="91" y="1023"/>
                </a:lnTo>
                <a:lnTo>
                  <a:pt x="84" y="1026"/>
                </a:lnTo>
                <a:lnTo>
                  <a:pt x="75" y="1028"/>
                </a:lnTo>
                <a:close/>
                <a:moveTo>
                  <a:pt x="75" y="1018"/>
                </a:moveTo>
                <a:lnTo>
                  <a:pt x="79" y="1013"/>
                </a:lnTo>
                <a:lnTo>
                  <a:pt x="84" y="1008"/>
                </a:lnTo>
                <a:lnTo>
                  <a:pt x="86" y="1007"/>
                </a:lnTo>
                <a:lnTo>
                  <a:pt x="90" y="1005"/>
                </a:lnTo>
                <a:lnTo>
                  <a:pt x="94" y="1005"/>
                </a:lnTo>
                <a:lnTo>
                  <a:pt x="96" y="1007"/>
                </a:lnTo>
                <a:lnTo>
                  <a:pt x="94" y="1009"/>
                </a:lnTo>
                <a:lnTo>
                  <a:pt x="90" y="1013"/>
                </a:lnTo>
                <a:lnTo>
                  <a:pt x="83" y="1016"/>
                </a:lnTo>
                <a:lnTo>
                  <a:pt x="75" y="1018"/>
                </a:lnTo>
                <a:close/>
                <a:moveTo>
                  <a:pt x="80" y="998"/>
                </a:moveTo>
                <a:lnTo>
                  <a:pt x="84" y="994"/>
                </a:lnTo>
                <a:lnTo>
                  <a:pt x="88" y="990"/>
                </a:lnTo>
                <a:lnTo>
                  <a:pt x="93" y="989"/>
                </a:lnTo>
                <a:lnTo>
                  <a:pt x="96" y="989"/>
                </a:lnTo>
                <a:lnTo>
                  <a:pt x="95" y="992"/>
                </a:lnTo>
                <a:lnTo>
                  <a:pt x="91" y="994"/>
                </a:lnTo>
                <a:lnTo>
                  <a:pt x="86" y="995"/>
                </a:lnTo>
                <a:lnTo>
                  <a:pt x="80" y="998"/>
                </a:lnTo>
                <a:close/>
                <a:moveTo>
                  <a:pt x="6" y="928"/>
                </a:moveTo>
                <a:lnTo>
                  <a:pt x="3" y="921"/>
                </a:lnTo>
                <a:lnTo>
                  <a:pt x="2" y="912"/>
                </a:lnTo>
                <a:lnTo>
                  <a:pt x="3" y="908"/>
                </a:lnTo>
                <a:lnTo>
                  <a:pt x="6" y="907"/>
                </a:lnTo>
                <a:lnTo>
                  <a:pt x="8" y="908"/>
                </a:lnTo>
                <a:lnTo>
                  <a:pt x="9" y="911"/>
                </a:lnTo>
                <a:lnTo>
                  <a:pt x="8" y="921"/>
                </a:lnTo>
                <a:lnTo>
                  <a:pt x="6" y="928"/>
                </a:lnTo>
                <a:close/>
                <a:moveTo>
                  <a:pt x="263" y="648"/>
                </a:moveTo>
                <a:lnTo>
                  <a:pt x="248" y="634"/>
                </a:lnTo>
                <a:lnTo>
                  <a:pt x="233" y="624"/>
                </a:lnTo>
                <a:lnTo>
                  <a:pt x="218" y="614"/>
                </a:lnTo>
                <a:lnTo>
                  <a:pt x="204" y="606"/>
                </a:lnTo>
                <a:lnTo>
                  <a:pt x="189" y="601"/>
                </a:lnTo>
                <a:lnTo>
                  <a:pt x="176" y="598"/>
                </a:lnTo>
                <a:lnTo>
                  <a:pt x="163" y="596"/>
                </a:lnTo>
                <a:lnTo>
                  <a:pt x="152" y="598"/>
                </a:lnTo>
                <a:lnTo>
                  <a:pt x="141" y="601"/>
                </a:lnTo>
                <a:lnTo>
                  <a:pt x="132" y="605"/>
                </a:lnTo>
                <a:lnTo>
                  <a:pt x="122" y="609"/>
                </a:lnTo>
                <a:lnTo>
                  <a:pt x="114" y="614"/>
                </a:lnTo>
                <a:lnTo>
                  <a:pt x="105" y="620"/>
                </a:lnTo>
                <a:lnTo>
                  <a:pt x="99" y="627"/>
                </a:lnTo>
                <a:lnTo>
                  <a:pt x="91" y="634"/>
                </a:lnTo>
                <a:lnTo>
                  <a:pt x="85" y="642"/>
                </a:lnTo>
                <a:lnTo>
                  <a:pt x="74" y="658"/>
                </a:lnTo>
                <a:lnTo>
                  <a:pt x="65" y="676"/>
                </a:lnTo>
                <a:lnTo>
                  <a:pt x="56" y="695"/>
                </a:lnTo>
                <a:lnTo>
                  <a:pt x="50" y="714"/>
                </a:lnTo>
                <a:lnTo>
                  <a:pt x="57" y="702"/>
                </a:lnTo>
                <a:lnTo>
                  <a:pt x="64" y="694"/>
                </a:lnTo>
                <a:lnTo>
                  <a:pt x="71" y="687"/>
                </a:lnTo>
                <a:lnTo>
                  <a:pt x="78" y="683"/>
                </a:lnTo>
                <a:lnTo>
                  <a:pt x="69" y="700"/>
                </a:lnTo>
                <a:lnTo>
                  <a:pt x="59" y="718"/>
                </a:lnTo>
                <a:lnTo>
                  <a:pt x="51" y="734"/>
                </a:lnTo>
                <a:lnTo>
                  <a:pt x="45" y="752"/>
                </a:lnTo>
                <a:lnTo>
                  <a:pt x="40" y="769"/>
                </a:lnTo>
                <a:lnTo>
                  <a:pt x="36" y="788"/>
                </a:lnTo>
                <a:lnTo>
                  <a:pt x="33" y="807"/>
                </a:lnTo>
                <a:lnTo>
                  <a:pt x="31" y="826"/>
                </a:lnTo>
                <a:lnTo>
                  <a:pt x="30" y="831"/>
                </a:lnTo>
                <a:lnTo>
                  <a:pt x="27" y="835"/>
                </a:lnTo>
                <a:lnTo>
                  <a:pt x="24" y="840"/>
                </a:lnTo>
                <a:lnTo>
                  <a:pt x="21" y="843"/>
                </a:lnTo>
                <a:lnTo>
                  <a:pt x="14" y="848"/>
                </a:lnTo>
                <a:lnTo>
                  <a:pt x="11" y="853"/>
                </a:lnTo>
                <a:lnTo>
                  <a:pt x="8" y="858"/>
                </a:lnTo>
                <a:lnTo>
                  <a:pt x="6" y="861"/>
                </a:lnTo>
                <a:lnTo>
                  <a:pt x="3" y="870"/>
                </a:lnTo>
                <a:lnTo>
                  <a:pt x="0" y="878"/>
                </a:lnTo>
                <a:lnTo>
                  <a:pt x="7" y="872"/>
                </a:lnTo>
                <a:lnTo>
                  <a:pt x="16" y="860"/>
                </a:lnTo>
                <a:lnTo>
                  <a:pt x="21" y="853"/>
                </a:lnTo>
                <a:lnTo>
                  <a:pt x="27" y="845"/>
                </a:lnTo>
                <a:lnTo>
                  <a:pt x="32" y="835"/>
                </a:lnTo>
                <a:lnTo>
                  <a:pt x="36" y="824"/>
                </a:lnTo>
                <a:lnTo>
                  <a:pt x="40" y="807"/>
                </a:lnTo>
                <a:lnTo>
                  <a:pt x="42" y="791"/>
                </a:lnTo>
                <a:lnTo>
                  <a:pt x="46" y="776"/>
                </a:lnTo>
                <a:lnTo>
                  <a:pt x="48" y="762"/>
                </a:lnTo>
                <a:lnTo>
                  <a:pt x="54" y="747"/>
                </a:lnTo>
                <a:lnTo>
                  <a:pt x="59" y="733"/>
                </a:lnTo>
                <a:lnTo>
                  <a:pt x="65" y="720"/>
                </a:lnTo>
                <a:lnTo>
                  <a:pt x="72" y="706"/>
                </a:lnTo>
                <a:lnTo>
                  <a:pt x="81" y="694"/>
                </a:lnTo>
                <a:lnTo>
                  <a:pt x="89" y="681"/>
                </a:lnTo>
                <a:lnTo>
                  <a:pt x="99" y="670"/>
                </a:lnTo>
                <a:lnTo>
                  <a:pt x="108" y="659"/>
                </a:lnTo>
                <a:lnTo>
                  <a:pt x="118" y="649"/>
                </a:lnTo>
                <a:lnTo>
                  <a:pt x="128" y="641"/>
                </a:lnTo>
                <a:lnTo>
                  <a:pt x="139" y="634"/>
                </a:lnTo>
                <a:lnTo>
                  <a:pt x="150" y="628"/>
                </a:lnTo>
                <a:lnTo>
                  <a:pt x="150" y="629"/>
                </a:lnTo>
                <a:lnTo>
                  <a:pt x="150" y="630"/>
                </a:lnTo>
                <a:lnTo>
                  <a:pt x="139" y="637"/>
                </a:lnTo>
                <a:lnTo>
                  <a:pt x="129" y="644"/>
                </a:lnTo>
                <a:lnTo>
                  <a:pt x="119" y="653"/>
                </a:lnTo>
                <a:lnTo>
                  <a:pt x="110" y="662"/>
                </a:lnTo>
                <a:lnTo>
                  <a:pt x="102" y="672"/>
                </a:lnTo>
                <a:lnTo>
                  <a:pt x="93" y="683"/>
                </a:lnTo>
                <a:lnTo>
                  <a:pt x="84" y="696"/>
                </a:lnTo>
                <a:lnTo>
                  <a:pt x="75" y="710"/>
                </a:lnTo>
                <a:lnTo>
                  <a:pt x="67" y="724"/>
                </a:lnTo>
                <a:lnTo>
                  <a:pt x="61" y="742"/>
                </a:lnTo>
                <a:lnTo>
                  <a:pt x="57" y="752"/>
                </a:lnTo>
                <a:lnTo>
                  <a:pt x="54" y="762"/>
                </a:lnTo>
                <a:lnTo>
                  <a:pt x="51" y="772"/>
                </a:lnTo>
                <a:lnTo>
                  <a:pt x="50" y="784"/>
                </a:lnTo>
                <a:lnTo>
                  <a:pt x="46" y="807"/>
                </a:lnTo>
                <a:lnTo>
                  <a:pt x="41" y="827"/>
                </a:lnTo>
                <a:lnTo>
                  <a:pt x="35" y="843"/>
                </a:lnTo>
                <a:lnTo>
                  <a:pt x="27" y="855"/>
                </a:lnTo>
                <a:lnTo>
                  <a:pt x="14" y="870"/>
                </a:lnTo>
                <a:lnTo>
                  <a:pt x="8" y="880"/>
                </a:lnTo>
                <a:lnTo>
                  <a:pt x="7" y="887"/>
                </a:lnTo>
                <a:lnTo>
                  <a:pt x="6" y="896"/>
                </a:lnTo>
                <a:lnTo>
                  <a:pt x="13" y="882"/>
                </a:lnTo>
                <a:lnTo>
                  <a:pt x="21" y="872"/>
                </a:lnTo>
                <a:lnTo>
                  <a:pt x="26" y="864"/>
                </a:lnTo>
                <a:lnTo>
                  <a:pt x="32" y="856"/>
                </a:lnTo>
                <a:lnTo>
                  <a:pt x="36" y="851"/>
                </a:lnTo>
                <a:lnTo>
                  <a:pt x="41" y="845"/>
                </a:lnTo>
                <a:lnTo>
                  <a:pt x="45" y="838"/>
                </a:lnTo>
                <a:lnTo>
                  <a:pt x="48" y="827"/>
                </a:lnTo>
                <a:lnTo>
                  <a:pt x="55" y="792"/>
                </a:lnTo>
                <a:lnTo>
                  <a:pt x="62" y="754"/>
                </a:lnTo>
                <a:lnTo>
                  <a:pt x="66" y="744"/>
                </a:lnTo>
                <a:lnTo>
                  <a:pt x="70" y="734"/>
                </a:lnTo>
                <a:lnTo>
                  <a:pt x="74" y="724"/>
                </a:lnTo>
                <a:lnTo>
                  <a:pt x="80" y="713"/>
                </a:lnTo>
                <a:lnTo>
                  <a:pt x="86" y="701"/>
                </a:lnTo>
                <a:lnTo>
                  <a:pt x="94" y="690"/>
                </a:lnTo>
                <a:lnTo>
                  <a:pt x="103" y="678"/>
                </a:lnTo>
                <a:lnTo>
                  <a:pt x="114" y="666"/>
                </a:lnTo>
                <a:lnTo>
                  <a:pt x="117" y="666"/>
                </a:lnTo>
                <a:lnTo>
                  <a:pt x="119" y="666"/>
                </a:lnTo>
                <a:lnTo>
                  <a:pt x="108" y="678"/>
                </a:lnTo>
                <a:lnTo>
                  <a:pt x="98" y="691"/>
                </a:lnTo>
                <a:lnTo>
                  <a:pt x="89" y="705"/>
                </a:lnTo>
                <a:lnTo>
                  <a:pt x="81" y="720"/>
                </a:lnTo>
                <a:lnTo>
                  <a:pt x="75" y="737"/>
                </a:lnTo>
                <a:lnTo>
                  <a:pt x="69" y="755"/>
                </a:lnTo>
                <a:lnTo>
                  <a:pt x="64" y="777"/>
                </a:lnTo>
                <a:lnTo>
                  <a:pt x="59" y="801"/>
                </a:lnTo>
                <a:lnTo>
                  <a:pt x="57" y="810"/>
                </a:lnTo>
                <a:lnTo>
                  <a:pt x="56" y="820"/>
                </a:lnTo>
                <a:lnTo>
                  <a:pt x="54" y="830"/>
                </a:lnTo>
                <a:lnTo>
                  <a:pt x="50" y="838"/>
                </a:lnTo>
                <a:lnTo>
                  <a:pt x="42" y="849"/>
                </a:lnTo>
                <a:lnTo>
                  <a:pt x="35" y="859"/>
                </a:lnTo>
                <a:lnTo>
                  <a:pt x="27" y="869"/>
                </a:lnTo>
                <a:lnTo>
                  <a:pt x="22" y="879"/>
                </a:lnTo>
                <a:lnTo>
                  <a:pt x="23" y="879"/>
                </a:lnTo>
                <a:lnTo>
                  <a:pt x="24" y="878"/>
                </a:lnTo>
                <a:lnTo>
                  <a:pt x="32" y="872"/>
                </a:lnTo>
                <a:lnTo>
                  <a:pt x="40" y="861"/>
                </a:lnTo>
                <a:lnTo>
                  <a:pt x="47" y="850"/>
                </a:lnTo>
                <a:lnTo>
                  <a:pt x="54" y="840"/>
                </a:lnTo>
                <a:lnTo>
                  <a:pt x="60" y="826"/>
                </a:lnTo>
                <a:lnTo>
                  <a:pt x="64" y="812"/>
                </a:lnTo>
                <a:lnTo>
                  <a:pt x="67" y="796"/>
                </a:lnTo>
                <a:lnTo>
                  <a:pt x="70" y="781"/>
                </a:lnTo>
                <a:lnTo>
                  <a:pt x="72" y="764"/>
                </a:lnTo>
                <a:lnTo>
                  <a:pt x="76" y="748"/>
                </a:lnTo>
                <a:lnTo>
                  <a:pt x="83" y="733"/>
                </a:lnTo>
                <a:lnTo>
                  <a:pt x="90" y="718"/>
                </a:lnTo>
                <a:lnTo>
                  <a:pt x="102" y="700"/>
                </a:lnTo>
                <a:lnTo>
                  <a:pt x="112" y="683"/>
                </a:lnTo>
                <a:lnTo>
                  <a:pt x="123" y="671"/>
                </a:lnTo>
                <a:lnTo>
                  <a:pt x="133" y="658"/>
                </a:lnTo>
                <a:lnTo>
                  <a:pt x="144" y="648"/>
                </a:lnTo>
                <a:lnTo>
                  <a:pt x="156" y="639"/>
                </a:lnTo>
                <a:lnTo>
                  <a:pt x="168" y="632"/>
                </a:lnTo>
                <a:lnTo>
                  <a:pt x="182" y="625"/>
                </a:lnTo>
                <a:lnTo>
                  <a:pt x="185" y="625"/>
                </a:lnTo>
                <a:lnTo>
                  <a:pt x="187" y="625"/>
                </a:lnTo>
                <a:lnTo>
                  <a:pt x="170" y="636"/>
                </a:lnTo>
                <a:lnTo>
                  <a:pt x="155" y="644"/>
                </a:lnTo>
                <a:lnTo>
                  <a:pt x="143" y="654"/>
                </a:lnTo>
                <a:lnTo>
                  <a:pt x="134" y="663"/>
                </a:lnTo>
                <a:lnTo>
                  <a:pt x="118" y="682"/>
                </a:lnTo>
                <a:lnTo>
                  <a:pt x="103" y="704"/>
                </a:lnTo>
                <a:lnTo>
                  <a:pt x="98" y="711"/>
                </a:lnTo>
                <a:lnTo>
                  <a:pt x="93" y="720"/>
                </a:lnTo>
                <a:lnTo>
                  <a:pt x="88" y="730"/>
                </a:lnTo>
                <a:lnTo>
                  <a:pt x="84" y="744"/>
                </a:lnTo>
                <a:lnTo>
                  <a:pt x="79" y="758"/>
                </a:lnTo>
                <a:lnTo>
                  <a:pt x="76" y="773"/>
                </a:lnTo>
                <a:lnTo>
                  <a:pt x="72" y="790"/>
                </a:lnTo>
                <a:lnTo>
                  <a:pt x="70" y="806"/>
                </a:lnTo>
                <a:lnTo>
                  <a:pt x="66" y="824"/>
                </a:lnTo>
                <a:lnTo>
                  <a:pt x="61" y="838"/>
                </a:lnTo>
                <a:lnTo>
                  <a:pt x="54" y="850"/>
                </a:lnTo>
                <a:lnTo>
                  <a:pt x="46" y="860"/>
                </a:lnTo>
                <a:lnTo>
                  <a:pt x="38" y="869"/>
                </a:lnTo>
                <a:lnTo>
                  <a:pt x="32" y="877"/>
                </a:lnTo>
                <a:lnTo>
                  <a:pt x="26" y="888"/>
                </a:lnTo>
                <a:lnTo>
                  <a:pt x="22" y="901"/>
                </a:lnTo>
                <a:lnTo>
                  <a:pt x="23" y="901"/>
                </a:lnTo>
                <a:lnTo>
                  <a:pt x="26" y="899"/>
                </a:lnTo>
                <a:lnTo>
                  <a:pt x="31" y="888"/>
                </a:lnTo>
                <a:lnTo>
                  <a:pt x="35" y="879"/>
                </a:lnTo>
                <a:lnTo>
                  <a:pt x="40" y="873"/>
                </a:lnTo>
                <a:lnTo>
                  <a:pt x="43" y="869"/>
                </a:lnTo>
                <a:lnTo>
                  <a:pt x="51" y="864"/>
                </a:lnTo>
                <a:lnTo>
                  <a:pt x="59" y="858"/>
                </a:lnTo>
                <a:lnTo>
                  <a:pt x="62" y="850"/>
                </a:lnTo>
                <a:lnTo>
                  <a:pt x="67" y="840"/>
                </a:lnTo>
                <a:lnTo>
                  <a:pt x="72" y="829"/>
                </a:lnTo>
                <a:lnTo>
                  <a:pt x="75" y="816"/>
                </a:lnTo>
                <a:lnTo>
                  <a:pt x="79" y="790"/>
                </a:lnTo>
                <a:lnTo>
                  <a:pt x="84" y="767"/>
                </a:lnTo>
                <a:lnTo>
                  <a:pt x="91" y="745"/>
                </a:lnTo>
                <a:lnTo>
                  <a:pt x="100" y="726"/>
                </a:lnTo>
                <a:lnTo>
                  <a:pt x="112" y="706"/>
                </a:lnTo>
                <a:lnTo>
                  <a:pt x="126" y="685"/>
                </a:lnTo>
                <a:lnTo>
                  <a:pt x="133" y="676"/>
                </a:lnTo>
                <a:lnTo>
                  <a:pt x="141" y="666"/>
                </a:lnTo>
                <a:lnTo>
                  <a:pt x="150" y="657"/>
                </a:lnTo>
                <a:lnTo>
                  <a:pt x="158" y="649"/>
                </a:lnTo>
                <a:lnTo>
                  <a:pt x="166" y="643"/>
                </a:lnTo>
                <a:lnTo>
                  <a:pt x="174" y="638"/>
                </a:lnTo>
                <a:lnTo>
                  <a:pt x="182" y="634"/>
                </a:lnTo>
                <a:lnTo>
                  <a:pt x="192" y="630"/>
                </a:lnTo>
                <a:lnTo>
                  <a:pt x="194" y="630"/>
                </a:lnTo>
                <a:lnTo>
                  <a:pt x="196" y="630"/>
                </a:lnTo>
                <a:lnTo>
                  <a:pt x="184" y="638"/>
                </a:lnTo>
                <a:lnTo>
                  <a:pt x="174" y="644"/>
                </a:lnTo>
                <a:lnTo>
                  <a:pt x="163" y="651"/>
                </a:lnTo>
                <a:lnTo>
                  <a:pt x="153" y="658"/>
                </a:lnTo>
                <a:lnTo>
                  <a:pt x="137" y="676"/>
                </a:lnTo>
                <a:lnTo>
                  <a:pt x="122" y="695"/>
                </a:lnTo>
                <a:lnTo>
                  <a:pt x="115" y="706"/>
                </a:lnTo>
                <a:lnTo>
                  <a:pt x="109" y="716"/>
                </a:lnTo>
                <a:lnTo>
                  <a:pt x="104" y="726"/>
                </a:lnTo>
                <a:lnTo>
                  <a:pt x="100" y="737"/>
                </a:lnTo>
                <a:lnTo>
                  <a:pt x="93" y="755"/>
                </a:lnTo>
                <a:lnTo>
                  <a:pt x="88" y="776"/>
                </a:lnTo>
                <a:lnTo>
                  <a:pt x="83" y="796"/>
                </a:lnTo>
                <a:lnTo>
                  <a:pt x="80" y="817"/>
                </a:lnTo>
                <a:lnTo>
                  <a:pt x="81" y="816"/>
                </a:lnTo>
                <a:lnTo>
                  <a:pt x="84" y="816"/>
                </a:lnTo>
                <a:lnTo>
                  <a:pt x="89" y="792"/>
                </a:lnTo>
                <a:lnTo>
                  <a:pt x="95" y="769"/>
                </a:lnTo>
                <a:lnTo>
                  <a:pt x="102" y="749"/>
                </a:lnTo>
                <a:lnTo>
                  <a:pt x="109" y="730"/>
                </a:lnTo>
                <a:lnTo>
                  <a:pt x="118" y="714"/>
                </a:lnTo>
                <a:lnTo>
                  <a:pt x="128" y="697"/>
                </a:lnTo>
                <a:lnTo>
                  <a:pt x="138" y="685"/>
                </a:lnTo>
                <a:lnTo>
                  <a:pt x="150" y="672"/>
                </a:lnTo>
                <a:lnTo>
                  <a:pt x="162" y="659"/>
                </a:lnTo>
                <a:lnTo>
                  <a:pt x="176" y="649"/>
                </a:lnTo>
                <a:lnTo>
                  <a:pt x="191" y="642"/>
                </a:lnTo>
                <a:lnTo>
                  <a:pt x="205" y="637"/>
                </a:lnTo>
                <a:lnTo>
                  <a:pt x="211" y="637"/>
                </a:lnTo>
                <a:lnTo>
                  <a:pt x="216" y="637"/>
                </a:lnTo>
                <a:lnTo>
                  <a:pt x="206" y="641"/>
                </a:lnTo>
                <a:lnTo>
                  <a:pt x="196" y="644"/>
                </a:lnTo>
                <a:lnTo>
                  <a:pt x="186" y="648"/>
                </a:lnTo>
                <a:lnTo>
                  <a:pt x="176" y="654"/>
                </a:lnTo>
                <a:lnTo>
                  <a:pt x="167" y="661"/>
                </a:lnTo>
                <a:lnTo>
                  <a:pt x="157" y="670"/>
                </a:lnTo>
                <a:lnTo>
                  <a:pt x="150" y="678"/>
                </a:lnTo>
                <a:lnTo>
                  <a:pt x="141" y="690"/>
                </a:lnTo>
                <a:lnTo>
                  <a:pt x="143" y="689"/>
                </a:lnTo>
                <a:lnTo>
                  <a:pt x="144" y="689"/>
                </a:lnTo>
                <a:lnTo>
                  <a:pt x="155" y="680"/>
                </a:lnTo>
                <a:lnTo>
                  <a:pt x="163" y="671"/>
                </a:lnTo>
                <a:lnTo>
                  <a:pt x="174" y="665"/>
                </a:lnTo>
                <a:lnTo>
                  <a:pt x="182" y="658"/>
                </a:lnTo>
                <a:lnTo>
                  <a:pt x="192" y="653"/>
                </a:lnTo>
                <a:lnTo>
                  <a:pt x="201" y="649"/>
                </a:lnTo>
                <a:lnTo>
                  <a:pt x="210" y="647"/>
                </a:lnTo>
                <a:lnTo>
                  <a:pt x="220" y="644"/>
                </a:lnTo>
                <a:lnTo>
                  <a:pt x="221" y="644"/>
                </a:lnTo>
                <a:lnTo>
                  <a:pt x="224" y="644"/>
                </a:lnTo>
                <a:lnTo>
                  <a:pt x="211" y="649"/>
                </a:lnTo>
                <a:lnTo>
                  <a:pt x="200" y="654"/>
                </a:lnTo>
                <a:lnTo>
                  <a:pt x="190" y="659"/>
                </a:lnTo>
                <a:lnTo>
                  <a:pt x="181" y="666"/>
                </a:lnTo>
                <a:lnTo>
                  <a:pt x="182" y="667"/>
                </a:lnTo>
                <a:lnTo>
                  <a:pt x="182" y="670"/>
                </a:lnTo>
                <a:lnTo>
                  <a:pt x="190" y="666"/>
                </a:lnTo>
                <a:lnTo>
                  <a:pt x="199" y="662"/>
                </a:lnTo>
                <a:lnTo>
                  <a:pt x="208" y="658"/>
                </a:lnTo>
                <a:lnTo>
                  <a:pt x="218" y="656"/>
                </a:lnTo>
                <a:lnTo>
                  <a:pt x="239" y="651"/>
                </a:lnTo>
                <a:lnTo>
                  <a:pt x="263" y="648"/>
                </a:lnTo>
                <a:close/>
                <a:moveTo>
                  <a:pt x="0" y="855"/>
                </a:moveTo>
                <a:lnTo>
                  <a:pt x="8" y="839"/>
                </a:lnTo>
                <a:lnTo>
                  <a:pt x="21" y="821"/>
                </a:lnTo>
                <a:lnTo>
                  <a:pt x="22" y="819"/>
                </a:lnTo>
                <a:lnTo>
                  <a:pt x="23" y="817"/>
                </a:lnTo>
                <a:lnTo>
                  <a:pt x="24" y="817"/>
                </a:lnTo>
                <a:lnTo>
                  <a:pt x="26" y="817"/>
                </a:lnTo>
                <a:lnTo>
                  <a:pt x="27" y="821"/>
                </a:lnTo>
                <a:lnTo>
                  <a:pt x="27" y="826"/>
                </a:lnTo>
                <a:lnTo>
                  <a:pt x="19" y="838"/>
                </a:lnTo>
                <a:lnTo>
                  <a:pt x="12" y="845"/>
                </a:lnTo>
                <a:lnTo>
                  <a:pt x="6" y="851"/>
                </a:lnTo>
                <a:lnTo>
                  <a:pt x="0" y="855"/>
                </a:lnTo>
                <a:close/>
                <a:moveTo>
                  <a:pt x="234" y="659"/>
                </a:moveTo>
                <a:lnTo>
                  <a:pt x="247" y="657"/>
                </a:lnTo>
                <a:lnTo>
                  <a:pt x="259" y="654"/>
                </a:lnTo>
                <a:lnTo>
                  <a:pt x="259" y="657"/>
                </a:lnTo>
                <a:lnTo>
                  <a:pt x="258" y="659"/>
                </a:lnTo>
                <a:lnTo>
                  <a:pt x="247" y="659"/>
                </a:lnTo>
                <a:lnTo>
                  <a:pt x="234" y="659"/>
                </a:lnTo>
                <a:close/>
                <a:moveTo>
                  <a:pt x="113" y="1143"/>
                </a:moveTo>
                <a:lnTo>
                  <a:pt x="112" y="1149"/>
                </a:lnTo>
                <a:lnTo>
                  <a:pt x="108" y="1152"/>
                </a:lnTo>
                <a:lnTo>
                  <a:pt x="104" y="1153"/>
                </a:lnTo>
                <a:lnTo>
                  <a:pt x="102" y="1152"/>
                </a:lnTo>
                <a:lnTo>
                  <a:pt x="99" y="1151"/>
                </a:lnTo>
                <a:lnTo>
                  <a:pt x="96" y="1147"/>
                </a:lnTo>
                <a:lnTo>
                  <a:pt x="96" y="1142"/>
                </a:lnTo>
                <a:lnTo>
                  <a:pt x="99" y="1137"/>
                </a:lnTo>
                <a:lnTo>
                  <a:pt x="117" y="1108"/>
                </a:lnTo>
                <a:lnTo>
                  <a:pt x="132" y="1077"/>
                </a:lnTo>
                <a:lnTo>
                  <a:pt x="139" y="1061"/>
                </a:lnTo>
                <a:lnTo>
                  <a:pt x="144" y="1043"/>
                </a:lnTo>
                <a:lnTo>
                  <a:pt x="148" y="1026"/>
                </a:lnTo>
                <a:lnTo>
                  <a:pt x="151" y="1007"/>
                </a:lnTo>
                <a:lnTo>
                  <a:pt x="152" y="1000"/>
                </a:lnTo>
                <a:lnTo>
                  <a:pt x="153" y="995"/>
                </a:lnTo>
                <a:lnTo>
                  <a:pt x="156" y="990"/>
                </a:lnTo>
                <a:lnTo>
                  <a:pt x="160" y="985"/>
                </a:lnTo>
                <a:lnTo>
                  <a:pt x="168" y="978"/>
                </a:lnTo>
                <a:lnTo>
                  <a:pt x="179" y="971"/>
                </a:lnTo>
                <a:lnTo>
                  <a:pt x="190" y="965"/>
                </a:lnTo>
                <a:lnTo>
                  <a:pt x="199" y="956"/>
                </a:lnTo>
                <a:lnTo>
                  <a:pt x="205" y="947"/>
                </a:lnTo>
                <a:lnTo>
                  <a:pt x="211" y="937"/>
                </a:lnTo>
                <a:lnTo>
                  <a:pt x="215" y="927"/>
                </a:lnTo>
                <a:lnTo>
                  <a:pt x="219" y="916"/>
                </a:lnTo>
                <a:lnTo>
                  <a:pt x="220" y="903"/>
                </a:lnTo>
                <a:lnTo>
                  <a:pt x="220" y="892"/>
                </a:lnTo>
                <a:lnTo>
                  <a:pt x="219" y="865"/>
                </a:lnTo>
                <a:lnTo>
                  <a:pt x="220" y="840"/>
                </a:lnTo>
                <a:lnTo>
                  <a:pt x="221" y="819"/>
                </a:lnTo>
                <a:lnTo>
                  <a:pt x="224" y="797"/>
                </a:lnTo>
                <a:lnTo>
                  <a:pt x="227" y="778"/>
                </a:lnTo>
                <a:lnTo>
                  <a:pt x="232" y="760"/>
                </a:lnTo>
                <a:lnTo>
                  <a:pt x="237" y="744"/>
                </a:lnTo>
                <a:lnTo>
                  <a:pt x="242" y="729"/>
                </a:lnTo>
                <a:lnTo>
                  <a:pt x="249" y="716"/>
                </a:lnTo>
                <a:lnTo>
                  <a:pt x="257" y="704"/>
                </a:lnTo>
                <a:lnTo>
                  <a:pt x="264" y="694"/>
                </a:lnTo>
                <a:lnTo>
                  <a:pt x="273" y="683"/>
                </a:lnTo>
                <a:lnTo>
                  <a:pt x="283" y="676"/>
                </a:lnTo>
                <a:lnTo>
                  <a:pt x="293" y="668"/>
                </a:lnTo>
                <a:lnTo>
                  <a:pt x="305" y="662"/>
                </a:lnTo>
                <a:lnTo>
                  <a:pt x="316" y="657"/>
                </a:lnTo>
                <a:lnTo>
                  <a:pt x="315" y="661"/>
                </a:lnTo>
                <a:lnTo>
                  <a:pt x="314" y="663"/>
                </a:lnTo>
                <a:lnTo>
                  <a:pt x="304" y="670"/>
                </a:lnTo>
                <a:lnTo>
                  <a:pt x="295" y="677"/>
                </a:lnTo>
                <a:lnTo>
                  <a:pt x="286" y="686"/>
                </a:lnTo>
                <a:lnTo>
                  <a:pt x="278" y="695"/>
                </a:lnTo>
                <a:lnTo>
                  <a:pt x="271" y="704"/>
                </a:lnTo>
                <a:lnTo>
                  <a:pt x="264" y="714"/>
                </a:lnTo>
                <a:lnTo>
                  <a:pt x="258" y="725"/>
                </a:lnTo>
                <a:lnTo>
                  <a:pt x="253" y="737"/>
                </a:lnTo>
                <a:lnTo>
                  <a:pt x="249" y="749"/>
                </a:lnTo>
                <a:lnTo>
                  <a:pt x="245" y="762"/>
                </a:lnTo>
                <a:lnTo>
                  <a:pt x="242" y="776"/>
                </a:lnTo>
                <a:lnTo>
                  <a:pt x="239" y="790"/>
                </a:lnTo>
                <a:lnTo>
                  <a:pt x="235" y="820"/>
                </a:lnTo>
                <a:lnTo>
                  <a:pt x="234" y="853"/>
                </a:lnTo>
                <a:lnTo>
                  <a:pt x="234" y="868"/>
                </a:lnTo>
                <a:lnTo>
                  <a:pt x="233" y="883"/>
                </a:lnTo>
                <a:lnTo>
                  <a:pt x="233" y="898"/>
                </a:lnTo>
                <a:lnTo>
                  <a:pt x="234" y="915"/>
                </a:lnTo>
                <a:lnTo>
                  <a:pt x="235" y="912"/>
                </a:lnTo>
                <a:lnTo>
                  <a:pt x="237" y="909"/>
                </a:lnTo>
                <a:lnTo>
                  <a:pt x="238" y="872"/>
                </a:lnTo>
                <a:lnTo>
                  <a:pt x="239" y="838"/>
                </a:lnTo>
                <a:lnTo>
                  <a:pt x="240" y="807"/>
                </a:lnTo>
                <a:lnTo>
                  <a:pt x="244" y="782"/>
                </a:lnTo>
                <a:lnTo>
                  <a:pt x="251" y="758"/>
                </a:lnTo>
                <a:lnTo>
                  <a:pt x="258" y="739"/>
                </a:lnTo>
                <a:lnTo>
                  <a:pt x="266" y="724"/>
                </a:lnTo>
                <a:lnTo>
                  <a:pt x="273" y="713"/>
                </a:lnTo>
                <a:lnTo>
                  <a:pt x="280" y="704"/>
                </a:lnTo>
                <a:lnTo>
                  <a:pt x="285" y="696"/>
                </a:lnTo>
                <a:lnTo>
                  <a:pt x="292" y="691"/>
                </a:lnTo>
                <a:lnTo>
                  <a:pt x="300" y="686"/>
                </a:lnTo>
                <a:lnTo>
                  <a:pt x="300" y="687"/>
                </a:lnTo>
                <a:lnTo>
                  <a:pt x="300" y="690"/>
                </a:lnTo>
                <a:lnTo>
                  <a:pt x="292" y="699"/>
                </a:lnTo>
                <a:lnTo>
                  <a:pt x="285" y="707"/>
                </a:lnTo>
                <a:lnTo>
                  <a:pt x="277" y="716"/>
                </a:lnTo>
                <a:lnTo>
                  <a:pt x="271" y="726"/>
                </a:lnTo>
                <a:lnTo>
                  <a:pt x="264" y="738"/>
                </a:lnTo>
                <a:lnTo>
                  <a:pt x="259" y="749"/>
                </a:lnTo>
                <a:lnTo>
                  <a:pt x="256" y="760"/>
                </a:lnTo>
                <a:lnTo>
                  <a:pt x="252" y="773"/>
                </a:lnTo>
                <a:lnTo>
                  <a:pt x="249" y="790"/>
                </a:lnTo>
                <a:lnTo>
                  <a:pt x="247" y="805"/>
                </a:lnTo>
                <a:lnTo>
                  <a:pt x="245" y="822"/>
                </a:lnTo>
                <a:lnTo>
                  <a:pt x="244" y="839"/>
                </a:lnTo>
                <a:lnTo>
                  <a:pt x="244" y="874"/>
                </a:lnTo>
                <a:lnTo>
                  <a:pt x="245" y="909"/>
                </a:lnTo>
                <a:lnTo>
                  <a:pt x="244" y="920"/>
                </a:lnTo>
                <a:lnTo>
                  <a:pt x="240" y="928"/>
                </a:lnTo>
                <a:lnTo>
                  <a:pt x="242" y="927"/>
                </a:lnTo>
                <a:lnTo>
                  <a:pt x="243" y="927"/>
                </a:lnTo>
                <a:lnTo>
                  <a:pt x="245" y="921"/>
                </a:lnTo>
                <a:lnTo>
                  <a:pt x="248" y="915"/>
                </a:lnTo>
                <a:lnTo>
                  <a:pt x="249" y="907"/>
                </a:lnTo>
                <a:lnTo>
                  <a:pt x="249" y="899"/>
                </a:lnTo>
                <a:lnTo>
                  <a:pt x="248" y="877"/>
                </a:lnTo>
                <a:lnTo>
                  <a:pt x="248" y="855"/>
                </a:lnTo>
                <a:lnTo>
                  <a:pt x="248" y="834"/>
                </a:lnTo>
                <a:lnTo>
                  <a:pt x="251" y="812"/>
                </a:lnTo>
                <a:lnTo>
                  <a:pt x="253" y="792"/>
                </a:lnTo>
                <a:lnTo>
                  <a:pt x="258" y="773"/>
                </a:lnTo>
                <a:lnTo>
                  <a:pt x="263" y="755"/>
                </a:lnTo>
                <a:lnTo>
                  <a:pt x="271" y="738"/>
                </a:lnTo>
                <a:lnTo>
                  <a:pt x="276" y="728"/>
                </a:lnTo>
                <a:lnTo>
                  <a:pt x="281" y="720"/>
                </a:lnTo>
                <a:lnTo>
                  <a:pt x="287" y="711"/>
                </a:lnTo>
                <a:lnTo>
                  <a:pt x="293" y="705"/>
                </a:lnTo>
                <a:lnTo>
                  <a:pt x="301" y="697"/>
                </a:lnTo>
                <a:lnTo>
                  <a:pt x="310" y="691"/>
                </a:lnTo>
                <a:lnTo>
                  <a:pt x="321" y="683"/>
                </a:lnTo>
                <a:lnTo>
                  <a:pt x="335" y="676"/>
                </a:lnTo>
                <a:lnTo>
                  <a:pt x="335" y="677"/>
                </a:lnTo>
                <a:lnTo>
                  <a:pt x="334" y="680"/>
                </a:lnTo>
                <a:lnTo>
                  <a:pt x="321" y="689"/>
                </a:lnTo>
                <a:lnTo>
                  <a:pt x="309" y="700"/>
                </a:lnTo>
                <a:lnTo>
                  <a:pt x="297" y="711"/>
                </a:lnTo>
                <a:lnTo>
                  <a:pt x="286" y="726"/>
                </a:lnTo>
                <a:lnTo>
                  <a:pt x="282" y="735"/>
                </a:lnTo>
                <a:lnTo>
                  <a:pt x="277" y="744"/>
                </a:lnTo>
                <a:lnTo>
                  <a:pt x="273" y="754"/>
                </a:lnTo>
                <a:lnTo>
                  <a:pt x="269" y="767"/>
                </a:lnTo>
                <a:lnTo>
                  <a:pt x="267" y="779"/>
                </a:lnTo>
                <a:lnTo>
                  <a:pt x="263" y="793"/>
                </a:lnTo>
                <a:lnTo>
                  <a:pt x="262" y="808"/>
                </a:lnTo>
                <a:lnTo>
                  <a:pt x="261" y="825"/>
                </a:lnTo>
                <a:lnTo>
                  <a:pt x="261" y="824"/>
                </a:lnTo>
                <a:lnTo>
                  <a:pt x="262" y="824"/>
                </a:lnTo>
                <a:lnTo>
                  <a:pt x="266" y="797"/>
                </a:lnTo>
                <a:lnTo>
                  <a:pt x="271" y="773"/>
                </a:lnTo>
                <a:lnTo>
                  <a:pt x="273" y="762"/>
                </a:lnTo>
                <a:lnTo>
                  <a:pt x="277" y="752"/>
                </a:lnTo>
                <a:lnTo>
                  <a:pt x="282" y="742"/>
                </a:lnTo>
                <a:lnTo>
                  <a:pt x="286" y="731"/>
                </a:lnTo>
                <a:lnTo>
                  <a:pt x="292" y="723"/>
                </a:lnTo>
                <a:lnTo>
                  <a:pt x="297" y="715"/>
                </a:lnTo>
                <a:lnTo>
                  <a:pt x="304" y="707"/>
                </a:lnTo>
                <a:lnTo>
                  <a:pt x="310" y="700"/>
                </a:lnTo>
                <a:lnTo>
                  <a:pt x="317" y="694"/>
                </a:lnTo>
                <a:lnTo>
                  <a:pt x="325" y="689"/>
                </a:lnTo>
                <a:lnTo>
                  <a:pt x="333" y="683"/>
                </a:lnTo>
                <a:lnTo>
                  <a:pt x="341" y="680"/>
                </a:lnTo>
                <a:lnTo>
                  <a:pt x="355" y="676"/>
                </a:lnTo>
                <a:lnTo>
                  <a:pt x="369" y="675"/>
                </a:lnTo>
                <a:lnTo>
                  <a:pt x="384" y="673"/>
                </a:lnTo>
                <a:lnTo>
                  <a:pt x="401" y="675"/>
                </a:lnTo>
                <a:lnTo>
                  <a:pt x="398" y="676"/>
                </a:lnTo>
                <a:lnTo>
                  <a:pt x="397" y="677"/>
                </a:lnTo>
                <a:lnTo>
                  <a:pt x="384" y="677"/>
                </a:lnTo>
                <a:lnTo>
                  <a:pt x="372" y="677"/>
                </a:lnTo>
                <a:lnTo>
                  <a:pt x="360" y="680"/>
                </a:lnTo>
                <a:lnTo>
                  <a:pt x="349" y="683"/>
                </a:lnTo>
                <a:lnTo>
                  <a:pt x="339" y="689"/>
                </a:lnTo>
                <a:lnTo>
                  <a:pt x="329" y="695"/>
                </a:lnTo>
                <a:lnTo>
                  <a:pt x="319" y="702"/>
                </a:lnTo>
                <a:lnTo>
                  <a:pt x="309" y="713"/>
                </a:lnTo>
                <a:lnTo>
                  <a:pt x="311" y="713"/>
                </a:lnTo>
                <a:lnTo>
                  <a:pt x="312" y="714"/>
                </a:lnTo>
                <a:lnTo>
                  <a:pt x="323" y="705"/>
                </a:lnTo>
                <a:lnTo>
                  <a:pt x="331" y="697"/>
                </a:lnTo>
                <a:lnTo>
                  <a:pt x="341" y="691"/>
                </a:lnTo>
                <a:lnTo>
                  <a:pt x="352" y="686"/>
                </a:lnTo>
                <a:lnTo>
                  <a:pt x="363" y="682"/>
                </a:lnTo>
                <a:lnTo>
                  <a:pt x="374" y="681"/>
                </a:lnTo>
                <a:lnTo>
                  <a:pt x="387" y="681"/>
                </a:lnTo>
                <a:lnTo>
                  <a:pt x="400" y="683"/>
                </a:lnTo>
                <a:lnTo>
                  <a:pt x="398" y="686"/>
                </a:lnTo>
                <a:lnTo>
                  <a:pt x="397" y="689"/>
                </a:lnTo>
                <a:lnTo>
                  <a:pt x="387" y="687"/>
                </a:lnTo>
                <a:lnTo>
                  <a:pt x="379" y="687"/>
                </a:lnTo>
                <a:lnTo>
                  <a:pt x="371" y="689"/>
                </a:lnTo>
                <a:lnTo>
                  <a:pt x="363" y="691"/>
                </a:lnTo>
                <a:lnTo>
                  <a:pt x="354" y="695"/>
                </a:lnTo>
                <a:lnTo>
                  <a:pt x="347" y="699"/>
                </a:lnTo>
                <a:lnTo>
                  <a:pt x="339" y="702"/>
                </a:lnTo>
                <a:lnTo>
                  <a:pt x="333" y="709"/>
                </a:lnTo>
                <a:lnTo>
                  <a:pt x="333" y="710"/>
                </a:lnTo>
                <a:lnTo>
                  <a:pt x="333" y="711"/>
                </a:lnTo>
                <a:lnTo>
                  <a:pt x="340" y="705"/>
                </a:lnTo>
                <a:lnTo>
                  <a:pt x="348" y="701"/>
                </a:lnTo>
                <a:lnTo>
                  <a:pt x="357" y="697"/>
                </a:lnTo>
                <a:lnTo>
                  <a:pt x="364" y="695"/>
                </a:lnTo>
                <a:lnTo>
                  <a:pt x="372" y="692"/>
                </a:lnTo>
                <a:lnTo>
                  <a:pt x="378" y="692"/>
                </a:lnTo>
                <a:lnTo>
                  <a:pt x="386" y="692"/>
                </a:lnTo>
                <a:lnTo>
                  <a:pt x="393" y="692"/>
                </a:lnTo>
                <a:lnTo>
                  <a:pt x="397" y="694"/>
                </a:lnTo>
                <a:lnTo>
                  <a:pt x="400" y="697"/>
                </a:lnTo>
                <a:lnTo>
                  <a:pt x="401" y="701"/>
                </a:lnTo>
                <a:lnTo>
                  <a:pt x="400" y="706"/>
                </a:lnTo>
                <a:lnTo>
                  <a:pt x="398" y="724"/>
                </a:lnTo>
                <a:lnTo>
                  <a:pt x="396" y="742"/>
                </a:lnTo>
                <a:lnTo>
                  <a:pt x="394" y="767"/>
                </a:lnTo>
                <a:lnTo>
                  <a:pt x="393" y="792"/>
                </a:lnTo>
                <a:lnTo>
                  <a:pt x="389" y="816"/>
                </a:lnTo>
                <a:lnTo>
                  <a:pt x="384" y="839"/>
                </a:lnTo>
                <a:lnTo>
                  <a:pt x="383" y="840"/>
                </a:lnTo>
                <a:lnTo>
                  <a:pt x="382" y="841"/>
                </a:lnTo>
                <a:lnTo>
                  <a:pt x="382" y="832"/>
                </a:lnTo>
                <a:lnTo>
                  <a:pt x="383" y="812"/>
                </a:lnTo>
                <a:lnTo>
                  <a:pt x="384" y="792"/>
                </a:lnTo>
                <a:lnTo>
                  <a:pt x="384" y="783"/>
                </a:lnTo>
                <a:lnTo>
                  <a:pt x="383" y="795"/>
                </a:lnTo>
                <a:lnTo>
                  <a:pt x="378" y="820"/>
                </a:lnTo>
                <a:lnTo>
                  <a:pt x="373" y="845"/>
                </a:lnTo>
                <a:lnTo>
                  <a:pt x="372" y="856"/>
                </a:lnTo>
                <a:lnTo>
                  <a:pt x="369" y="860"/>
                </a:lnTo>
                <a:lnTo>
                  <a:pt x="368" y="861"/>
                </a:lnTo>
                <a:lnTo>
                  <a:pt x="365" y="860"/>
                </a:lnTo>
                <a:lnTo>
                  <a:pt x="365" y="855"/>
                </a:lnTo>
                <a:lnTo>
                  <a:pt x="368" y="843"/>
                </a:lnTo>
                <a:lnTo>
                  <a:pt x="372" y="829"/>
                </a:lnTo>
                <a:lnTo>
                  <a:pt x="374" y="812"/>
                </a:lnTo>
                <a:lnTo>
                  <a:pt x="377" y="796"/>
                </a:lnTo>
                <a:lnTo>
                  <a:pt x="376" y="797"/>
                </a:lnTo>
                <a:lnTo>
                  <a:pt x="373" y="798"/>
                </a:lnTo>
                <a:lnTo>
                  <a:pt x="372" y="801"/>
                </a:lnTo>
                <a:lnTo>
                  <a:pt x="371" y="803"/>
                </a:lnTo>
                <a:lnTo>
                  <a:pt x="368" y="826"/>
                </a:lnTo>
                <a:lnTo>
                  <a:pt x="364" y="845"/>
                </a:lnTo>
                <a:lnTo>
                  <a:pt x="359" y="860"/>
                </a:lnTo>
                <a:lnTo>
                  <a:pt x="354" y="869"/>
                </a:lnTo>
                <a:lnTo>
                  <a:pt x="358" y="855"/>
                </a:lnTo>
                <a:lnTo>
                  <a:pt x="360" y="840"/>
                </a:lnTo>
                <a:lnTo>
                  <a:pt x="362" y="825"/>
                </a:lnTo>
                <a:lnTo>
                  <a:pt x="363" y="810"/>
                </a:lnTo>
                <a:lnTo>
                  <a:pt x="360" y="811"/>
                </a:lnTo>
                <a:lnTo>
                  <a:pt x="359" y="814"/>
                </a:lnTo>
                <a:lnTo>
                  <a:pt x="357" y="821"/>
                </a:lnTo>
                <a:lnTo>
                  <a:pt x="354" y="841"/>
                </a:lnTo>
                <a:lnTo>
                  <a:pt x="350" y="860"/>
                </a:lnTo>
                <a:lnTo>
                  <a:pt x="349" y="869"/>
                </a:lnTo>
                <a:lnTo>
                  <a:pt x="350" y="870"/>
                </a:lnTo>
                <a:lnTo>
                  <a:pt x="352" y="872"/>
                </a:lnTo>
                <a:lnTo>
                  <a:pt x="352" y="873"/>
                </a:lnTo>
                <a:lnTo>
                  <a:pt x="350" y="874"/>
                </a:lnTo>
                <a:lnTo>
                  <a:pt x="349" y="875"/>
                </a:lnTo>
                <a:lnTo>
                  <a:pt x="348" y="874"/>
                </a:lnTo>
                <a:lnTo>
                  <a:pt x="345" y="874"/>
                </a:lnTo>
                <a:lnTo>
                  <a:pt x="344" y="872"/>
                </a:lnTo>
                <a:lnTo>
                  <a:pt x="347" y="856"/>
                </a:lnTo>
                <a:lnTo>
                  <a:pt x="348" y="840"/>
                </a:lnTo>
                <a:lnTo>
                  <a:pt x="347" y="840"/>
                </a:lnTo>
                <a:lnTo>
                  <a:pt x="345" y="840"/>
                </a:lnTo>
                <a:lnTo>
                  <a:pt x="343" y="848"/>
                </a:lnTo>
                <a:lnTo>
                  <a:pt x="338" y="865"/>
                </a:lnTo>
                <a:lnTo>
                  <a:pt x="334" y="882"/>
                </a:lnTo>
                <a:lnTo>
                  <a:pt x="331" y="889"/>
                </a:lnTo>
                <a:lnTo>
                  <a:pt x="334" y="873"/>
                </a:lnTo>
                <a:lnTo>
                  <a:pt x="336" y="855"/>
                </a:lnTo>
                <a:lnTo>
                  <a:pt x="330" y="873"/>
                </a:lnTo>
                <a:lnTo>
                  <a:pt x="325" y="889"/>
                </a:lnTo>
                <a:lnTo>
                  <a:pt x="323" y="889"/>
                </a:lnTo>
                <a:lnTo>
                  <a:pt x="320" y="889"/>
                </a:lnTo>
                <a:lnTo>
                  <a:pt x="323" y="875"/>
                </a:lnTo>
                <a:lnTo>
                  <a:pt x="326" y="860"/>
                </a:lnTo>
                <a:lnTo>
                  <a:pt x="323" y="869"/>
                </a:lnTo>
                <a:lnTo>
                  <a:pt x="316" y="887"/>
                </a:lnTo>
                <a:lnTo>
                  <a:pt x="310" y="904"/>
                </a:lnTo>
                <a:lnTo>
                  <a:pt x="306" y="913"/>
                </a:lnTo>
                <a:lnTo>
                  <a:pt x="304" y="913"/>
                </a:lnTo>
                <a:lnTo>
                  <a:pt x="301" y="912"/>
                </a:lnTo>
                <a:lnTo>
                  <a:pt x="302" y="909"/>
                </a:lnTo>
                <a:lnTo>
                  <a:pt x="305" y="903"/>
                </a:lnTo>
                <a:lnTo>
                  <a:pt x="311" y="885"/>
                </a:lnTo>
                <a:lnTo>
                  <a:pt x="316" y="868"/>
                </a:lnTo>
                <a:lnTo>
                  <a:pt x="315" y="868"/>
                </a:lnTo>
                <a:lnTo>
                  <a:pt x="312" y="868"/>
                </a:lnTo>
                <a:lnTo>
                  <a:pt x="307" y="887"/>
                </a:lnTo>
                <a:lnTo>
                  <a:pt x="302" y="902"/>
                </a:lnTo>
                <a:lnTo>
                  <a:pt x="300" y="907"/>
                </a:lnTo>
                <a:lnTo>
                  <a:pt x="296" y="912"/>
                </a:lnTo>
                <a:lnTo>
                  <a:pt x="293" y="916"/>
                </a:lnTo>
                <a:lnTo>
                  <a:pt x="290" y="920"/>
                </a:lnTo>
                <a:lnTo>
                  <a:pt x="288" y="920"/>
                </a:lnTo>
                <a:lnTo>
                  <a:pt x="286" y="920"/>
                </a:lnTo>
                <a:lnTo>
                  <a:pt x="295" y="904"/>
                </a:lnTo>
                <a:lnTo>
                  <a:pt x="300" y="892"/>
                </a:lnTo>
                <a:lnTo>
                  <a:pt x="302" y="882"/>
                </a:lnTo>
                <a:lnTo>
                  <a:pt x="302" y="873"/>
                </a:lnTo>
                <a:lnTo>
                  <a:pt x="297" y="888"/>
                </a:lnTo>
                <a:lnTo>
                  <a:pt x="291" y="902"/>
                </a:lnTo>
                <a:lnTo>
                  <a:pt x="285" y="915"/>
                </a:lnTo>
                <a:lnTo>
                  <a:pt x="276" y="925"/>
                </a:lnTo>
                <a:lnTo>
                  <a:pt x="275" y="922"/>
                </a:lnTo>
                <a:lnTo>
                  <a:pt x="276" y="918"/>
                </a:lnTo>
                <a:lnTo>
                  <a:pt x="280" y="912"/>
                </a:lnTo>
                <a:lnTo>
                  <a:pt x="283" y="903"/>
                </a:lnTo>
                <a:lnTo>
                  <a:pt x="287" y="893"/>
                </a:lnTo>
                <a:lnTo>
                  <a:pt x="291" y="884"/>
                </a:lnTo>
                <a:lnTo>
                  <a:pt x="288" y="883"/>
                </a:lnTo>
                <a:lnTo>
                  <a:pt x="287" y="882"/>
                </a:lnTo>
                <a:lnTo>
                  <a:pt x="286" y="884"/>
                </a:lnTo>
                <a:lnTo>
                  <a:pt x="283" y="888"/>
                </a:lnTo>
                <a:lnTo>
                  <a:pt x="281" y="898"/>
                </a:lnTo>
                <a:lnTo>
                  <a:pt x="277" y="908"/>
                </a:lnTo>
                <a:lnTo>
                  <a:pt x="272" y="917"/>
                </a:lnTo>
                <a:lnTo>
                  <a:pt x="267" y="925"/>
                </a:lnTo>
                <a:lnTo>
                  <a:pt x="271" y="909"/>
                </a:lnTo>
                <a:lnTo>
                  <a:pt x="275" y="893"/>
                </a:lnTo>
                <a:lnTo>
                  <a:pt x="275" y="892"/>
                </a:lnTo>
                <a:lnTo>
                  <a:pt x="273" y="889"/>
                </a:lnTo>
                <a:lnTo>
                  <a:pt x="269" y="903"/>
                </a:lnTo>
                <a:lnTo>
                  <a:pt x="263" y="915"/>
                </a:lnTo>
                <a:lnTo>
                  <a:pt x="257" y="926"/>
                </a:lnTo>
                <a:lnTo>
                  <a:pt x="249" y="933"/>
                </a:lnTo>
                <a:lnTo>
                  <a:pt x="252" y="935"/>
                </a:lnTo>
                <a:lnTo>
                  <a:pt x="254" y="936"/>
                </a:lnTo>
                <a:lnTo>
                  <a:pt x="261" y="932"/>
                </a:lnTo>
                <a:lnTo>
                  <a:pt x="268" y="930"/>
                </a:lnTo>
                <a:lnTo>
                  <a:pt x="276" y="928"/>
                </a:lnTo>
                <a:lnTo>
                  <a:pt x="285" y="927"/>
                </a:lnTo>
                <a:lnTo>
                  <a:pt x="302" y="923"/>
                </a:lnTo>
                <a:lnTo>
                  <a:pt x="320" y="918"/>
                </a:lnTo>
                <a:lnTo>
                  <a:pt x="324" y="916"/>
                </a:lnTo>
                <a:lnTo>
                  <a:pt x="328" y="916"/>
                </a:lnTo>
                <a:lnTo>
                  <a:pt x="330" y="916"/>
                </a:lnTo>
                <a:lnTo>
                  <a:pt x="334" y="917"/>
                </a:lnTo>
                <a:lnTo>
                  <a:pt x="331" y="922"/>
                </a:lnTo>
                <a:lnTo>
                  <a:pt x="329" y="928"/>
                </a:lnTo>
                <a:lnTo>
                  <a:pt x="326" y="925"/>
                </a:lnTo>
                <a:lnTo>
                  <a:pt x="325" y="922"/>
                </a:lnTo>
                <a:lnTo>
                  <a:pt x="323" y="928"/>
                </a:lnTo>
                <a:lnTo>
                  <a:pt x="320" y="935"/>
                </a:lnTo>
                <a:lnTo>
                  <a:pt x="316" y="940"/>
                </a:lnTo>
                <a:lnTo>
                  <a:pt x="312" y="944"/>
                </a:lnTo>
                <a:lnTo>
                  <a:pt x="312" y="937"/>
                </a:lnTo>
                <a:lnTo>
                  <a:pt x="311" y="930"/>
                </a:lnTo>
                <a:lnTo>
                  <a:pt x="304" y="945"/>
                </a:lnTo>
                <a:lnTo>
                  <a:pt x="299" y="955"/>
                </a:lnTo>
                <a:lnTo>
                  <a:pt x="296" y="957"/>
                </a:lnTo>
                <a:lnTo>
                  <a:pt x="295" y="957"/>
                </a:lnTo>
                <a:lnTo>
                  <a:pt x="293" y="956"/>
                </a:lnTo>
                <a:lnTo>
                  <a:pt x="293" y="954"/>
                </a:lnTo>
                <a:lnTo>
                  <a:pt x="293" y="947"/>
                </a:lnTo>
                <a:lnTo>
                  <a:pt x="295" y="940"/>
                </a:lnTo>
                <a:lnTo>
                  <a:pt x="290" y="946"/>
                </a:lnTo>
                <a:lnTo>
                  <a:pt x="286" y="952"/>
                </a:lnTo>
                <a:lnTo>
                  <a:pt x="282" y="960"/>
                </a:lnTo>
                <a:lnTo>
                  <a:pt x="280" y="968"/>
                </a:lnTo>
                <a:lnTo>
                  <a:pt x="278" y="966"/>
                </a:lnTo>
                <a:lnTo>
                  <a:pt x="277" y="962"/>
                </a:lnTo>
                <a:lnTo>
                  <a:pt x="276" y="956"/>
                </a:lnTo>
                <a:lnTo>
                  <a:pt x="277" y="949"/>
                </a:lnTo>
                <a:lnTo>
                  <a:pt x="273" y="960"/>
                </a:lnTo>
                <a:lnTo>
                  <a:pt x="271" y="973"/>
                </a:lnTo>
                <a:lnTo>
                  <a:pt x="268" y="973"/>
                </a:lnTo>
                <a:lnTo>
                  <a:pt x="267" y="971"/>
                </a:lnTo>
                <a:lnTo>
                  <a:pt x="266" y="970"/>
                </a:lnTo>
                <a:lnTo>
                  <a:pt x="266" y="969"/>
                </a:lnTo>
                <a:lnTo>
                  <a:pt x="264" y="962"/>
                </a:lnTo>
                <a:lnTo>
                  <a:pt x="267" y="954"/>
                </a:lnTo>
                <a:lnTo>
                  <a:pt x="259" y="969"/>
                </a:lnTo>
                <a:lnTo>
                  <a:pt x="256" y="976"/>
                </a:lnTo>
                <a:lnTo>
                  <a:pt x="253" y="973"/>
                </a:lnTo>
                <a:lnTo>
                  <a:pt x="253" y="969"/>
                </a:lnTo>
                <a:lnTo>
                  <a:pt x="253" y="964"/>
                </a:lnTo>
                <a:lnTo>
                  <a:pt x="254" y="957"/>
                </a:lnTo>
                <a:lnTo>
                  <a:pt x="251" y="964"/>
                </a:lnTo>
                <a:lnTo>
                  <a:pt x="247" y="970"/>
                </a:lnTo>
                <a:lnTo>
                  <a:pt x="247" y="975"/>
                </a:lnTo>
                <a:lnTo>
                  <a:pt x="245" y="979"/>
                </a:lnTo>
                <a:lnTo>
                  <a:pt x="243" y="981"/>
                </a:lnTo>
                <a:lnTo>
                  <a:pt x="240" y="981"/>
                </a:lnTo>
                <a:lnTo>
                  <a:pt x="242" y="973"/>
                </a:lnTo>
                <a:lnTo>
                  <a:pt x="242" y="968"/>
                </a:lnTo>
                <a:lnTo>
                  <a:pt x="242" y="966"/>
                </a:lnTo>
                <a:lnTo>
                  <a:pt x="242" y="965"/>
                </a:lnTo>
                <a:lnTo>
                  <a:pt x="240" y="965"/>
                </a:lnTo>
                <a:lnTo>
                  <a:pt x="240" y="966"/>
                </a:lnTo>
                <a:lnTo>
                  <a:pt x="237" y="976"/>
                </a:lnTo>
                <a:lnTo>
                  <a:pt x="233" y="986"/>
                </a:lnTo>
                <a:lnTo>
                  <a:pt x="230" y="988"/>
                </a:lnTo>
                <a:lnTo>
                  <a:pt x="229" y="986"/>
                </a:lnTo>
                <a:lnTo>
                  <a:pt x="229" y="986"/>
                </a:lnTo>
                <a:lnTo>
                  <a:pt x="228" y="985"/>
                </a:lnTo>
                <a:lnTo>
                  <a:pt x="228" y="980"/>
                </a:lnTo>
                <a:lnTo>
                  <a:pt x="228" y="973"/>
                </a:lnTo>
                <a:lnTo>
                  <a:pt x="221" y="984"/>
                </a:lnTo>
                <a:lnTo>
                  <a:pt x="216" y="997"/>
                </a:lnTo>
                <a:lnTo>
                  <a:pt x="215" y="994"/>
                </a:lnTo>
                <a:lnTo>
                  <a:pt x="214" y="990"/>
                </a:lnTo>
                <a:lnTo>
                  <a:pt x="213" y="985"/>
                </a:lnTo>
                <a:lnTo>
                  <a:pt x="213" y="980"/>
                </a:lnTo>
                <a:lnTo>
                  <a:pt x="210" y="988"/>
                </a:lnTo>
                <a:lnTo>
                  <a:pt x="208" y="993"/>
                </a:lnTo>
                <a:lnTo>
                  <a:pt x="205" y="997"/>
                </a:lnTo>
                <a:lnTo>
                  <a:pt x="203" y="998"/>
                </a:lnTo>
                <a:lnTo>
                  <a:pt x="201" y="988"/>
                </a:lnTo>
                <a:lnTo>
                  <a:pt x="201" y="976"/>
                </a:lnTo>
                <a:lnTo>
                  <a:pt x="197" y="990"/>
                </a:lnTo>
                <a:lnTo>
                  <a:pt x="192" y="1000"/>
                </a:lnTo>
                <a:lnTo>
                  <a:pt x="190" y="993"/>
                </a:lnTo>
                <a:lnTo>
                  <a:pt x="187" y="985"/>
                </a:lnTo>
                <a:lnTo>
                  <a:pt x="186" y="993"/>
                </a:lnTo>
                <a:lnTo>
                  <a:pt x="184" y="1000"/>
                </a:lnTo>
                <a:lnTo>
                  <a:pt x="181" y="1000"/>
                </a:lnTo>
                <a:lnTo>
                  <a:pt x="179" y="999"/>
                </a:lnTo>
                <a:lnTo>
                  <a:pt x="176" y="995"/>
                </a:lnTo>
                <a:lnTo>
                  <a:pt x="174" y="989"/>
                </a:lnTo>
                <a:lnTo>
                  <a:pt x="172" y="1003"/>
                </a:lnTo>
                <a:lnTo>
                  <a:pt x="170" y="1016"/>
                </a:lnTo>
                <a:lnTo>
                  <a:pt x="168" y="1022"/>
                </a:lnTo>
                <a:lnTo>
                  <a:pt x="166" y="1027"/>
                </a:lnTo>
                <a:lnTo>
                  <a:pt x="162" y="1031"/>
                </a:lnTo>
                <a:lnTo>
                  <a:pt x="158" y="1034"/>
                </a:lnTo>
                <a:lnTo>
                  <a:pt x="157" y="1040"/>
                </a:lnTo>
                <a:lnTo>
                  <a:pt x="155" y="1047"/>
                </a:lnTo>
                <a:lnTo>
                  <a:pt x="151" y="1057"/>
                </a:lnTo>
                <a:lnTo>
                  <a:pt x="146" y="1069"/>
                </a:lnTo>
                <a:lnTo>
                  <a:pt x="156" y="1053"/>
                </a:lnTo>
                <a:lnTo>
                  <a:pt x="166" y="1038"/>
                </a:lnTo>
                <a:lnTo>
                  <a:pt x="170" y="1038"/>
                </a:lnTo>
                <a:lnTo>
                  <a:pt x="171" y="1040"/>
                </a:lnTo>
                <a:lnTo>
                  <a:pt x="171" y="1043"/>
                </a:lnTo>
                <a:lnTo>
                  <a:pt x="171" y="1048"/>
                </a:lnTo>
                <a:lnTo>
                  <a:pt x="160" y="1066"/>
                </a:lnTo>
                <a:lnTo>
                  <a:pt x="150" y="1084"/>
                </a:lnTo>
                <a:lnTo>
                  <a:pt x="147" y="1086"/>
                </a:lnTo>
                <a:lnTo>
                  <a:pt x="144" y="1086"/>
                </a:lnTo>
                <a:lnTo>
                  <a:pt x="142" y="1085"/>
                </a:lnTo>
                <a:lnTo>
                  <a:pt x="138" y="1084"/>
                </a:lnTo>
                <a:lnTo>
                  <a:pt x="134" y="1096"/>
                </a:lnTo>
                <a:lnTo>
                  <a:pt x="129" y="1106"/>
                </a:lnTo>
                <a:lnTo>
                  <a:pt x="124" y="1117"/>
                </a:lnTo>
                <a:lnTo>
                  <a:pt x="119" y="1125"/>
                </a:lnTo>
                <a:lnTo>
                  <a:pt x="124" y="1119"/>
                </a:lnTo>
                <a:lnTo>
                  <a:pt x="131" y="1111"/>
                </a:lnTo>
                <a:lnTo>
                  <a:pt x="136" y="1101"/>
                </a:lnTo>
                <a:lnTo>
                  <a:pt x="141" y="1090"/>
                </a:lnTo>
                <a:lnTo>
                  <a:pt x="141" y="1089"/>
                </a:lnTo>
                <a:lnTo>
                  <a:pt x="142" y="1089"/>
                </a:lnTo>
                <a:lnTo>
                  <a:pt x="143" y="1089"/>
                </a:lnTo>
                <a:lnTo>
                  <a:pt x="144" y="1090"/>
                </a:lnTo>
                <a:lnTo>
                  <a:pt x="146" y="1095"/>
                </a:lnTo>
                <a:lnTo>
                  <a:pt x="146" y="1101"/>
                </a:lnTo>
                <a:lnTo>
                  <a:pt x="143" y="1104"/>
                </a:lnTo>
                <a:lnTo>
                  <a:pt x="141" y="1106"/>
                </a:lnTo>
                <a:lnTo>
                  <a:pt x="141" y="1110"/>
                </a:lnTo>
                <a:lnTo>
                  <a:pt x="141" y="1114"/>
                </a:lnTo>
                <a:lnTo>
                  <a:pt x="138" y="1114"/>
                </a:lnTo>
                <a:lnTo>
                  <a:pt x="134" y="1114"/>
                </a:lnTo>
                <a:lnTo>
                  <a:pt x="134" y="1120"/>
                </a:lnTo>
                <a:lnTo>
                  <a:pt x="134" y="1125"/>
                </a:lnTo>
                <a:lnTo>
                  <a:pt x="132" y="1127"/>
                </a:lnTo>
                <a:lnTo>
                  <a:pt x="129" y="1128"/>
                </a:lnTo>
                <a:lnTo>
                  <a:pt x="131" y="1133"/>
                </a:lnTo>
                <a:lnTo>
                  <a:pt x="131" y="1137"/>
                </a:lnTo>
                <a:lnTo>
                  <a:pt x="131" y="1141"/>
                </a:lnTo>
                <a:lnTo>
                  <a:pt x="129" y="1143"/>
                </a:lnTo>
                <a:lnTo>
                  <a:pt x="126" y="1146"/>
                </a:lnTo>
                <a:lnTo>
                  <a:pt x="123" y="1146"/>
                </a:lnTo>
                <a:lnTo>
                  <a:pt x="118" y="1146"/>
                </a:lnTo>
                <a:lnTo>
                  <a:pt x="113" y="1143"/>
                </a:lnTo>
                <a:close/>
                <a:moveTo>
                  <a:pt x="906" y="623"/>
                </a:moveTo>
                <a:lnTo>
                  <a:pt x="907" y="604"/>
                </a:lnTo>
                <a:lnTo>
                  <a:pt x="908" y="586"/>
                </a:lnTo>
                <a:lnTo>
                  <a:pt x="910" y="570"/>
                </a:lnTo>
                <a:lnTo>
                  <a:pt x="910" y="555"/>
                </a:lnTo>
                <a:lnTo>
                  <a:pt x="911" y="550"/>
                </a:lnTo>
                <a:lnTo>
                  <a:pt x="912" y="548"/>
                </a:lnTo>
                <a:lnTo>
                  <a:pt x="915" y="550"/>
                </a:lnTo>
                <a:lnTo>
                  <a:pt x="916" y="556"/>
                </a:lnTo>
                <a:lnTo>
                  <a:pt x="916" y="572"/>
                </a:lnTo>
                <a:lnTo>
                  <a:pt x="915" y="588"/>
                </a:lnTo>
                <a:lnTo>
                  <a:pt x="914" y="604"/>
                </a:lnTo>
                <a:lnTo>
                  <a:pt x="912" y="622"/>
                </a:lnTo>
                <a:lnTo>
                  <a:pt x="911" y="624"/>
                </a:lnTo>
                <a:lnTo>
                  <a:pt x="908" y="627"/>
                </a:lnTo>
                <a:lnTo>
                  <a:pt x="907" y="627"/>
                </a:lnTo>
                <a:lnTo>
                  <a:pt x="907" y="627"/>
                </a:lnTo>
                <a:lnTo>
                  <a:pt x="906" y="625"/>
                </a:lnTo>
                <a:lnTo>
                  <a:pt x="906" y="623"/>
                </a:lnTo>
                <a:close/>
                <a:moveTo>
                  <a:pt x="944" y="730"/>
                </a:moveTo>
                <a:lnTo>
                  <a:pt x="945" y="731"/>
                </a:lnTo>
                <a:lnTo>
                  <a:pt x="945" y="733"/>
                </a:lnTo>
                <a:lnTo>
                  <a:pt x="945" y="735"/>
                </a:lnTo>
                <a:lnTo>
                  <a:pt x="944" y="735"/>
                </a:lnTo>
                <a:lnTo>
                  <a:pt x="941" y="735"/>
                </a:lnTo>
                <a:lnTo>
                  <a:pt x="941" y="733"/>
                </a:lnTo>
                <a:lnTo>
                  <a:pt x="941" y="731"/>
                </a:lnTo>
                <a:lnTo>
                  <a:pt x="944" y="730"/>
                </a:lnTo>
                <a:close/>
                <a:moveTo>
                  <a:pt x="879" y="636"/>
                </a:moveTo>
                <a:lnTo>
                  <a:pt x="881" y="634"/>
                </a:lnTo>
                <a:lnTo>
                  <a:pt x="882" y="633"/>
                </a:lnTo>
                <a:lnTo>
                  <a:pt x="883" y="633"/>
                </a:lnTo>
                <a:lnTo>
                  <a:pt x="884" y="634"/>
                </a:lnTo>
                <a:lnTo>
                  <a:pt x="890" y="641"/>
                </a:lnTo>
                <a:lnTo>
                  <a:pt x="895" y="647"/>
                </a:lnTo>
                <a:lnTo>
                  <a:pt x="895" y="648"/>
                </a:lnTo>
                <a:lnTo>
                  <a:pt x="895" y="649"/>
                </a:lnTo>
                <a:lnTo>
                  <a:pt x="893" y="649"/>
                </a:lnTo>
                <a:lnTo>
                  <a:pt x="892" y="651"/>
                </a:lnTo>
                <a:lnTo>
                  <a:pt x="891" y="652"/>
                </a:lnTo>
                <a:lnTo>
                  <a:pt x="890" y="651"/>
                </a:lnTo>
                <a:lnTo>
                  <a:pt x="884" y="644"/>
                </a:lnTo>
                <a:lnTo>
                  <a:pt x="879" y="638"/>
                </a:lnTo>
                <a:lnTo>
                  <a:pt x="878" y="637"/>
                </a:lnTo>
                <a:lnTo>
                  <a:pt x="879" y="636"/>
                </a:lnTo>
                <a:close/>
                <a:moveTo>
                  <a:pt x="972" y="704"/>
                </a:moveTo>
                <a:lnTo>
                  <a:pt x="974" y="692"/>
                </a:lnTo>
                <a:lnTo>
                  <a:pt x="977" y="680"/>
                </a:lnTo>
                <a:lnTo>
                  <a:pt x="974" y="683"/>
                </a:lnTo>
                <a:lnTo>
                  <a:pt x="972" y="689"/>
                </a:lnTo>
                <a:lnTo>
                  <a:pt x="969" y="687"/>
                </a:lnTo>
                <a:lnTo>
                  <a:pt x="968" y="685"/>
                </a:lnTo>
                <a:lnTo>
                  <a:pt x="967" y="682"/>
                </a:lnTo>
                <a:lnTo>
                  <a:pt x="967" y="677"/>
                </a:lnTo>
                <a:lnTo>
                  <a:pt x="967" y="671"/>
                </a:lnTo>
                <a:lnTo>
                  <a:pt x="967" y="667"/>
                </a:lnTo>
                <a:lnTo>
                  <a:pt x="969" y="666"/>
                </a:lnTo>
                <a:lnTo>
                  <a:pt x="972" y="666"/>
                </a:lnTo>
                <a:lnTo>
                  <a:pt x="973" y="671"/>
                </a:lnTo>
                <a:lnTo>
                  <a:pt x="975" y="675"/>
                </a:lnTo>
                <a:lnTo>
                  <a:pt x="977" y="672"/>
                </a:lnTo>
                <a:lnTo>
                  <a:pt x="978" y="668"/>
                </a:lnTo>
                <a:lnTo>
                  <a:pt x="980" y="668"/>
                </a:lnTo>
                <a:lnTo>
                  <a:pt x="982" y="668"/>
                </a:lnTo>
                <a:lnTo>
                  <a:pt x="982" y="672"/>
                </a:lnTo>
                <a:lnTo>
                  <a:pt x="980" y="677"/>
                </a:lnTo>
                <a:lnTo>
                  <a:pt x="980" y="691"/>
                </a:lnTo>
                <a:lnTo>
                  <a:pt x="979" y="704"/>
                </a:lnTo>
                <a:lnTo>
                  <a:pt x="978" y="707"/>
                </a:lnTo>
                <a:lnTo>
                  <a:pt x="975" y="710"/>
                </a:lnTo>
                <a:lnTo>
                  <a:pt x="974" y="710"/>
                </a:lnTo>
                <a:lnTo>
                  <a:pt x="972" y="704"/>
                </a:lnTo>
                <a:close/>
                <a:moveTo>
                  <a:pt x="1040" y="625"/>
                </a:moveTo>
                <a:lnTo>
                  <a:pt x="1039" y="622"/>
                </a:lnTo>
                <a:lnTo>
                  <a:pt x="1037" y="617"/>
                </a:lnTo>
                <a:lnTo>
                  <a:pt x="1039" y="613"/>
                </a:lnTo>
                <a:lnTo>
                  <a:pt x="1040" y="609"/>
                </a:lnTo>
                <a:lnTo>
                  <a:pt x="1044" y="606"/>
                </a:lnTo>
                <a:lnTo>
                  <a:pt x="1047" y="605"/>
                </a:lnTo>
                <a:lnTo>
                  <a:pt x="1051" y="605"/>
                </a:lnTo>
                <a:lnTo>
                  <a:pt x="1055" y="608"/>
                </a:lnTo>
                <a:lnTo>
                  <a:pt x="1059" y="610"/>
                </a:lnTo>
                <a:lnTo>
                  <a:pt x="1060" y="614"/>
                </a:lnTo>
                <a:lnTo>
                  <a:pt x="1056" y="615"/>
                </a:lnTo>
                <a:lnTo>
                  <a:pt x="1052" y="617"/>
                </a:lnTo>
                <a:lnTo>
                  <a:pt x="1056" y="618"/>
                </a:lnTo>
                <a:lnTo>
                  <a:pt x="1061" y="619"/>
                </a:lnTo>
                <a:lnTo>
                  <a:pt x="1063" y="620"/>
                </a:lnTo>
                <a:lnTo>
                  <a:pt x="1064" y="623"/>
                </a:lnTo>
                <a:lnTo>
                  <a:pt x="1064" y="624"/>
                </a:lnTo>
                <a:lnTo>
                  <a:pt x="1064" y="625"/>
                </a:lnTo>
                <a:lnTo>
                  <a:pt x="1063" y="627"/>
                </a:lnTo>
                <a:lnTo>
                  <a:pt x="1061" y="627"/>
                </a:lnTo>
                <a:lnTo>
                  <a:pt x="1060" y="627"/>
                </a:lnTo>
                <a:lnTo>
                  <a:pt x="1057" y="624"/>
                </a:lnTo>
                <a:lnTo>
                  <a:pt x="1055" y="622"/>
                </a:lnTo>
                <a:lnTo>
                  <a:pt x="1051" y="622"/>
                </a:lnTo>
                <a:lnTo>
                  <a:pt x="1049" y="622"/>
                </a:lnTo>
                <a:lnTo>
                  <a:pt x="1045" y="623"/>
                </a:lnTo>
                <a:lnTo>
                  <a:pt x="1045" y="627"/>
                </a:lnTo>
                <a:lnTo>
                  <a:pt x="1044" y="628"/>
                </a:lnTo>
                <a:lnTo>
                  <a:pt x="1042" y="628"/>
                </a:lnTo>
                <a:lnTo>
                  <a:pt x="1040" y="625"/>
                </a:lnTo>
                <a:close/>
                <a:moveTo>
                  <a:pt x="948" y="670"/>
                </a:moveTo>
                <a:lnTo>
                  <a:pt x="950" y="671"/>
                </a:lnTo>
                <a:lnTo>
                  <a:pt x="953" y="676"/>
                </a:lnTo>
                <a:lnTo>
                  <a:pt x="954" y="680"/>
                </a:lnTo>
                <a:lnTo>
                  <a:pt x="953" y="682"/>
                </a:lnTo>
                <a:lnTo>
                  <a:pt x="951" y="682"/>
                </a:lnTo>
                <a:lnTo>
                  <a:pt x="950" y="682"/>
                </a:lnTo>
                <a:lnTo>
                  <a:pt x="949" y="680"/>
                </a:lnTo>
                <a:lnTo>
                  <a:pt x="948" y="678"/>
                </a:lnTo>
                <a:lnTo>
                  <a:pt x="946" y="673"/>
                </a:lnTo>
                <a:lnTo>
                  <a:pt x="948" y="670"/>
                </a:lnTo>
                <a:close/>
                <a:moveTo>
                  <a:pt x="888" y="665"/>
                </a:moveTo>
                <a:lnTo>
                  <a:pt x="891" y="666"/>
                </a:lnTo>
                <a:lnTo>
                  <a:pt x="893" y="670"/>
                </a:lnTo>
                <a:lnTo>
                  <a:pt x="896" y="675"/>
                </a:lnTo>
                <a:lnTo>
                  <a:pt x="895" y="677"/>
                </a:lnTo>
                <a:lnTo>
                  <a:pt x="892" y="676"/>
                </a:lnTo>
                <a:lnTo>
                  <a:pt x="888" y="672"/>
                </a:lnTo>
                <a:lnTo>
                  <a:pt x="887" y="667"/>
                </a:lnTo>
                <a:lnTo>
                  <a:pt x="888" y="665"/>
                </a:lnTo>
                <a:close/>
                <a:moveTo>
                  <a:pt x="905" y="633"/>
                </a:moveTo>
                <a:lnTo>
                  <a:pt x="908" y="634"/>
                </a:lnTo>
                <a:lnTo>
                  <a:pt x="912" y="637"/>
                </a:lnTo>
                <a:lnTo>
                  <a:pt x="915" y="641"/>
                </a:lnTo>
                <a:lnTo>
                  <a:pt x="917" y="646"/>
                </a:lnTo>
                <a:lnTo>
                  <a:pt x="917" y="651"/>
                </a:lnTo>
                <a:lnTo>
                  <a:pt x="916" y="656"/>
                </a:lnTo>
                <a:lnTo>
                  <a:pt x="915" y="658"/>
                </a:lnTo>
                <a:lnTo>
                  <a:pt x="911" y="661"/>
                </a:lnTo>
                <a:lnTo>
                  <a:pt x="907" y="659"/>
                </a:lnTo>
                <a:lnTo>
                  <a:pt x="903" y="658"/>
                </a:lnTo>
                <a:lnTo>
                  <a:pt x="901" y="654"/>
                </a:lnTo>
                <a:lnTo>
                  <a:pt x="898" y="649"/>
                </a:lnTo>
                <a:lnTo>
                  <a:pt x="898" y="643"/>
                </a:lnTo>
                <a:lnTo>
                  <a:pt x="900" y="639"/>
                </a:lnTo>
                <a:lnTo>
                  <a:pt x="902" y="636"/>
                </a:lnTo>
                <a:lnTo>
                  <a:pt x="905" y="633"/>
                </a:lnTo>
                <a:close/>
                <a:moveTo>
                  <a:pt x="914" y="676"/>
                </a:moveTo>
                <a:lnTo>
                  <a:pt x="912" y="668"/>
                </a:lnTo>
                <a:lnTo>
                  <a:pt x="914" y="666"/>
                </a:lnTo>
                <a:lnTo>
                  <a:pt x="916" y="667"/>
                </a:lnTo>
                <a:lnTo>
                  <a:pt x="920" y="673"/>
                </a:lnTo>
                <a:lnTo>
                  <a:pt x="924" y="687"/>
                </a:lnTo>
                <a:lnTo>
                  <a:pt x="927" y="702"/>
                </a:lnTo>
                <a:lnTo>
                  <a:pt x="930" y="719"/>
                </a:lnTo>
                <a:lnTo>
                  <a:pt x="930" y="737"/>
                </a:lnTo>
                <a:lnTo>
                  <a:pt x="930" y="740"/>
                </a:lnTo>
                <a:lnTo>
                  <a:pt x="929" y="743"/>
                </a:lnTo>
                <a:lnTo>
                  <a:pt x="927" y="744"/>
                </a:lnTo>
                <a:lnTo>
                  <a:pt x="926" y="744"/>
                </a:lnTo>
                <a:lnTo>
                  <a:pt x="925" y="744"/>
                </a:lnTo>
                <a:lnTo>
                  <a:pt x="922" y="743"/>
                </a:lnTo>
                <a:lnTo>
                  <a:pt x="922" y="742"/>
                </a:lnTo>
                <a:lnTo>
                  <a:pt x="921" y="738"/>
                </a:lnTo>
                <a:lnTo>
                  <a:pt x="920" y="721"/>
                </a:lnTo>
                <a:lnTo>
                  <a:pt x="919" y="706"/>
                </a:lnTo>
                <a:lnTo>
                  <a:pt x="916" y="690"/>
                </a:lnTo>
                <a:lnTo>
                  <a:pt x="914" y="676"/>
                </a:lnTo>
                <a:close/>
                <a:moveTo>
                  <a:pt x="988" y="696"/>
                </a:moveTo>
                <a:lnTo>
                  <a:pt x="989" y="686"/>
                </a:lnTo>
                <a:lnTo>
                  <a:pt x="991" y="677"/>
                </a:lnTo>
                <a:lnTo>
                  <a:pt x="993" y="668"/>
                </a:lnTo>
                <a:lnTo>
                  <a:pt x="996" y="658"/>
                </a:lnTo>
                <a:lnTo>
                  <a:pt x="998" y="656"/>
                </a:lnTo>
                <a:lnTo>
                  <a:pt x="999" y="653"/>
                </a:lnTo>
                <a:lnTo>
                  <a:pt x="1002" y="653"/>
                </a:lnTo>
                <a:lnTo>
                  <a:pt x="1003" y="656"/>
                </a:lnTo>
                <a:lnTo>
                  <a:pt x="1009" y="647"/>
                </a:lnTo>
                <a:lnTo>
                  <a:pt x="1012" y="646"/>
                </a:lnTo>
                <a:lnTo>
                  <a:pt x="1011" y="652"/>
                </a:lnTo>
                <a:lnTo>
                  <a:pt x="1007" y="661"/>
                </a:lnTo>
                <a:lnTo>
                  <a:pt x="1009" y="662"/>
                </a:lnTo>
                <a:lnTo>
                  <a:pt x="1011" y="663"/>
                </a:lnTo>
                <a:lnTo>
                  <a:pt x="1016" y="656"/>
                </a:lnTo>
                <a:lnTo>
                  <a:pt x="1018" y="652"/>
                </a:lnTo>
                <a:lnTo>
                  <a:pt x="1018" y="651"/>
                </a:lnTo>
                <a:lnTo>
                  <a:pt x="1020" y="651"/>
                </a:lnTo>
                <a:lnTo>
                  <a:pt x="1020" y="651"/>
                </a:lnTo>
                <a:lnTo>
                  <a:pt x="1020" y="652"/>
                </a:lnTo>
                <a:lnTo>
                  <a:pt x="1020" y="659"/>
                </a:lnTo>
                <a:lnTo>
                  <a:pt x="1018" y="670"/>
                </a:lnTo>
                <a:lnTo>
                  <a:pt x="1011" y="677"/>
                </a:lnTo>
                <a:lnTo>
                  <a:pt x="1004" y="681"/>
                </a:lnTo>
                <a:lnTo>
                  <a:pt x="1002" y="681"/>
                </a:lnTo>
                <a:lnTo>
                  <a:pt x="1001" y="681"/>
                </a:lnTo>
                <a:lnTo>
                  <a:pt x="998" y="678"/>
                </a:lnTo>
                <a:lnTo>
                  <a:pt x="997" y="676"/>
                </a:lnTo>
                <a:lnTo>
                  <a:pt x="996" y="685"/>
                </a:lnTo>
                <a:lnTo>
                  <a:pt x="994" y="692"/>
                </a:lnTo>
                <a:lnTo>
                  <a:pt x="992" y="697"/>
                </a:lnTo>
                <a:lnTo>
                  <a:pt x="991" y="700"/>
                </a:lnTo>
                <a:lnTo>
                  <a:pt x="989" y="699"/>
                </a:lnTo>
                <a:lnTo>
                  <a:pt x="988" y="696"/>
                </a:lnTo>
                <a:close/>
                <a:moveTo>
                  <a:pt x="1128" y="797"/>
                </a:moveTo>
                <a:lnTo>
                  <a:pt x="1127" y="796"/>
                </a:lnTo>
                <a:lnTo>
                  <a:pt x="1126" y="796"/>
                </a:lnTo>
                <a:lnTo>
                  <a:pt x="1124" y="796"/>
                </a:lnTo>
                <a:lnTo>
                  <a:pt x="1123" y="797"/>
                </a:lnTo>
                <a:lnTo>
                  <a:pt x="1118" y="803"/>
                </a:lnTo>
                <a:lnTo>
                  <a:pt x="1117" y="808"/>
                </a:lnTo>
                <a:lnTo>
                  <a:pt x="1117" y="814"/>
                </a:lnTo>
                <a:lnTo>
                  <a:pt x="1118" y="819"/>
                </a:lnTo>
                <a:lnTo>
                  <a:pt x="1126" y="824"/>
                </a:lnTo>
                <a:lnTo>
                  <a:pt x="1132" y="829"/>
                </a:lnTo>
                <a:lnTo>
                  <a:pt x="1136" y="831"/>
                </a:lnTo>
                <a:lnTo>
                  <a:pt x="1138" y="831"/>
                </a:lnTo>
                <a:lnTo>
                  <a:pt x="1140" y="830"/>
                </a:lnTo>
                <a:lnTo>
                  <a:pt x="1140" y="827"/>
                </a:lnTo>
                <a:lnTo>
                  <a:pt x="1137" y="824"/>
                </a:lnTo>
                <a:lnTo>
                  <a:pt x="1135" y="820"/>
                </a:lnTo>
                <a:lnTo>
                  <a:pt x="1138" y="822"/>
                </a:lnTo>
                <a:lnTo>
                  <a:pt x="1143" y="825"/>
                </a:lnTo>
                <a:lnTo>
                  <a:pt x="1145" y="824"/>
                </a:lnTo>
                <a:lnTo>
                  <a:pt x="1146" y="822"/>
                </a:lnTo>
                <a:lnTo>
                  <a:pt x="1145" y="820"/>
                </a:lnTo>
                <a:lnTo>
                  <a:pt x="1143" y="819"/>
                </a:lnTo>
                <a:lnTo>
                  <a:pt x="1140" y="815"/>
                </a:lnTo>
                <a:lnTo>
                  <a:pt x="1138" y="812"/>
                </a:lnTo>
                <a:lnTo>
                  <a:pt x="1138" y="810"/>
                </a:lnTo>
                <a:lnTo>
                  <a:pt x="1140" y="807"/>
                </a:lnTo>
                <a:lnTo>
                  <a:pt x="1141" y="806"/>
                </a:lnTo>
                <a:lnTo>
                  <a:pt x="1140" y="803"/>
                </a:lnTo>
                <a:lnTo>
                  <a:pt x="1135" y="801"/>
                </a:lnTo>
                <a:lnTo>
                  <a:pt x="1128" y="797"/>
                </a:lnTo>
                <a:close/>
                <a:moveTo>
                  <a:pt x="1128" y="737"/>
                </a:moveTo>
                <a:lnTo>
                  <a:pt x="1126" y="731"/>
                </a:lnTo>
                <a:lnTo>
                  <a:pt x="1124" y="728"/>
                </a:lnTo>
                <a:lnTo>
                  <a:pt x="1126" y="726"/>
                </a:lnTo>
                <a:lnTo>
                  <a:pt x="1127" y="726"/>
                </a:lnTo>
                <a:lnTo>
                  <a:pt x="1129" y="725"/>
                </a:lnTo>
                <a:lnTo>
                  <a:pt x="1132" y="725"/>
                </a:lnTo>
                <a:lnTo>
                  <a:pt x="1129" y="721"/>
                </a:lnTo>
                <a:lnTo>
                  <a:pt x="1128" y="719"/>
                </a:lnTo>
                <a:lnTo>
                  <a:pt x="1129" y="716"/>
                </a:lnTo>
                <a:lnTo>
                  <a:pt x="1131" y="715"/>
                </a:lnTo>
                <a:lnTo>
                  <a:pt x="1132" y="715"/>
                </a:lnTo>
                <a:lnTo>
                  <a:pt x="1135" y="716"/>
                </a:lnTo>
                <a:lnTo>
                  <a:pt x="1137" y="719"/>
                </a:lnTo>
                <a:lnTo>
                  <a:pt x="1140" y="724"/>
                </a:lnTo>
                <a:lnTo>
                  <a:pt x="1142" y="729"/>
                </a:lnTo>
                <a:lnTo>
                  <a:pt x="1143" y="737"/>
                </a:lnTo>
                <a:lnTo>
                  <a:pt x="1143" y="745"/>
                </a:lnTo>
                <a:lnTo>
                  <a:pt x="1143" y="754"/>
                </a:lnTo>
                <a:lnTo>
                  <a:pt x="1142" y="757"/>
                </a:lnTo>
                <a:lnTo>
                  <a:pt x="1141" y="758"/>
                </a:lnTo>
                <a:lnTo>
                  <a:pt x="1138" y="757"/>
                </a:lnTo>
                <a:lnTo>
                  <a:pt x="1137" y="754"/>
                </a:lnTo>
                <a:lnTo>
                  <a:pt x="1133" y="744"/>
                </a:lnTo>
                <a:lnTo>
                  <a:pt x="1128" y="737"/>
                </a:lnTo>
                <a:close/>
                <a:moveTo>
                  <a:pt x="1133" y="788"/>
                </a:moveTo>
                <a:lnTo>
                  <a:pt x="1136" y="781"/>
                </a:lnTo>
                <a:lnTo>
                  <a:pt x="1137" y="773"/>
                </a:lnTo>
                <a:lnTo>
                  <a:pt x="1137" y="771"/>
                </a:lnTo>
                <a:lnTo>
                  <a:pt x="1138" y="771"/>
                </a:lnTo>
                <a:lnTo>
                  <a:pt x="1140" y="771"/>
                </a:lnTo>
                <a:lnTo>
                  <a:pt x="1141" y="773"/>
                </a:lnTo>
                <a:lnTo>
                  <a:pt x="1145" y="778"/>
                </a:lnTo>
                <a:lnTo>
                  <a:pt x="1147" y="783"/>
                </a:lnTo>
                <a:lnTo>
                  <a:pt x="1150" y="790"/>
                </a:lnTo>
                <a:lnTo>
                  <a:pt x="1152" y="797"/>
                </a:lnTo>
                <a:lnTo>
                  <a:pt x="1152" y="800"/>
                </a:lnTo>
                <a:lnTo>
                  <a:pt x="1152" y="802"/>
                </a:lnTo>
                <a:lnTo>
                  <a:pt x="1151" y="803"/>
                </a:lnTo>
                <a:lnTo>
                  <a:pt x="1150" y="805"/>
                </a:lnTo>
                <a:lnTo>
                  <a:pt x="1146" y="805"/>
                </a:lnTo>
                <a:lnTo>
                  <a:pt x="1143" y="803"/>
                </a:lnTo>
                <a:lnTo>
                  <a:pt x="1141" y="802"/>
                </a:lnTo>
                <a:lnTo>
                  <a:pt x="1138" y="800"/>
                </a:lnTo>
                <a:lnTo>
                  <a:pt x="1136" y="797"/>
                </a:lnTo>
                <a:lnTo>
                  <a:pt x="1135" y="793"/>
                </a:lnTo>
                <a:lnTo>
                  <a:pt x="1133" y="791"/>
                </a:lnTo>
                <a:lnTo>
                  <a:pt x="1133" y="788"/>
                </a:lnTo>
                <a:close/>
                <a:moveTo>
                  <a:pt x="1097" y="912"/>
                </a:moveTo>
                <a:lnTo>
                  <a:pt x="1098" y="913"/>
                </a:lnTo>
                <a:lnTo>
                  <a:pt x="1099" y="916"/>
                </a:lnTo>
                <a:lnTo>
                  <a:pt x="1100" y="920"/>
                </a:lnTo>
                <a:lnTo>
                  <a:pt x="1100" y="925"/>
                </a:lnTo>
                <a:lnTo>
                  <a:pt x="1100" y="928"/>
                </a:lnTo>
                <a:lnTo>
                  <a:pt x="1099" y="932"/>
                </a:lnTo>
                <a:lnTo>
                  <a:pt x="1098" y="936"/>
                </a:lnTo>
                <a:lnTo>
                  <a:pt x="1097" y="936"/>
                </a:lnTo>
                <a:lnTo>
                  <a:pt x="1094" y="936"/>
                </a:lnTo>
                <a:lnTo>
                  <a:pt x="1093" y="932"/>
                </a:lnTo>
                <a:lnTo>
                  <a:pt x="1093" y="928"/>
                </a:lnTo>
                <a:lnTo>
                  <a:pt x="1093" y="925"/>
                </a:lnTo>
                <a:lnTo>
                  <a:pt x="1093" y="920"/>
                </a:lnTo>
                <a:lnTo>
                  <a:pt x="1093" y="916"/>
                </a:lnTo>
                <a:lnTo>
                  <a:pt x="1094" y="913"/>
                </a:lnTo>
                <a:lnTo>
                  <a:pt x="1097" y="912"/>
                </a:lnTo>
                <a:close/>
                <a:moveTo>
                  <a:pt x="1088" y="860"/>
                </a:moveTo>
                <a:lnTo>
                  <a:pt x="1090" y="860"/>
                </a:lnTo>
                <a:lnTo>
                  <a:pt x="1094" y="864"/>
                </a:lnTo>
                <a:lnTo>
                  <a:pt x="1097" y="870"/>
                </a:lnTo>
                <a:lnTo>
                  <a:pt x="1095" y="873"/>
                </a:lnTo>
                <a:lnTo>
                  <a:pt x="1093" y="872"/>
                </a:lnTo>
                <a:lnTo>
                  <a:pt x="1089" y="868"/>
                </a:lnTo>
                <a:lnTo>
                  <a:pt x="1087" y="863"/>
                </a:lnTo>
                <a:lnTo>
                  <a:pt x="1088" y="860"/>
                </a:lnTo>
                <a:close/>
              </a:path>
            </a:pathLst>
          </a:custGeom>
          <a:solidFill>
            <a:srgbClr val="FEFEFE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7646" name="Freeform 62"/>
          <p:cNvSpPr>
            <a:spLocks noEditPoints="1"/>
          </p:cNvSpPr>
          <p:nvPr/>
        </p:nvSpPr>
        <p:spPr bwMode="auto">
          <a:xfrm>
            <a:off x="10839949" y="5618304"/>
            <a:ext cx="412674" cy="452113"/>
          </a:xfrm>
          <a:custGeom>
            <a:avLst/>
            <a:gdLst/>
            <a:ahLst/>
            <a:cxnLst>
              <a:cxn ang="0">
                <a:pos x="18" y="19"/>
              </a:cxn>
              <a:cxn ang="0">
                <a:pos x="47" y="55"/>
              </a:cxn>
              <a:cxn ang="0">
                <a:pos x="61" y="78"/>
              </a:cxn>
              <a:cxn ang="0">
                <a:pos x="57" y="82"/>
              </a:cxn>
              <a:cxn ang="0">
                <a:pos x="39" y="60"/>
              </a:cxn>
              <a:cxn ang="0">
                <a:pos x="13" y="23"/>
              </a:cxn>
              <a:cxn ang="0">
                <a:pos x="0" y="1"/>
              </a:cxn>
              <a:cxn ang="0">
                <a:pos x="1" y="0"/>
              </a:cxn>
              <a:cxn ang="0">
                <a:pos x="100" y="167"/>
              </a:cxn>
              <a:cxn ang="0">
                <a:pos x="100" y="172"/>
              </a:cxn>
              <a:cxn ang="0">
                <a:pos x="95" y="169"/>
              </a:cxn>
              <a:cxn ang="0">
                <a:pos x="90" y="161"/>
              </a:cxn>
              <a:cxn ang="0">
                <a:pos x="90" y="154"/>
              </a:cxn>
              <a:cxn ang="0">
                <a:pos x="92" y="145"/>
              </a:cxn>
              <a:cxn ang="0">
                <a:pos x="97" y="136"/>
              </a:cxn>
              <a:cxn ang="0">
                <a:pos x="105" y="130"/>
              </a:cxn>
              <a:cxn ang="0">
                <a:pos x="114" y="127"/>
              </a:cxn>
              <a:cxn ang="0">
                <a:pos x="121" y="129"/>
              </a:cxn>
              <a:cxn ang="0">
                <a:pos x="130" y="134"/>
              </a:cxn>
              <a:cxn ang="0">
                <a:pos x="134" y="139"/>
              </a:cxn>
              <a:cxn ang="0">
                <a:pos x="126" y="139"/>
              </a:cxn>
              <a:cxn ang="0">
                <a:pos x="112" y="141"/>
              </a:cxn>
              <a:cxn ang="0">
                <a:pos x="104" y="146"/>
              </a:cxn>
              <a:cxn ang="0">
                <a:pos x="100" y="155"/>
              </a:cxn>
              <a:cxn ang="0">
                <a:pos x="100" y="167"/>
              </a:cxn>
              <a:cxn ang="0">
                <a:pos x="120" y="156"/>
              </a:cxn>
              <a:cxn ang="0">
                <a:pos x="115" y="156"/>
              </a:cxn>
              <a:cxn ang="0">
                <a:pos x="112" y="161"/>
              </a:cxn>
              <a:cxn ang="0">
                <a:pos x="164" y="238"/>
              </a:cxn>
              <a:cxn ang="0">
                <a:pos x="284" y="404"/>
              </a:cxn>
              <a:cxn ang="0">
                <a:pos x="424" y="596"/>
              </a:cxn>
              <a:cxn ang="0">
                <a:pos x="582" y="810"/>
              </a:cxn>
              <a:cxn ang="0">
                <a:pos x="666" y="928"/>
              </a:cxn>
              <a:cxn ang="0">
                <a:pos x="674" y="935"/>
              </a:cxn>
              <a:cxn ang="0">
                <a:pos x="681" y="928"/>
              </a:cxn>
              <a:cxn ang="0">
                <a:pos x="676" y="916"/>
              </a:cxn>
              <a:cxn ang="0">
                <a:pos x="606" y="824"/>
              </a:cxn>
              <a:cxn ang="0">
                <a:pos x="466" y="627"/>
              </a:cxn>
              <a:cxn ang="0">
                <a:pos x="325" y="430"/>
              </a:cxn>
              <a:cxn ang="0">
                <a:pos x="188" y="244"/>
              </a:cxn>
            </a:cxnLst>
            <a:rect l="0" t="0" r="r" b="b"/>
            <a:pathLst>
              <a:path w="684" h="942">
                <a:moveTo>
                  <a:pt x="4" y="1"/>
                </a:moveTo>
                <a:lnTo>
                  <a:pt x="18" y="19"/>
                </a:lnTo>
                <a:lnTo>
                  <a:pt x="32" y="38"/>
                </a:lnTo>
                <a:lnTo>
                  <a:pt x="47" y="55"/>
                </a:lnTo>
                <a:lnTo>
                  <a:pt x="61" y="76"/>
                </a:lnTo>
                <a:lnTo>
                  <a:pt x="61" y="78"/>
                </a:lnTo>
                <a:lnTo>
                  <a:pt x="59" y="81"/>
                </a:lnTo>
                <a:lnTo>
                  <a:pt x="57" y="82"/>
                </a:lnTo>
                <a:lnTo>
                  <a:pt x="54" y="82"/>
                </a:lnTo>
                <a:lnTo>
                  <a:pt x="39" y="60"/>
                </a:lnTo>
                <a:lnTo>
                  <a:pt x="25" y="40"/>
                </a:lnTo>
                <a:lnTo>
                  <a:pt x="13" y="23"/>
                </a:lnTo>
                <a:lnTo>
                  <a:pt x="1" y="5"/>
                </a:lnTo>
                <a:lnTo>
                  <a:pt x="0" y="1"/>
                </a:lnTo>
                <a:lnTo>
                  <a:pt x="0" y="0"/>
                </a:lnTo>
                <a:lnTo>
                  <a:pt x="1" y="0"/>
                </a:lnTo>
                <a:lnTo>
                  <a:pt x="4" y="1"/>
                </a:lnTo>
                <a:close/>
                <a:moveTo>
                  <a:pt x="100" y="167"/>
                </a:moveTo>
                <a:lnTo>
                  <a:pt x="101" y="170"/>
                </a:lnTo>
                <a:lnTo>
                  <a:pt x="100" y="172"/>
                </a:lnTo>
                <a:lnTo>
                  <a:pt x="97" y="172"/>
                </a:lnTo>
                <a:lnTo>
                  <a:pt x="95" y="169"/>
                </a:lnTo>
                <a:lnTo>
                  <a:pt x="92" y="165"/>
                </a:lnTo>
                <a:lnTo>
                  <a:pt x="90" y="161"/>
                </a:lnTo>
                <a:lnTo>
                  <a:pt x="90" y="158"/>
                </a:lnTo>
                <a:lnTo>
                  <a:pt x="90" y="154"/>
                </a:lnTo>
                <a:lnTo>
                  <a:pt x="90" y="149"/>
                </a:lnTo>
                <a:lnTo>
                  <a:pt x="92" y="145"/>
                </a:lnTo>
                <a:lnTo>
                  <a:pt x="95" y="141"/>
                </a:lnTo>
                <a:lnTo>
                  <a:pt x="97" y="136"/>
                </a:lnTo>
                <a:lnTo>
                  <a:pt x="101" y="132"/>
                </a:lnTo>
                <a:lnTo>
                  <a:pt x="105" y="130"/>
                </a:lnTo>
                <a:lnTo>
                  <a:pt x="109" y="129"/>
                </a:lnTo>
                <a:lnTo>
                  <a:pt x="114" y="127"/>
                </a:lnTo>
                <a:lnTo>
                  <a:pt x="117" y="127"/>
                </a:lnTo>
                <a:lnTo>
                  <a:pt x="121" y="129"/>
                </a:lnTo>
                <a:lnTo>
                  <a:pt x="126" y="131"/>
                </a:lnTo>
                <a:lnTo>
                  <a:pt x="130" y="134"/>
                </a:lnTo>
                <a:lnTo>
                  <a:pt x="134" y="136"/>
                </a:lnTo>
                <a:lnTo>
                  <a:pt x="134" y="139"/>
                </a:lnTo>
                <a:lnTo>
                  <a:pt x="131" y="139"/>
                </a:lnTo>
                <a:lnTo>
                  <a:pt x="126" y="139"/>
                </a:lnTo>
                <a:lnTo>
                  <a:pt x="119" y="140"/>
                </a:lnTo>
                <a:lnTo>
                  <a:pt x="112" y="141"/>
                </a:lnTo>
                <a:lnTo>
                  <a:pt x="107" y="144"/>
                </a:lnTo>
                <a:lnTo>
                  <a:pt x="104" y="146"/>
                </a:lnTo>
                <a:lnTo>
                  <a:pt x="101" y="151"/>
                </a:lnTo>
                <a:lnTo>
                  <a:pt x="100" y="155"/>
                </a:lnTo>
                <a:lnTo>
                  <a:pt x="100" y="161"/>
                </a:lnTo>
                <a:lnTo>
                  <a:pt x="100" y="167"/>
                </a:lnTo>
                <a:close/>
                <a:moveTo>
                  <a:pt x="123" y="156"/>
                </a:moveTo>
                <a:lnTo>
                  <a:pt x="120" y="156"/>
                </a:lnTo>
                <a:lnTo>
                  <a:pt x="117" y="155"/>
                </a:lnTo>
                <a:lnTo>
                  <a:pt x="115" y="156"/>
                </a:lnTo>
                <a:lnTo>
                  <a:pt x="114" y="156"/>
                </a:lnTo>
                <a:lnTo>
                  <a:pt x="112" y="161"/>
                </a:lnTo>
                <a:lnTo>
                  <a:pt x="114" y="167"/>
                </a:lnTo>
                <a:lnTo>
                  <a:pt x="164" y="238"/>
                </a:lnTo>
                <a:lnTo>
                  <a:pt x="222" y="318"/>
                </a:lnTo>
                <a:lnTo>
                  <a:pt x="284" y="404"/>
                </a:lnTo>
                <a:lnTo>
                  <a:pt x="352" y="497"/>
                </a:lnTo>
                <a:lnTo>
                  <a:pt x="424" y="596"/>
                </a:lnTo>
                <a:lnTo>
                  <a:pt x="501" y="701"/>
                </a:lnTo>
                <a:lnTo>
                  <a:pt x="582" y="810"/>
                </a:lnTo>
                <a:lnTo>
                  <a:pt x="667" y="925"/>
                </a:lnTo>
                <a:lnTo>
                  <a:pt x="666" y="928"/>
                </a:lnTo>
                <a:lnTo>
                  <a:pt x="666" y="930"/>
                </a:lnTo>
                <a:lnTo>
                  <a:pt x="674" y="935"/>
                </a:lnTo>
                <a:lnTo>
                  <a:pt x="684" y="942"/>
                </a:lnTo>
                <a:lnTo>
                  <a:pt x="681" y="928"/>
                </a:lnTo>
                <a:lnTo>
                  <a:pt x="678" y="915"/>
                </a:lnTo>
                <a:lnTo>
                  <a:pt x="676" y="916"/>
                </a:lnTo>
                <a:lnTo>
                  <a:pt x="674" y="918"/>
                </a:lnTo>
                <a:lnTo>
                  <a:pt x="606" y="824"/>
                </a:lnTo>
                <a:lnTo>
                  <a:pt x="537" y="726"/>
                </a:lnTo>
                <a:lnTo>
                  <a:pt x="466" y="627"/>
                </a:lnTo>
                <a:lnTo>
                  <a:pt x="395" y="529"/>
                </a:lnTo>
                <a:lnTo>
                  <a:pt x="325" y="430"/>
                </a:lnTo>
                <a:lnTo>
                  <a:pt x="255" y="336"/>
                </a:lnTo>
                <a:lnTo>
                  <a:pt x="188" y="244"/>
                </a:lnTo>
                <a:lnTo>
                  <a:pt x="123" y="156"/>
                </a:lnTo>
                <a:close/>
              </a:path>
            </a:pathLst>
          </a:custGeom>
          <a:solidFill>
            <a:srgbClr val="FECC00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7647" name="Freeform 63"/>
          <p:cNvSpPr>
            <a:spLocks noEditPoints="1"/>
          </p:cNvSpPr>
          <p:nvPr/>
        </p:nvSpPr>
        <p:spPr bwMode="auto">
          <a:xfrm>
            <a:off x="10827280" y="5696057"/>
            <a:ext cx="322176" cy="185741"/>
          </a:xfrm>
          <a:custGeom>
            <a:avLst/>
            <a:gdLst/>
            <a:ahLst/>
            <a:cxnLst>
              <a:cxn ang="0">
                <a:pos x="533" y="6"/>
              </a:cxn>
              <a:cxn ang="0">
                <a:pos x="477" y="39"/>
              </a:cxn>
              <a:cxn ang="0">
                <a:pos x="207" y="385"/>
              </a:cxn>
              <a:cxn ang="0">
                <a:pos x="251" y="362"/>
              </a:cxn>
              <a:cxn ang="0">
                <a:pos x="233" y="372"/>
              </a:cxn>
              <a:cxn ang="0">
                <a:pos x="222" y="378"/>
              </a:cxn>
              <a:cxn ang="0">
                <a:pos x="25" y="333"/>
              </a:cxn>
              <a:cxn ang="0">
                <a:pos x="48" y="341"/>
              </a:cxn>
              <a:cxn ang="0">
                <a:pos x="101" y="332"/>
              </a:cxn>
              <a:cxn ang="0">
                <a:pos x="135" y="346"/>
              </a:cxn>
              <a:cxn ang="0">
                <a:pos x="182" y="349"/>
              </a:cxn>
              <a:cxn ang="0">
                <a:pos x="215" y="353"/>
              </a:cxn>
              <a:cxn ang="0">
                <a:pos x="242" y="358"/>
              </a:cxn>
              <a:cxn ang="0">
                <a:pos x="241" y="333"/>
              </a:cxn>
              <a:cxn ang="0">
                <a:pos x="9" y="325"/>
              </a:cxn>
              <a:cxn ang="0">
                <a:pos x="127" y="188"/>
              </a:cxn>
              <a:cxn ang="0">
                <a:pos x="148" y="192"/>
              </a:cxn>
              <a:cxn ang="0">
                <a:pos x="173" y="195"/>
              </a:cxn>
              <a:cxn ang="0">
                <a:pos x="199" y="200"/>
              </a:cxn>
              <a:cxn ang="0">
                <a:pos x="232" y="208"/>
              </a:cxn>
              <a:cxn ang="0">
                <a:pos x="260" y="214"/>
              </a:cxn>
              <a:cxn ang="0">
                <a:pos x="235" y="230"/>
              </a:cxn>
              <a:cxn ang="0">
                <a:pos x="212" y="245"/>
              </a:cxn>
              <a:cxn ang="0">
                <a:pos x="169" y="261"/>
              </a:cxn>
              <a:cxn ang="0">
                <a:pos x="140" y="280"/>
              </a:cxn>
              <a:cxn ang="0">
                <a:pos x="273" y="236"/>
              </a:cxn>
              <a:cxn ang="0">
                <a:pos x="225" y="271"/>
              </a:cxn>
              <a:cxn ang="0">
                <a:pos x="191" y="285"/>
              </a:cxn>
              <a:cxn ang="0">
                <a:pos x="261" y="276"/>
              </a:cxn>
              <a:cxn ang="0">
                <a:pos x="235" y="310"/>
              </a:cxn>
              <a:cxn ang="0">
                <a:pos x="178" y="320"/>
              </a:cxn>
              <a:cxn ang="0">
                <a:pos x="156" y="312"/>
              </a:cxn>
              <a:cxn ang="0">
                <a:pos x="119" y="307"/>
              </a:cxn>
              <a:cxn ang="0">
                <a:pos x="82" y="300"/>
              </a:cxn>
              <a:cxn ang="0">
                <a:pos x="53" y="303"/>
              </a:cxn>
              <a:cxn ang="0">
                <a:pos x="19" y="301"/>
              </a:cxn>
              <a:cxn ang="0">
                <a:pos x="165" y="251"/>
              </a:cxn>
              <a:cxn ang="0">
                <a:pos x="151" y="231"/>
              </a:cxn>
              <a:cxn ang="0">
                <a:pos x="115" y="237"/>
              </a:cxn>
              <a:cxn ang="0">
                <a:pos x="79" y="237"/>
              </a:cxn>
              <a:cxn ang="0">
                <a:pos x="45" y="219"/>
              </a:cxn>
              <a:cxn ang="0">
                <a:pos x="163" y="141"/>
              </a:cxn>
              <a:cxn ang="0">
                <a:pos x="116" y="103"/>
              </a:cxn>
              <a:cxn ang="0">
                <a:pos x="144" y="136"/>
              </a:cxn>
              <a:cxn ang="0">
                <a:pos x="89" y="120"/>
              </a:cxn>
              <a:cxn ang="0">
                <a:pos x="332" y="22"/>
              </a:cxn>
              <a:cxn ang="0">
                <a:pos x="303" y="7"/>
              </a:cxn>
              <a:cxn ang="0">
                <a:pos x="247" y="10"/>
              </a:cxn>
              <a:cxn ang="0">
                <a:pos x="278" y="17"/>
              </a:cxn>
              <a:cxn ang="0">
                <a:pos x="305" y="36"/>
              </a:cxn>
              <a:cxn ang="0">
                <a:pos x="347" y="55"/>
              </a:cxn>
              <a:cxn ang="0">
                <a:pos x="322" y="30"/>
              </a:cxn>
              <a:cxn ang="0">
                <a:pos x="201" y="30"/>
              </a:cxn>
              <a:cxn ang="0">
                <a:pos x="227" y="49"/>
              </a:cxn>
              <a:cxn ang="0">
                <a:pos x="242" y="39"/>
              </a:cxn>
              <a:cxn ang="0">
                <a:pos x="280" y="57"/>
              </a:cxn>
              <a:cxn ang="0">
                <a:pos x="302" y="59"/>
              </a:cxn>
              <a:cxn ang="0">
                <a:pos x="324" y="65"/>
              </a:cxn>
              <a:cxn ang="0">
                <a:pos x="360" y="78"/>
              </a:cxn>
              <a:cxn ang="0">
                <a:pos x="300" y="43"/>
              </a:cxn>
              <a:cxn ang="0">
                <a:pos x="458" y="50"/>
              </a:cxn>
              <a:cxn ang="0">
                <a:pos x="502" y="40"/>
              </a:cxn>
              <a:cxn ang="0">
                <a:pos x="494" y="40"/>
              </a:cxn>
            </a:cxnLst>
            <a:rect l="0" t="0" r="r" b="b"/>
            <a:pathLst>
              <a:path w="535" h="387">
                <a:moveTo>
                  <a:pt x="454" y="41"/>
                </a:moveTo>
                <a:lnTo>
                  <a:pt x="458" y="36"/>
                </a:lnTo>
                <a:lnTo>
                  <a:pt x="466" y="30"/>
                </a:lnTo>
                <a:lnTo>
                  <a:pt x="478" y="21"/>
                </a:lnTo>
                <a:lnTo>
                  <a:pt x="494" y="10"/>
                </a:lnTo>
                <a:lnTo>
                  <a:pt x="501" y="6"/>
                </a:lnTo>
                <a:lnTo>
                  <a:pt x="507" y="2"/>
                </a:lnTo>
                <a:lnTo>
                  <a:pt x="514" y="1"/>
                </a:lnTo>
                <a:lnTo>
                  <a:pt x="520" y="0"/>
                </a:lnTo>
                <a:lnTo>
                  <a:pt x="525" y="1"/>
                </a:lnTo>
                <a:lnTo>
                  <a:pt x="531" y="1"/>
                </a:lnTo>
                <a:lnTo>
                  <a:pt x="535" y="4"/>
                </a:lnTo>
                <a:lnTo>
                  <a:pt x="535" y="5"/>
                </a:lnTo>
                <a:lnTo>
                  <a:pt x="533" y="6"/>
                </a:lnTo>
                <a:lnTo>
                  <a:pt x="529" y="7"/>
                </a:lnTo>
                <a:lnTo>
                  <a:pt x="525" y="6"/>
                </a:lnTo>
                <a:lnTo>
                  <a:pt x="521" y="6"/>
                </a:lnTo>
                <a:lnTo>
                  <a:pt x="516" y="10"/>
                </a:lnTo>
                <a:lnTo>
                  <a:pt x="511" y="14"/>
                </a:lnTo>
                <a:lnTo>
                  <a:pt x="510" y="11"/>
                </a:lnTo>
                <a:lnTo>
                  <a:pt x="509" y="9"/>
                </a:lnTo>
                <a:lnTo>
                  <a:pt x="499" y="21"/>
                </a:lnTo>
                <a:lnTo>
                  <a:pt x="490" y="35"/>
                </a:lnTo>
                <a:lnTo>
                  <a:pt x="490" y="33"/>
                </a:lnTo>
                <a:lnTo>
                  <a:pt x="489" y="29"/>
                </a:lnTo>
                <a:lnTo>
                  <a:pt x="483" y="34"/>
                </a:lnTo>
                <a:lnTo>
                  <a:pt x="477" y="41"/>
                </a:lnTo>
                <a:lnTo>
                  <a:pt x="477" y="39"/>
                </a:lnTo>
                <a:lnTo>
                  <a:pt x="476" y="36"/>
                </a:lnTo>
                <a:lnTo>
                  <a:pt x="476" y="35"/>
                </a:lnTo>
                <a:lnTo>
                  <a:pt x="475" y="34"/>
                </a:lnTo>
                <a:lnTo>
                  <a:pt x="467" y="39"/>
                </a:lnTo>
                <a:lnTo>
                  <a:pt x="462" y="41"/>
                </a:lnTo>
                <a:lnTo>
                  <a:pt x="458" y="43"/>
                </a:lnTo>
                <a:lnTo>
                  <a:pt x="454" y="41"/>
                </a:lnTo>
                <a:close/>
                <a:moveTo>
                  <a:pt x="199" y="378"/>
                </a:moveTo>
                <a:lnTo>
                  <a:pt x="203" y="378"/>
                </a:lnTo>
                <a:lnTo>
                  <a:pt x="207" y="380"/>
                </a:lnTo>
                <a:lnTo>
                  <a:pt x="209" y="381"/>
                </a:lnTo>
                <a:lnTo>
                  <a:pt x="211" y="382"/>
                </a:lnTo>
                <a:lnTo>
                  <a:pt x="209" y="384"/>
                </a:lnTo>
                <a:lnTo>
                  <a:pt x="207" y="385"/>
                </a:lnTo>
                <a:lnTo>
                  <a:pt x="203" y="386"/>
                </a:lnTo>
                <a:lnTo>
                  <a:pt x="199" y="386"/>
                </a:lnTo>
                <a:lnTo>
                  <a:pt x="196" y="386"/>
                </a:lnTo>
                <a:lnTo>
                  <a:pt x="192" y="385"/>
                </a:lnTo>
                <a:lnTo>
                  <a:pt x="189" y="384"/>
                </a:lnTo>
                <a:lnTo>
                  <a:pt x="188" y="382"/>
                </a:lnTo>
                <a:lnTo>
                  <a:pt x="189" y="381"/>
                </a:lnTo>
                <a:lnTo>
                  <a:pt x="192" y="380"/>
                </a:lnTo>
                <a:lnTo>
                  <a:pt x="196" y="378"/>
                </a:lnTo>
                <a:lnTo>
                  <a:pt x="199" y="378"/>
                </a:lnTo>
                <a:close/>
                <a:moveTo>
                  <a:pt x="244" y="370"/>
                </a:moveTo>
                <a:lnTo>
                  <a:pt x="246" y="366"/>
                </a:lnTo>
                <a:lnTo>
                  <a:pt x="249" y="363"/>
                </a:lnTo>
                <a:lnTo>
                  <a:pt x="251" y="362"/>
                </a:lnTo>
                <a:lnTo>
                  <a:pt x="252" y="362"/>
                </a:lnTo>
                <a:lnTo>
                  <a:pt x="254" y="365"/>
                </a:lnTo>
                <a:lnTo>
                  <a:pt x="252" y="367"/>
                </a:lnTo>
                <a:lnTo>
                  <a:pt x="251" y="371"/>
                </a:lnTo>
                <a:lnTo>
                  <a:pt x="249" y="375"/>
                </a:lnTo>
                <a:lnTo>
                  <a:pt x="246" y="378"/>
                </a:lnTo>
                <a:lnTo>
                  <a:pt x="244" y="381"/>
                </a:lnTo>
                <a:lnTo>
                  <a:pt x="241" y="382"/>
                </a:lnTo>
                <a:lnTo>
                  <a:pt x="240" y="382"/>
                </a:lnTo>
                <a:lnTo>
                  <a:pt x="240" y="377"/>
                </a:lnTo>
                <a:lnTo>
                  <a:pt x="244" y="370"/>
                </a:lnTo>
                <a:close/>
                <a:moveTo>
                  <a:pt x="230" y="377"/>
                </a:moveTo>
                <a:lnTo>
                  <a:pt x="231" y="373"/>
                </a:lnTo>
                <a:lnTo>
                  <a:pt x="233" y="372"/>
                </a:lnTo>
                <a:lnTo>
                  <a:pt x="235" y="371"/>
                </a:lnTo>
                <a:lnTo>
                  <a:pt x="236" y="371"/>
                </a:lnTo>
                <a:lnTo>
                  <a:pt x="236" y="375"/>
                </a:lnTo>
                <a:lnTo>
                  <a:pt x="233" y="381"/>
                </a:lnTo>
                <a:lnTo>
                  <a:pt x="231" y="385"/>
                </a:lnTo>
                <a:lnTo>
                  <a:pt x="230" y="386"/>
                </a:lnTo>
                <a:lnTo>
                  <a:pt x="227" y="387"/>
                </a:lnTo>
                <a:lnTo>
                  <a:pt x="226" y="387"/>
                </a:lnTo>
                <a:lnTo>
                  <a:pt x="226" y="384"/>
                </a:lnTo>
                <a:lnTo>
                  <a:pt x="230" y="377"/>
                </a:lnTo>
                <a:close/>
                <a:moveTo>
                  <a:pt x="216" y="380"/>
                </a:moveTo>
                <a:lnTo>
                  <a:pt x="220" y="375"/>
                </a:lnTo>
                <a:lnTo>
                  <a:pt x="222" y="375"/>
                </a:lnTo>
                <a:lnTo>
                  <a:pt x="222" y="378"/>
                </a:lnTo>
                <a:lnTo>
                  <a:pt x="220" y="384"/>
                </a:lnTo>
                <a:lnTo>
                  <a:pt x="217" y="387"/>
                </a:lnTo>
                <a:lnTo>
                  <a:pt x="213" y="387"/>
                </a:lnTo>
                <a:lnTo>
                  <a:pt x="213" y="385"/>
                </a:lnTo>
                <a:lnTo>
                  <a:pt x="216" y="380"/>
                </a:lnTo>
                <a:close/>
                <a:moveTo>
                  <a:pt x="2" y="334"/>
                </a:moveTo>
                <a:lnTo>
                  <a:pt x="1" y="337"/>
                </a:lnTo>
                <a:lnTo>
                  <a:pt x="0" y="341"/>
                </a:lnTo>
                <a:lnTo>
                  <a:pt x="4" y="339"/>
                </a:lnTo>
                <a:lnTo>
                  <a:pt x="9" y="336"/>
                </a:lnTo>
                <a:lnTo>
                  <a:pt x="7" y="341"/>
                </a:lnTo>
                <a:lnTo>
                  <a:pt x="6" y="347"/>
                </a:lnTo>
                <a:lnTo>
                  <a:pt x="15" y="342"/>
                </a:lnTo>
                <a:lnTo>
                  <a:pt x="25" y="333"/>
                </a:lnTo>
                <a:lnTo>
                  <a:pt x="23" y="339"/>
                </a:lnTo>
                <a:lnTo>
                  <a:pt x="21" y="344"/>
                </a:lnTo>
                <a:lnTo>
                  <a:pt x="25" y="343"/>
                </a:lnTo>
                <a:lnTo>
                  <a:pt x="29" y="341"/>
                </a:lnTo>
                <a:lnTo>
                  <a:pt x="31" y="336"/>
                </a:lnTo>
                <a:lnTo>
                  <a:pt x="35" y="332"/>
                </a:lnTo>
                <a:lnTo>
                  <a:pt x="34" y="338"/>
                </a:lnTo>
                <a:lnTo>
                  <a:pt x="33" y="344"/>
                </a:lnTo>
                <a:lnTo>
                  <a:pt x="38" y="342"/>
                </a:lnTo>
                <a:lnTo>
                  <a:pt x="42" y="338"/>
                </a:lnTo>
                <a:lnTo>
                  <a:pt x="45" y="334"/>
                </a:lnTo>
                <a:lnTo>
                  <a:pt x="49" y="329"/>
                </a:lnTo>
                <a:lnTo>
                  <a:pt x="49" y="336"/>
                </a:lnTo>
                <a:lnTo>
                  <a:pt x="48" y="341"/>
                </a:lnTo>
                <a:lnTo>
                  <a:pt x="55" y="337"/>
                </a:lnTo>
                <a:lnTo>
                  <a:pt x="63" y="329"/>
                </a:lnTo>
                <a:lnTo>
                  <a:pt x="64" y="333"/>
                </a:lnTo>
                <a:lnTo>
                  <a:pt x="65" y="337"/>
                </a:lnTo>
                <a:lnTo>
                  <a:pt x="71" y="334"/>
                </a:lnTo>
                <a:lnTo>
                  <a:pt x="76" y="329"/>
                </a:lnTo>
                <a:lnTo>
                  <a:pt x="77" y="333"/>
                </a:lnTo>
                <a:lnTo>
                  <a:pt x="78" y="337"/>
                </a:lnTo>
                <a:lnTo>
                  <a:pt x="83" y="332"/>
                </a:lnTo>
                <a:lnTo>
                  <a:pt x="88" y="327"/>
                </a:lnTo>
                <a:lnTo>
                  <a:pt x="88" y="331"/>
                </a:lnTo>
                <a:lnTo>
                  <a:pt x="89" y="336"/>
                </a:lnTo>
                <a:lnTo>
                  <a:pt x="95" y="333"/>
                </a:lnTo>
                <a:lnTo>
                  <a:pt x="101" y="332"/>
                </a:lnTo>
                <a:lnTo>
                  <a:pt x="102" y="333"/>
                </a:lnTo>
                <a:lnTo>
                  <a:pt x="103" y="336"/>
                </a:lnTo>
                <a:lnTo>
                  <a:pt x="108" y="333"/>
                </a:lnTo>
                <a:lnTo>
                  <a:pt x="112" y="332"/>
                </a:lnTo>
                <a:lnTo>
                  <a:pt x="112" y="336"/>
                </a:lnTo>
                <a:lnTo>
                  <a:pt x="112" y="341"/>
                </a:lnTo>
                <a:lnTo>
                  <a:pt x="119" y="338"/>
                </a:lnTo>
                <a:lnTo>
                  <a:pt x="125" y="336"/>
                </a:lnTo>
                <a:lnTo>
                  <a:pt x="125" y="339"/>
                </a:lnTo>
                <a:lnTo>
                  <a:pt x="126" y="342"/>
                </a:lnTo>
                <a:lnTo>
                  <a:pt x="130" y="339"/>
                </a:lnTo>
                <a:lnTo>
                  <a:pt x="135" y="337"/>
                </a:lnTo>
                <a:lnTo>
                  <a:pt x="135" y="342"/>
                </a:lnTo>
                <a:lnTo>
                  <a:pt x="135" y="346"/>
                </a:lnTo>
                <a:lnTo>
                  <a:pt x="140" y="344"/>
                </a:lnTo>
                <a:lnTo>
                  <a:pt x="145" y="343"/>
                </a:lnTo>
                <a:lnTo>
                  <a:pt x="145" y="347"/>
                </a:lnTo>
                <a:lnTo>
                  <a:pt x="145" y="351"/>
                </a:lnTo>
                <a:lnTo>
                  <a:pt x="153" y="347"/>
                </a:lnTo>
                <a:lnTo>
                  <a:pt x="161" y="344"/>
                </a:lnTo>
                <a:lnTo>
                  <a:pt x="159" y="349"/>
                </a:lnTo>
                <a:lnTo>
                  <a:pt x="156" y="356"/>
                </a:lnTo>
                <a:lnTo>
                  <a:pt x="163" y="352"/>
                </a:lnTo>
                <a:lnTo>
                  <a:pt x="169" y="347"/>
                </a:lnTo>
                <a:lnTo>
                  <a:pt x="168" y="352"/>
                </a:lnTo>
                <a:lnTo>
                  <a:pt x="168" y="357"/>
                </a:lnTo>
                <a:lnTo>
                  <a:pt x="175" y="353"/>
                </a:lnTo>
                <a:lnTo>
                  <a:pt x="182" y="349"/>
                </a:lnTo>
                <a:lnTo>
                  <a:pt x="178" y="357"/>
                </a:lnTo>
                <a:lnTo>
                  <a:pt x="174" y="363"/>
                </a:lnTo>
                <a:lnTo>
                  <a:pt x="180" y="363"/>
                </a:lnTo>
                <a:lnTo>
                  <a:pt x="184" y="360"/>
                </a:lnTo>
                <a:lnTo>
                  <a:pt x="189" y="357"/>
                </a:lnTo>
                <a:lnTo>
                  <a:pt x="193" y="353"/>
                </a:lnTo>
                <a:lnTo>
                  <a:pt x="191" y="360"/>
                </a:lnTo>
                <a:lnTo>
                  <a:pt x="188" y="366"/>
                </a:lnTo>
                <a:lnTo>
                  <a:pt x="196" y="363"/>
                </a:lnTo>
                <a:lnTo>
                  <a:pt x="202" y="360"/>
                </a:lnTo>
                <a:lnTo>
                  <a:pt x="208" y="353"/>
                </a:lnTo>
                <a:lnTo>
                  <a:pt x="215" y="346"/>
                </a:lnTo>
                <a:lnTo>
                  <a:pt x="216" y="349"/>
                </a:lnTo>
                <a:lnTo>
                  <a:pt x="215" y="353"/>
                </a:lnTo>
                <a:lnTo>
                  <a:pt x="213" y="358"/>
                </a:lnTo>
                <a:lnTo>
                  <a:pt x="208" y="366"/>
                </a:lnTo>
                <a:lnTo>
                  <a:pt x="216" y="362"/>
                </a:lnTo>
                <a:lnTo>
                  <a:pt x="221" y="357"/>
                </a:lnTo>
                <a:lnTo>
                  <a:pt x="225" y="352"/>
                </a:lnTo>
                <a:lnTo>
                  <a:pt x="228" y="346"/>
                </a:lnTo>
                <a:lnTo>
                  <a:pt x="226" y="353"/>
                </a:lnTo>
                <a:lnTo>
                  <a:pt x="225" y="360"/>
                </a:lnTo>
                <a:lnTo>
                  <a:pt x="230" y="358"/>
                </a:lnTo>
                <a:lnTo>
                  <a:pt x="235" y="356"/>
                </a:lnTo>
                <a:lnTo>
                  <a:pt x="239" y="351"/>
                </a:lnTo>
                <a:lnTo>
                  <a:pt x="244" y="344"/>
                </a:lnTo>
                <a:lnTo>
                  <a:pt x="244" y="351"/>
                </a:lnTo>
                <a:lnTo>
                  <a:pt x="242" y="358"/>
                </a:lnTo>
                <a:lnTo>
                  <a:pt x="246" y="355"/>
                </a:lnTo>
                <a:lnTo>
                  <a:pt x="250" y="351"/>
                </a:lnTo>
                <a:lnTo>
                  <a:pt x="252" y="347"/>
                </a:lnTo>
                <a:lnTo>
                  <a:pt x="254" y="342"/>
                </a:lnTo>
                <a:lnTo>
                  <a:pt x="259" y="343"/>
                </a:lnTo>
                <a:lnTo>
                  <a:pt x="264" y="342"/>
                </a:lnTo>
                <a:lnTo>
                  <a:pt x="268" y="337"/>
                </a:lnTo>
                <a:lnTo>
                  <a:pt x="270" y="331"/>
                </a:lnTo>
                <a:lnTo>
                  <a:pt x="273" y="324"/>
                </a:lnTo>
                <a:lnTo>
                  <a:pt x="271" y="322"/>
                </a:lnTo>
                <a:lnTo>
                  <a:pt x="269" y="320"/>
                </a:lnTo>
                <a:lnTo>
                  <a:pt x="264" y="322"/>
                </a:lnTo>
                <a:lnTo>
                  <a:pt x="252" y="328"/>
                </a:lnTo>
                <a:lnTo>
                  <a:pt x="241" y="333"/>
                </a:lnTo>
                <a:lnTo>
                  <a:pt x="228" y="337"/>
                </a:lnTo>
                <a:lnTo>
                  <a:pt x="215" y="338"/>
                </a:lnTo>
                <a:lnTo>
                  <a:pt x="199" y="339"/>
                </a:lnTo>
                <a:lnTo>
                  <a:pt x="182" y="338"/>
                </a:lnTo>
                <a:lnTo>
                  <a:pt x="164" y="334"/>
                </a:lnTo>
                <a:lnTo>
                  <a:pt x="145" y="329"/>
                </a:lnTo>
                <a:lnTo>
                  <a:pt x="119" y="324"/>
                </a:lnTo>
                <a:lnTo>
                  <a:pt x="92" y="320"/>
                </a:lnTo>
                <a:lnTo>
                  <a:pt x="65" y="318"/>
                </a:lnTo>
                <a:lnTo>
                  <a:pt x="38" y="317"/>
                </a:lnTo>
                <a:lnTo>
                  <a:pt x="26" y="318"/>
                </a:lnTo>
                <a:lnTo>
                  <a:pt x="16" y="319"/>
                </a:lnTo>
                <a:lnTo>
                  <a:pt x="12" y="322"/>
                </a:lnTo>
                <a:lnTo>
                  <a:pt x="9" y="325"/>
                </a:lnTo>
                <a:lnTo>
                  <a:pt x="5" y="329"/>
                </a:lnTo>
                <a:lnTo>
                  <a:pt x="2" y="334"/>
                </a:lnTo>
                <a:close/>
                <a:moveTo>
                  <a:pt x="83" y="195"/>
                </a:moveTo>
                <a:lnTo>
                  <a:pt x="89" y="189"/>
                </a:lnTo>
                <a:lnTo>
                  <a:pt x="98" y="184"/>
                </a:lnTo>
                <a:lnTo>
                  <a:pt x="98" y="187"/>
                </a:lnTo>
                <a:lnTo>
                  <a:pt x="100" y="189"/>
                </a:lnTo>
                <a:lnTo>
                  <a:pt x="107" y="187"/>
                </a:lnTo>
                <a:lnTo>
                  <a:pt x="115" y="184"/>
                </a:lnTo>
                <a:lnTo>
                  <a:pt x="115" y="187"/>
                </a:lnTo>
                <a:lnTo>
                  <a:pt x="116" y="189"/>
                </a:lnTo>
                <a:lnTo>
                  <a:pt x="125" y="185"/>
                </a:lnTo>
                <a:lnTo>
                  <a:pt x="132" y="180"/>
                </a:lnTo>
                <a:lnTo>
                  <a:pt x="127" y="188"/>
                </a:lnTo>
                <a:lnTo>
                  <a:pt x="124" y="193"/>
                </a:lnTo>
                <a:lnTo>
                  <a:pt x="122" y="197"/>
                </a:lnTo>
                <a:lnTo>
                  <a:pt x="125" y="198"/>
                </a:lnTo>
                <a:lnTo>
                  <a:pt x="127" y="195"/>
                </a:lnTo>
                <a:lnTo>
                  <a:pt x="134" y="190"/>
                </a:lnTo>
                <a:lnTo>
                  <a:pt x="136" y="189"/>
                </a:lnTo>
                <a:lnTo>
                  <a:pt x="139" y="188"/>
                </a:lnTo>
                <a:lnTo>
                  <a:pt x="141" y="187"/>
                </a:lnTo>
                <a:lnTo>
                  <a:pt x="143" y="188"/>
                </a:lnTo>
                <a:lnTo>
                  <a:pt x="140" y="192"/>
                </a:lnTo>
                <a:lnTo>
                  <a:pt x="140" y="194"/>
                </a:lnTo>
                <a:lnTo>
                  <a:pt x="140" y="195"/>
                </a:lnTo>
                <a:lnTo>
                  <a:pt x="141" y="195"/>
                </a:lnTo>
                <a:lnTo>
                  <a:pt x="148" y="192"/>
                </a:lnTo>
                <a:lnTo>
                  <a:pt x="156" y="185"/>
                </a:lnTo>
                <a:lnTo>
                  <a:pt x="155" y="190"/>
                </a:lnTo>
                <a:lnTo>
                  <a:pt x="153" y="197"/>
                </a:lnTo>
                <a:lnTo>
                  <a:pt x="158" y="194"/>
                </a:lnTo>
                <a:lnTo>
                  <a:pt x="169" y="187"/>
                </a:lnTo>
                <a:lnTo>
                  <a:pt x="172" y="184"/>
                </a:lnTo>
                <a:lnTo>
                  <a:pt x="174" y="182"/>
                </a:lnTo>
                <a:lnTo>
                  <a:pt x="178" y="180"/>
                </a:lnTo>
                <a:lnTo>
                  <a:pt x="179" y="182"/>
                </a:lnTo>
                <a:lnTo>
                  <a:pt x="178" y="187"/>
                </a:lnTo>
                <a:lnTo>
                  <a:pt x="174" y="190"/>
                </a:lnTo>
                <a:lnTo>
                  <a:pt x="169" y="197"/>
                </a:lnTo>
                <a:lnTo>
                  <a:pt x="168" y="198"/>
                </a:lnTo>
                <a:lnTo>
                  <a:pt x="173" y="195"/>
                </a:lnTo>
                <a:lnTo>
                  <a:pt x="184" y="189"/>
                </a:lnTo>
                <a:lnTo>
                  <a:pt x="188" y="187"/>
                </a:lnTo>
                <a:lnTo>
                  <a:pt x="193" y="185"/>
                </a:lnTo>
                <a:lnTo>
                  <a:pt x="187" y="194"/>
                </a:lnTo>
                <a:lnTo>
                  <a:pt x="187" y="197"/>
                </a:lnTo>
                <a:lnTo>
                  <a:pt x="193" y="194"/>
                </a:lnTo>
                <a:lnTo>
                  <a:pt x="204" y="188"/>
                </a:lnTo>
                <a:lnTo>
                  <a:pt x="206" y="185"/>
                </a:lnTo>
                <a:lnTo>
                  <a:pt x="208" y="184"/>
                </a:lnTo>
                <a:lnTo>
                  <a:pt x="211" y="184"/>
                </a:lnTo>
                <a:lnTo>
                  <a:pt x="213" y="185"/>
                </a:lnTo>
                <a:lnTo>
                  <a:pt x="206" y="192"/>
                </a:lnTo>
                <a:lnTo>
                  <a:pt x="201" y="197"/>
                </a:lnTo>
                <a:lnTo>
                  <a:pt x="199" y="200"/>
                </a:lnTo>
                <a:lnTo>
                  <a:pt x="199" y="202"/>
                </a:lnTo>
                <a:lnTo>
                  <a:pt x="202" y="202"/>
                </a:lnTo>
                <a:lnTo>
                  <a:pt x="207" y="200"/>
                </a:lnTo>
                <a:lnTo>
                  <a:pt x="213" y="198"/>
                </a:lnTo>
                <a:lnTo>
                  <a:pt x="223" y="193"/>
                </a:lnTo>
                <a:lnTo>
                  <a:pt x="216" y="202"/>
                </a:lnTo>
                <a:lnTo>
                  <a:pt x="216" y="206"/>
                </a:lnTo>
                <a:lnTo>
                  <a:pt x="222" y="203"/>
                </a:lnTo>
                <a:lnTo>
                  <a:pt x="235" y="195"/>
                </a:lnTo>
                <a:lnTo>
                  <a:pt x="237" y="195"/>
                </a:lnTo>
                <a:lnTo>
                  <a:pt x="241" y="194"/>
                </a:lnTo>
                <a:lnTo>
                  <a:pt x="236" y="200"/>
                </a:lnTo>
                <a:lnTo>
                  <a:pt x="233" y="206"/>
                </a:lnTo>
                <a:lnTo>
                  <a:pt x="232" y="208"/>
                </a:lnTo>
                <a:lnTo>
                  <a:pt x="232" y="209"/>
                </a:lnTo>
                <a:lnTo>
                  <a:pt x="233" y="209"/>
                </a:lnTo>
                <a:lnTo>
                  <a:pt x="235" y="208"/>
                </a:lnTo>
                <a:lnTo>
                  <a:pt x="241" y="206"/>
                </a:lnTo>
                <a:lnTo>
                  <a:pt x="246" y="204"/>
                </a:lnTo>
                <a:lnTo>
                  <a:pt x="251" y="203"/>
                </a:lnTo>
                <a:lnTo>
                  <a:pt x="255" y="203"/>
                </a:lnTo>
                <a:lnTo>
                  <a:pt x="251" y="208"/>
                </a:lnTo>
                <a:lnTo>
                  <a:pt x="250" y="212"/>
                </a:lnTo>
                <a:lnTo>
                  <a:pt x="250" y="213"/>
                </a:lnTo>
                <a:lnTo>
                  <a:pt x="252" y="214"/>
                </a:lnTo>
                <a:lnTo>
                  <a:pt x="255" y="214"/>
                </a:lnTo>
                <a:lnTo>
                  <a:pt x="259" y="213"/>
                </a:lnTo>
                <a:lnTo>
                  <a:pt x="260" y="214"/>
                </a:lnTo>
                <a:lnTo>
                  <a:pt x="260" y="216"/>
                </a:lnTo>
                <a:lnTo>
                  <a:pt x="260" y="217"/>
                </a:lnTo>
                <a:lnTo>
                  <a:pt x="259" y="218"/>
                </a:lnTo>
                <a:lnTo>
                  <a:pt x="255" y="222"/>
                </a:lnTo>
                <a:lnTo>
                  <a:pt x="247" y="227"/>
                </a:lnTo>
                <a:lnTo>
                  <a:pt x="246" y="228"/>
                </a:lnTo>
                <a:lnTo>
                  <a:pt x="245" y="227"/>
                </a:lnTo>
                <a:lnTo>
                  <a:pt x="242" y="224"/>
                </a:lnTo>
                <a:lnTo>
                  <a:pt x="241" y="219"/>
                </a:lnTo>
                <a:lnTo>
                  <a:pt x="240" y="222"/>
                </a:lnTo>
                <a:lnTo>
                  <a:pt x="239" y="223"/>
                </a:lnTo>
                <a:lnTo>
                  <a:pt x="237" y="223"/>
                </a:lnTo>
                <a:lnTo>
                  <a:pt x="236" y="222"/>
                </a:lnTo>
                <a:lnTo>
                  <a:pt x="235" y="230"/>
                </a:lnTo>
                <a:lnTo>
                  <a:pt x="233" y="238"/>
                </a:lnTo>
                <a:lnTo>
                  <a:pt x="232" y="238"/>
                </a:lnTo>
                <a:lnTo>
                  <a:pt x="230" y="237"/>
                </a:lnTo>
                <a:lnTo>
                  <a:pt x="230" y="232"/>
                </a:lnTo>
                <a:lnTo>
                  <a:pt x="230" y="228"/>
                </a:lnTo>
                <a:lnTo>
                  <a:pt x="228" y="226"/>
                </a:lnTo>
                <a:lnTo>
                  <a:pt x="227" y="226"/>
                </a:lnTo>
                <a:lnTo>
                  <a:pt x="226" y="226"/>
                </a:lnTo>
                <a:lnTo>
                  <a:pt x="223" y="228"/>
                </a:lnTo>
                <a:lnTo>
                  <a:pt x="222" y="235"/>
                </a:lnTo>
                <a:lnTo>
                  <a:pt x="221" y="241"/>
                </a:lnTo>
                <a:lnTo>
                  <a:pt x="218" y="240"/>
                </a:lnTo>
                <a:lnTo>
                  <a:pt x="215" y="237"/>
                </a:lnTo>
                <a:lnTo>
                  <a:pt x="212" y="245"/>
                </a:lnTo>
                <a:lnTo>
                  <a:pt x="206" y="250"/>
                </a:lnTo>
                <a:lnTo>
                  <a:pt x="203" y="247"/>
                </a:lnTo>
                <a:lnTo>
                  <a:pt x="201" y="246"/>
                </a:lnTo>
                <a:lnTo>
                  <a:pt x="199" y="247"/>
                </a:lnTo>
                <a:lnTo>
                  <a:pt x="198" y="250"/>
                </a:lnTo>
                <a:lnTo>
                  <a:pt x="196" y="250"/>
                </a:lnTo>
                <a:lnTo>
                  <a:pt x="192" y="250"/>
                </a:lnTo>
                <a:lnTo>
                  <a:pt x="191" y="253"/>
                </a:lnTo>
                <a:lnTo>
                  <a:pt x="189" y="255"/>
                </a:lnTo>
                <a:lnTo>
                  <a:pt x="187" y="255"/>
                </a:lnTo>
                <a:lnTo>
                  <a:pt x="184" y="253"/>
                </a:lnTo>
                <a:lnTo>
                  <a:pt x="178" y="259"/>
                </a:lnTo>
                <a:lnTo>
                  <a:pt x="170" y="265"/>
                </a:lnTo>
                <a:lnTo>
                  <a:pt x="169" y="261"/>
                </a:lnTo>
                <a:lnTo>
                  <a:pt x="168" y="259"/>
                </a:lnTo>
                <a:lnTo>
                  <a:pt x="164" y="262"/>
                </a:lnTo>
                <a:lnTo>
                  <a:pt x="161" y="265"/>
                </a:lnTo>
                <a:lnTo>
                  <a:pt x="159" y="267"/>
                </a:lnTo>
                <a:lnTo>
                  <a:pt x="156" y="267"/>
                </a:lnTo>
                <a:lnTo>
                  <a:pt x="154" y="265"/>
                </a:lnTo>
                <a:lnTo>
                  <a:pt x="151" y="262"/>
                </a:lnTo>
                <a:lnTo>
                  <a:pt x="149" y="269"/>
                </a:lnTo>
                <a:lnTo>
                  <a:pt x="145" y="274"/>
                </a:lnTo>
                <a:lnTo>
                  <a:pt x="139" y="276"/>
                </a:lnTo>
                <a:lnTo>
                  <a:pt x="134" y="277"/>
                </a:lnTo>
                <a:lnTo>
                  <a:pt x="134" y="279"/>
                </a:lnTo>
                <a:lnTo>
                  <a:pt x="136" y="280"/>
                </a:lnTo>
                <a:lnTo>
                  <a:pt x="140" y="280"/>
                </a:lnTo>
                <a:lnTo>
                  <a:pt x="145" y="279"/>
                </a:lnTo>
                <a:lnTo>
                  <a:pt x="155" y="277"/>
                </a:lnTo>
                <a:lnTo>
                  <a:pt x="167" y="275"/>
                </a:lnTo>
                <a:lnTo>
                  <a:pt x="178" y="272"/>
                </a:lnTo>
                <a:lnTo>
                  <a:pt x="188" y="270"/>
                </a:lnTo>
                <a:lnTo>
                  <a:pt x="198" y="267"/>
                </a:lnTo>
                <a:lnTo>
                  <a:pt x="209" y="265"/>
                </a:lnTo>
                <a:lnTo>
                  <a:pt x="220" y="261"/>
                </a:lnTo>
                <a:lnTo>
                  <a:pt x="231" y="257"/>
                </a:lnTo>
                <a:lnTo>
                  <a:pt x="241" y="252"/>
                </a:lnTo>
                <a:lnTo>
                  <a:pt x="251" y="246"/>
                </a:lnTo>
                <a:lnTo>
                  <a:pt x="261" y="240"/>
                </a:lnTo>
                <a:lnTo>
                  <a:pt x="271" y="235"/>
                </a:lnTo>
                <a:lnTo>
                  <a:pt x="273" y="236"/>
                </a:lnTo>
                <a:lnTo>
                  <a:pt x="273" y="237"/>
                </a:lnTo>
                <a:lnTo>
                  <a:pt x="271" y="240"/>
                </a:lnTo>
                <a:lnTo>
                  <a:pt x="270" y="242"/>
                </a:lnTo>
                <a:lnTo>
                  <a:pt x="261" y="251"/>
                </a:lnTo>
                <a:lnTo>
                  <a:pt x="245" y="265"/>
                </a:lnTo>
                <a:lnTo>
                  <a:pt x="239" y="262"/>
                </a:lnTo>
                <a:lnTo>
                  <a:pt x="232" y="261"/>
                </a:lnTo>
                <a:lnTo>
                  <a:pt x="236" y="265"/>
                </a:lnTo>
                <a:lnTo>
                  <a:pt x="240" y="270"/>
                </a:lnTo>
                <a:lnTo>
                  <a:pt x="237" y="272"/>
                </a:lnTo>
                <a:lnTo>
                  <a:pt x="235" y="274"/>
                </a:lnTo>
                <a:lnTo>
                  <a:pt x="232" y="274"/>
                </a:lnTo>
                <a:lnTo>
                  <a:pt x="231" y="274"/>
                </a:lnTo>
                <a:lnTo>
                  <a:pt x="225" y="271"/>
                </a:lnTo>
                <a:lnTo>
                  <a:pt x="218" y="269"/>
                </a:lnTo>
                <a:lnTo>
                  <a:pt x="221" y="275"/>
                </a:lnTo>
                <a:lnTo>
                  <a:pt x="222" y="280"/>
                </a:lnTo>
                <a:lnTo>
                  <a:pt x="217" y="279"/>
                </a:lnTo>
                <a:lnTo>
                  <a:pt x="212" y="276"/>
                </a:lnTo>
                <a:lnTo>
                  <a:pt x="211" y="275"/>
                </a:lnTo>
                <a:lnTo>
                  <a:pt x="208" y="274"/>
                </a:lnTo>
                <a:lnTo>
                  <a:pt x="206" y="274"/>
                </a:lnTo>
                <a:lnTo>
                  <a:pt x="203" y="275"/>
                </a:lnTo>
                <a:lnTo>
                  <a:pt x="204" y="280"/>
                </a:lnTo>
                <a:lnTo>
                  <a:pt x="206" y="284"/>
                </a:lnTo>
                <a:lnTo>
                  <a:pt x="197" y="281"/>
                </a:lnTo>
                <a:lnTo>
                  <a:pt x="188" y="279"/>
                </a:lnTo>
                <a:lnTo>
                  <a:pt x="191" y="285"/>
                </a:lnTo>
                <a:lnTo>
                  <a:pt x="192" y="291"/>
                </a:lnTo>
                <a:lnTo>
                  <a:pt x="184" y="288"/>
                </a:lnTo>
                <a:lnTo>
                  <a:pt x="177" y="284"/>
                </a:lnTo>
                <a:lnTo>
                  <a:pt x="175" y="288"/>
                </a:lnTo>
                <a:lnTo>
                  <a:pt x="174" y="291"/>
                </a:lnTo>
                <a:lnTo>
                  <a:pt x="169" y="291"/>
                </a:lnTo>
                <a:lnTo>
                  <a:pt x="167" y="294"/>
                </a:lnTo>
                <a:lnTo>
                  <a:pt x="179" y="295"/>
                </a:lnTo>
                <a:lnTo>
                  <a:pt x="192" y="295"/>
                </a:lnTo>
                <a:lnTo>
                  <a:pt x="206" y="294"/>
                </a:lnTo>
                <a:lnTo>
                  <a:pt x="220" y="290"/>
                </a:lnTo>
                <a:lnTo>
                  <a:pt x="233" y="286"/>
                </a:lnTo>
                <a:lnTo>
                  <a:pt x="247" y="281"/>
                </a:lnTo>
                <a:lnTo>
                  <a:pt x="261" y="276"/>
                </a:lnTo>
                <a:lnTo>
                  <a:pt x="276" y="269"/>
                </a:lnTo>
                <a:lnTo>
                  <a:pt x="278" y="269"/>
                </a:lnTo>
                <a:lnTo>
                  <a:pt x="278" y="270"/>
                </a:lnTo>
                <a:lnTo>
                  <a:pt x="279" y="271"/>
                </a:lnTo>
                <a:lnTo>
                  <a:pt x="279" y="272"/>
                </a:lnTo>
                <a:lnTo>
                  <a:pt x="278" y="279"/>
                </a:lnTo>
                <a:lnTo>
                  <a:pt x="275" y="284"/>
                </a:lnTo>
                <a:lnTo>
                  <a:pt x="271" y="289"/>
                </a:lnTo>
                <a:lnTo>
                  <a:pt x="269" y="295"/>
                </a:lnTo>
                <a:lnTo>
                  <a:pt x="259" y="304"/>
                </a:lnTo>
                <a:lnTo>
                  <a:pt x="247" y="314"/>
                </a:lnTo>
                <a:lnTo>
                  <a:pt x="250" y="304"/>
                </a:lnTo>
                <a:lnTo>
                  <a:pt x="252" y="294"/>
                </a:lnTo>
                <a:lnTo>
                  <a:pt x="235" y="310"/>
                </a:lnTo>
                <a:lnTo>
                  <a:pt x="218" y="327"/>
                </a:lnTo>
                <a:lnTo>
                  <a:pt x="223" y="313"/>
                </a:lnTo>
                <a:lnTo>
                  <a:pt x="228" y="300"/>
                </a:lnTo>
                <a:lnTo>
                  <a:pt x="213" y="313"/>
                </a:lnTo>
                <a:lnTo>
                  <a:pt x="198" y="325"/>
                </a:lnTo>
                <a:lnTo>
                  <a:pt x="197" y="322"/>
                </a:lnTo>
                <a:lnTo>
                  <a:pt x="199" y="318"/>
                </a:lnTo>
                <a:lnTo>
                  <a:pt x="202" y="312"/>
                </a:lnTo>
                <a:lnTo>
                  <a:pt x="206" y="305"/>
                </a:lnTo>
                <a:lnTo>
                  <a:pt x="191" y="317"/>
                </a:lnTo>
                <a:lnTo>
                  <a:pt x="179" y="325"/>
                </a:lnTo>
                <a:lnTo>
                  <a:pt x="178" y="324"/>
                </a:lnTo>
                <a:lnTo>
                  <a:pt x="177" y="323"/>
                </a:lnTo>
                <a:lnTo>
                  <a:pt x="178" y="320"/>
                </a:lnTo>
                <a:lnTo>
                  <a:pt x="179" y="319"/>
                </a:lnTo>
                <a:lnTo>
                  <a:pt x="183" y="315"/>
                </a:lnTo>
                <a:lnTo>
                  <a:pt x="187" y="312"/>
                </a:lnTo>
                <a:lnTo>
                  <a:pt x="180" y="313"/>
                </a:lnTo>
                <a:lnTo>
                  <a:pt x="175" y="315"/>
                </a:lnTo>
                <a:lnTo>
                  <a:pt x="170" y="319"/>
                </a:lnTo>
                <a:lnTo>
                  <a:pt x="165" y="323"/>
                </a:lnTo>
                <a:lnTo>
                  <a:pt x="167" y="319"/>
                </a:lnTo>
                <a:lnTo>
                  <a:pt x="168" y="315"/>
                </a:lnTo>
                <a:lnTo>
                  <a:pt x="172" y="312"/>
                </a:lnTo>
                <a:lnTo>
                  <a:pt x="177" y="307"/>
                </a:lnTo>
                <a:lnTo>
                  <a:pt x="164" y="313"/>
                </a:lnTo>
                <a:lnTo>
                  <a:pt x="151" y="318"/>
                </a:lnTo>
                <a:lnTo>
                  <a:pt x="156" y="312"/>
                </a:lnTo>
                <a:lnTo>
                  <a:pt x="164" y="304"/>
                </a:lnTo>
                <a:lnTo>
                  <a:pt x="155" y="309"/>
                </a:lnTo>
                <a:lnTo>
                  <a:pt x="148" y="313"/>
                </a:lnTo>
                <a:lnTo>
                  <a:pt x="143" y="315"/>
                </a:lnTo>
                <a:lnTo>
                  <a:pt x="139" y="315"/>
                </a:lnTo>
                <a:lnTo>
                  <a:pt x="143" y="310"/>
                </a:lnTo>
                <a:lnTo>
                  <a:pt x="146" y="304"/>
                </a:lnTo>
                <a:lnTo>
                  <a:pt x="136" y="309"/>
                </a:lnTo>
                <a:lnTo>
                  <a:pt x="125" y="315"/>
                </a:lnTo>
                <a:lnTo>
                  <a:pt x="131" y="308"/>
                </a:lnTo>
                <a:lnTo>
                  <a:pt x="139" y="301"/>
                </a:lnTo>
                <a:lnTo>
                  <a:pt x="127" y="307"/>
                </a:lnTo>
                <a:lnTo>
                  <a:pt x="115" y="312"/>
                </a:lnTo>
                <a:lnTo>
                  <a:pt x="119" y="307"/>
                </a:lnTo>
                <a:lnTo>
                  <a:pt x="122" y="300"/>
                </a:lnTo>
                <a:lnTo>
                  <a:pt x="113" y="305"/>
                </a:lnTo>
                <a:lnTo>
                  <a:pt x="105" y="310"/>
                </a:lnTo>
                <a:lnTo>
                  <a:pt x="108" y="304"/>
                </a:lnTo>
                <a:lnTo>
                  <a:pt x="112" y="298"/>
                </a:lnTo>
                <a:lnTo>
                  <a:pt x="106" y="301"/>
                </a:lnTo>
                <a:lnTo>
                  <a:pt x="101" y="305"/>
                </a:lnTo>
                <a:lnTo>
                  <a:pt x="96" y="308"/>
                </a:lnTo>
                <a:lnTo>
                  <a:pt x="92" y="309"/>
                </a:lnTo>
                <a:lnTo>
                  <a:pt x="97" y="301"/>
                </a:lnTo>
                <a:lnTo>
                  <a:pt x="98" y="295"/>
                </a:lnTo>
                <a:lnTo>
                  <a:pt x="87" y="303"/>
                </a:lnTo>
                <a:lnTo>
                  <a:pt x="79" y="307"/>
                </a:lnTo>
                <a:lnTo>
                  <a:pt x="82" y="300"/>
                </a:lnTo>
                <a:lnTo>
                  <a:pt x="83" y="295"/>
                </a:lnTo>
                <a:lnTo>
                  <a:pt x="78" y="300"/>
                </a:lnTo>
                <a:lnTo>
                  <a:pt x="73" y="304"/>
                </a:lnTo>
                <a:lnTo>
                  <a:pt x="68" y="307"/>
                </a:lnTo>
                <a:lnTo>
                  <a:pt x="62" y="309"/>
                </a:lnTo>
                <a:lnTo>
                  <a:pt x="65" y="303"/>
                </a:lnTo>
                <a:lnTo>
                  <a:pt x="69" y="296"/>
                </a:lnTo>
                <a:lnTo>
                  <a:pt x="71" y="294"/>
                </a:lnTo>
                <a:lnTo>
                  <a:pt x="71" y="293"/>
                </a:lnTo>
                <a:lnTo>
                  <a:pt x="69" y="293"/>
                </a:lnTo>
                <a:lnTo>
                  <a:pt x="68" y="294"/>
                </a:lnTo>
                <a:lnTo>
                  <a:pt x="59" y="300"/>
                </a:lnTo>
                <a:lnTo>
                  <a:pt x="50" y="308"/>
                </a:lnTo>
                <a:lnTo>
                  <a:pt x="53" y="303"/>
                </a:lnTo>
                <a:lnTo>
                  <a:pt x="54" y="299"/>
                </a:lnTo>
                <a:lnTo>
                  <a:pt x="54" y="296"/>
                </a:lnTo>
                <a:lnTo>
                  <a:pt x="54" y="294"/>
                </a:lnTo>
                <a:lnTo>
                  <a:pt x="48" y="298"/>
                </a:lnTo>
                <a:lnTo>
                  <a:pt x="42" y="300"/>
                </a:lnTo>
                <a:lnTo>
                  <a:pt x="42" y="296"/>
                </a:lnTo>
                <a:lnTo>
                  <a:pt x="43" y="294"/>
                </a:lnTo>
                <a:lnTo>
                  <a:pt x="35" y="301"/>
                </a:lnTo>
                <a:lnTo>
                  <a:pt x="29" y="309"/>
                </a:lnTo>
                <a:lnTo>
                  <a:pt x="29" y="305"/>
                </a:lnTo>
                <a:lnTo>
                  <a:pt x="31" y="298"/>
                </a:lnTo>
                <a:lnTo>
                  <a:pt x="24" y="301"/>
                </a:lnTo>
                <a:lnTo>
                  <a:pt x="16" y="307"/>
                </a:lnTo>
                <a:lnTo>
                  <a:pt x="19" y="301"/>
                </a:lnTo>
                <a:lnTo>
                  <a:pt x="23" y="296"/>
                </a:lnTo>
                <a:lnTo>
                  <a:pt x="28" y="291"/>
                </a:lnTo>
                <a:lnTo>
                  <a:pt x="31" y="288"/>
                </a:lnTo>
                <a:lnTo>
                  <a:pt x="42" y="281"/>
                </a:lnTo>
                <a:lnTo>
                  <a:pt x="54" y="276"/>
                </a:lnTo>
                <a:lnTo>
                  <a:pt x="69" y="272"/>
                </a:lnTo>
                <a:lnTo>
                  <a:pt x="82" y="270"/>
                </a:lnTo>
                <a:lnTo>
                  <a:pt x="93" y="269"/>
                </a:lnTo>
                <a:lnTo>
                  <a:pt x="103" y="267"/>
                </a:lnTo>
                <a:lnTo>
                  <a:pt x="120" y="265"/>
                </a:lnTo>
                <a:lnTo>
                  <a:pt x="132" y="262"/>
                </a:lnTo>
                <a:lnTo>
                  <a:pt x="145" y="259"/>
                </a:lnTo>
                <a:lnTo>
                  <a:pt x="159" y="253"/>
                </a:lnTo>
                <a:lnTo>
                  <a:pt x="165" y="251"/>
                </a:lnTo>
                <a:lnTo>
                  <a:pt x="172" y="247"/>
                </a:lnTo>
                <a:lnTo>
                  <a:pt x="179" y="243"/>
                </a:lnTo>
                <a:lnTo>
                  <a:pt x="187" y="238"/>
                </a:lnTo>
                <a:lnTo>
                  <a:pt x="189" y="236"/>
                </a:lnTo>
                <a:lnTo>
                  <a:pt x="189" y="235"/>
                </a:lnTo>
                <a:lnTo>
                  <a:pt x="188" y="233"/>
                </a:lnTo>
                <a:lnTo>
                  <a:pt x="184" y="233"/>
                </a:lnTo>
                <a:lnTo>
                  <a:pt x="173" y="235"/>
                </a:lnTo>
                <a:lnTo>
                  <a:pt x="161" y="235"/>
                </a:lnTo>
                <a:lnTo>
                  <a:pt x="161" y="230"/>
                </a:lnTo>
                <a:lnTo>
                  <a:pt x="161" y="224"/>
                </a:lnTo>
                <a:lnTo>
                  <a:pt x="156" y="231"/>
                </a:lnTo>
                <a:lnTo>
                  <a:pt x="151" y="237"/>
                </a:lnTo>
                <a:lnTo>
                  <a:pt x="151" y="231"/>
                </a:lnTo>
                <a:lnTo>
                  <a:pt x="150" y="224"/>
                </a:lnTo>
                <a:lnTo>
                  <a:pt x="146" y="236"/>
                </a:lnTo>
                <a:lnTo>
                  <a:pt x="143" y="246"/>
                </a:lnTo>
                <a:lnTo>
                  <a:pt x="141" y="233"/>
                </a:lnTo>
                <a:lnTo>
                  <a:pt x="139" y="222"/>
                </a:lnTo>
                <a:lnTo>
                  <a:pt x="136" y="235"/>
                </a:lnTo>
                <a:lnTo>
                  <a:pt x="134" y="247"/>
                </a:lnTo>
                <a:lnTo>
                  <a:pt x="131" y="235"/>
                </a:lnTo>
                <a:lnTo>
                  <a:pt x="130" y="222"/>
                </a:lnTo>
                <a:lnTo>
                  <a:pt x="125" y="237"/>
                </a:lnTo>
                <a:lnTo>
                  <a:pt x="120" y="251"/>
                </a:lnTo>
                <a:lnTo>
                  <a:pt x="119" y="236"/>
                </a:lnTo>
                <a:lnTo>
                  <a:pt x="117" y="221"/>
                </a:lnTo>
                <a:lnTo>
                  <a:pt x="115" y="237"/>
                </a:lnTo>
                <a:lnTo>
                  <a:pt x="112" y="252"/>
                </a:lnTo>
                <a:lnTo>
                  <a:pt x="110" y="236"/>
                </a:lnTo>
                <a:lnTo>
                  <a:pt x="106" y="221"/>
                </a:lnTo>
                <a:lnTo>
                  <a:pt x="105" y="236"/>
                </a:lnTo>
                <a:lnTo>
                  <a:pt x="102" y="252"/>
                </a:lnTo>
                <a:lnTo>
                  <a:pt x="100" y="237"/>
                </a:lnTo>
                <a:lnTo>
                  <a:pt x="96" y="222"/>
                </a:lnTo>
                <a:lnTo>
                  <a:pt x="95" y="237"/>
                </a:lnTo>
                <a:lnTo>
                  <a:pt x="93" y="251"/>
                </a:lnTo>
                <a:lnTo>
                  <a:pt x="89" y="236"/>
                </a:lnTo>
                <a:lnTo>
                  <a:pt x="84" y="222"/>
                </a:lnTo>
                <a:lnTo>
                  <a:pt x="84" y="237"/>
                </a:lnTo>
                <a:lnTo>
                  <a:pt x="84" y="252"/>
                </a:lnTo>
                <a:lnTo>
                  <a:pt x="79" y="237"/>
                </a:lnTo>
                <a:lnTo>
                  <a:pt x="74" y="223"/>
                </a:lnTo>
                <a:lnTo>
                  <a:pt x="74" y="236"/>
                </a:lnTo>
                <a:lnTo>
                  <a:pt x="73" y="248"/>
                </a:lnTo>
                <a:lnTo>
                  <a:pt x="69" y="236"/>
                </a:lnTo>
                <a:lnTo>
                  <a:pt x="67" y="223"/>
                </a:lnTo>
                <a:lnTo>
                  <a:pt x="65" y="235"/>
                </a:lnTo>
                <a:lnTo>
                  <a:pt x="64" y="246"/>
                </a:lnTo>
                <a:lnTo>
                  <a:pt x="62" y="236"/>
                </a:lnTo>
                <a:lnTo>
                  <a:pt x="59" y="226"/>
                </a:lnTo>
                <a:lnTo>
                  <a:pt x="57" y="237"/>
                </a:lnTo>
                <a:lnTo>
                  <a:pt x="55" y="248"/>
                </a:lnTo>
                <a:lnTo>
                  <a:pt x="49" y="236"/>
                </a:lnTo>
                <a:lnTo>
                  <a:pt x="45" y="224"/>
                </a:lnTo>
                <a:lnTo>
                  <a:pt x="45" y="219"/>
                </a:lnTo>
                <a:lnTo>
                  <a:pt x="45" y="214"/>
                </a:lnTo>
                <a:lnTo>
                  <a:pt x="47" y="211"/>
                </a:lnTo>
                <a:lnTo>
                  <a:pt x="48" y="207"/>
                </a:lnTo>
                <a:lnTo>
                  <a:pt x="52" y="203"/>
                </a:lnTo>
                <a:lnTo>
                  <a:pt x="57" y="200"/>
                </a:lnTo>
                <a:lnTo>
                  <a:pt x="60" y="198"/>
                </a:lnTo>
                <a:lnTo>
                  <a:pt x="64" y="197"/>
                </a:lnTo>
                <a:lnTo>
                  <a:pt x="74" y="195"/>
                </a:lnTo>
                <a:lnTo>
                  <a:pt x="83" y="195"/>
                </a:lnTo>
                <a:close/>
                <a:moveTo>
                  <a:pt x="158" y="126"/>
                </a:moveTo>
                <a:lnTo>
                  <a:pt x="160" y="127"/>
                </a:lnTo>
                <a:lnTo>
                  <a:pt x="163" y="132"/>
                </a:lnTo>
                <a:lnTo>
                  <a:pt x="163" y="139"/>
                </a:lnTo>
                <a:lnTo>
                  <a:pt x="163" y="141"/>
                </a:lnTo>
                <a:lnTo>
                  <a:pt x="161" y="141"/>
                </a:lnTo>
                <a:lnTo>
                  <a:pt x="160" y="140"/>
                </a:lnTo>
                <a:lnTo>
                  <a:pt x="159" y="137"/>
                </a:lnTo>
                <a:lnTo>
                  <a:pt x="158" y="134"/>
                </a:lnTo>
                <a:lnTo>
                  <a:pt x="156" y="129"/>
                </a:lnTo>
                <a:lnTo>
                  <a:pt x="158" y="126"/>
                </a:lnTo>
                <a:close/>
                <a:moveTo>
                  <a:pt x="92" y="118"/>
                </a:moveTo>
                <a:lnTo>
                  <a:pt x="98" y="108"/>
                </a:lnTo>
                <a:lnTo>
                  <a:pt x="105" y="105"/>
                </a:lnTo>
                <a:lnTo>
                  <a:pt x="107" y="103"/>
                </a:lnTo>
                <a:lnTo>
                  <a:pt x="110" y="105"/>
                </a:lnTo>
                <a:lnTo>
                  <a:pt x="112" y="107"/>
                </a:lnTo>
                <a:lnTo>
                  <a:pt x="113" y="110"/>
                </a:lnTo>
                <a:lnTo>
                  <a:pt x="116" y="103"/>
                </a:lnTo>
                <a:lnTo>
                  <a:pt x="119" y="98"/>
                </a:lnTo>
                <a:lnTo>
                  <a:pt x="121" y="94"/>
                </a:lnTo>
                <a:lnTo>
                  <a:pt x="125" y="93"/>
                </a:lnTo>
                <a:lnTo>
                  <a:pt x="127" y="93"/>
                </a:lnTo>
                <a:lnTo>
                  <a:pt x="130" y="96"/>
                </a:lnTo>
                <a:lnTo>
                  <a:pt x="134" y="99"/>
                </a:lnTo>
                <a:lnTo>
                  <a:pt x="136" y="106"/>
                </a:lnTo>
                <a:lnTo>
                  <a:pt x="140" y="107"/>
                </a:lnTo>
                <a:lnTo>
                  <a:pt x="144" y="110"/>
                </a:lnTo>
                <a:lnTo>
                  <a:pt x="146" y="113"/>
                </a:lnTo>
                <a:lnTo>
                  <a:pt x="149" y="118"/>
                </a:lnTo>
                <a:lnTo>
                  <a:pt x="150" y="134"/>
                </a:lnTo>
                <a:lnTo>
                  <a:pt x="149" y="152"/>
                </a:lnTo>
                <a:lnTo>
                  <a:pt x="144" y="136"/>
                </a:lnTo>
                <a:lnTo>
                  <a:pt x="137" y="121"/>
                </a:lnTo>
                <a:lnTo>
                  <a:pt x="137" y="131"/>
                </a:lnTo>
                <a:lnTo>
                  <a:pt x="137" y="141"/>
                </a:lnTo>
                <a:lnTo>
                  <a:pt x="136" y="135"/>
                </a:lnTo>
                <a:lnTo>
                  <a:pt x="134" y="131"/>
                </a:lnTo>
                <a:lnTo>
                  <a:pt x="130" y="127"/>
                </a:lnTo>
                <a:lnTo>
                  <a:pt x="126" y="125"/>
                </a:lnTo>
                <a:lnTo>
                  <a:pt x="117" y="121"/>
                </a:lnTo>
                <a:lnTo>
                  <a:pt x="107" y="120"/>
                </a:lnTo>
                <a:lnTo>
                  <a:pt x="100" y="120"/>
                </a:lnTo>
                <a:lnTo>
                  <a:pt x="93" y="121"/>
                </a:lnTo>
                <a:lnTo>
                  <a:pt x="91" y="121"/>
                </a:lnTo>
                <a:lnTo>
                  <a:pt x="89" y="120"/>
                </a:lnTo>
                <a:lnTo>
                  <a:pt x="89" y="120"/>
                </a:lnTo>
                <a:lnTo>
                  <a:pt x="92" y="118"/>
                </a:lnTo>
                <a:close/>
                <a:moveTo>
                  <a:pt x="305" y="6"/>
                </a:moveTo>
                <a:lnTo>
                  <a:pt x="316" y="7"/>
                </a:lnTo>
                <a:lnTo>
                  <a:pt x="326" y="11"/>
                </a:lnTo>
                <a:lnTo>
                  <a:pt x="337" y="15"/>
                </a:lnTo>
                <a:lnTo>
                  <a:pt x="347" y="20"/>
                </a:lnTo>
                <a:lnTo>
                  <a:pt x="347" y="21"/>
                </a:lnTo>
                <a:lnTo>
                  <a:pt x="347" y="22"/>
                </a:lnTo>
                <a:lnTo>
                  <a:pt x="347" y="22"/>
                </a:lnTo>
                <a:lnTo>
                  <a:pt x="346" y="22"/>
                </a:lnTo>
                <a:lnTo>
                  <a:pt x="338" y="17"/>
                </a:lnTo>
                <a:lnTo>
                  <a:pt x="332" y="16"/>
                </a:lnTo>
                <a:lnTo>
                  <a:pt x="333" y="20"/>
                </a:lnTo>
                <a:lnTo>
                  <a:pt x="332" y="22"/>
                </a:lnTo>
                <a:lnTo>
                  <a:pt x="332" y="24"/>
                </a:lnTo>
                <a:lnTo>
                  <a:pt x="331" y="24"/>
                </a:lnTo>
                <a:lnTo>
                  <a:pt x="327" y="19"/>
                </a:lnTo>
                <a:lnTo>
                  <a:pt x="323" y="16"/>
                </a:lnTo>
                <a:lnTo>
                  <a:pt x="319" y="15"/>
                </a:lnTo>
                <a:lnTo>
                  <a:pt x="317" y="16"/>
                </a:lnTo>
                <a:lnTo>
                  <a:pt x="316" y="16"/>
                </a:lnTo>
                <a:lnTo>
                  <a:pt x="313" y="16"/>
                </a:lnTo>
                <a:lnTo>
                  <a:pt x="310" y="11"/>
                </a:lnTo>
                <a:lnTo>
                  <a:pt x="309" y="10"/>
                </a:lnTo>
                <a:lnTo>
                  <a:pt x="307" y="10"/>
                </a:lnTo>
                <a:lnTo>
                  <a:pt x="305" y="11"/>
                </a:lnTo>
                <a:lnTo>
                  <a:pt x="303" y="9"/>
                </a:lnTo>
                <a:lnTo>
                  <a:pt x="303" y="7"/>
                </a:lnTo>
                <a:lnTo>
                  <a:pt x="303" y="6"/>
                </a:lnTo>
                <a:lnTo>
                  <a:pt x="305" y="6"/>
                </a:lnTo>
                <a:close/>
                <a:moveTo>
                  <a:pt x="232" y="10"/>
                </a:moveTo>
                <a:lnTo>
                  <a:pt x="231" y="11"/>
                </a:lnTo>
                <a:lnTo>
                  <a:pt x="230" y="12"/>
                </a:lnTo>
                <a:lnTo>
                  <a:pt x="230" y="14"/>
                </a:lnTo>
                <a:lnTo>
                  <a:pt x="232" y="14"/>
                </a:lnTo>
                <a:lnTo>
                  <a:pt x="235" y="11"/>
                </a:lnTo>
                <a:lnTo>
                  <a:pt x="239" y="11"/>
                </a:lnTo>
                <a:lnTo>
                  <a:pt x="242" y="12"/>
                </a:lnTo>
                <a:lnTo>
                  <a:pt x="246" y="15"/>
                </a:lnTo>
                <a:lnTo>
                  <a:pt x="246" y="12"/>
                </a:lnTo>
                <a:lnTo>
                  <a:pt x="247" y="10"/>
                </a:lnTo>
                <a:lnTo>
                  <a:pt x="247" y="10"/>
                </a:lnTo>
                <a:lnTo>
                  <a:pt x="249" y="10"/>
                </a:lnTo>
                <a:lnTo>
                  <a:pt x="252" y="11"/>
                </a:lnTo>
                <a:lnTo>
                  <a:pt x="256" y="17"/>
                </a:lnTo>
                <a:lnTo>
                  <a:pt x="256" y="11"/>
                </a:lnTo>
                <a:lnTo>
                  <a:pt x="257" y="9"/>
                </a:lnTo>
                <a:lnTo>
                  <a:pt x="261" y="12"/>
                </a:lnTo>
                <a:lnTo>
                  <a:pt x="268" y="20"/>
                </a:lnTo>
                <a:lnTo>
                  <a:pt x="268" y="15"/>
                </a:lnTo>
                <a:lnTo>
                  <a:pt x="269" y="14"/>
                </a:lnTo>
                <a:lnTo>
                  <a:pt x="271" y="16"/>
                </a:lnTo>
                <a:lnTo>
                  <a:pt x="275" y="25"/>
                </a:lnTo>
                <a:lnTo>
                  <a:pt x="278" y="26"/>
                </a:lnTo>
                <a:lnTo>
                  <a:pt x="280" y="26"/>
                </a:lnTo>
                <a:lnTo>
                  <a:pt x="278" y="17"/>
                </a:lnTo>
                <a:lnTo>
                  <a:pt x="279" y="15"/>
                </a:lnTo>
                <a:lnTo>
                  <a:pt x="281" y="19"/>
                </a:lnTo>
                <a:lnTo>
                  <a:pt x="286" y="28"/>
                </a:lnTo>
                <a:lnTo>
                  <a:pt x="288" y="29"/>
                </a:lnTo>
                <a:lnTo>
                  <a:pt x="289" y="30"/>
                </a:lnTo>
                <a:lnTo>
                  <a:pt x="290" y="30"/>
                </a:lnTo>
                <a:lnTo>
                  <a:pt x="290" y="29"/>
                </a:lnTo>
                <a:lnTo>
                  <a:pt x="290" y="25"/>
                </a:lnTo>
                <a:lnTo>
                  <a:pt x="290" y="22"/>
                </a:lnTo>
                <a:lnTo>
                  <a:pt x="292" y="22"/>
                </a:lnTo>
                <a:lnTo>
                  <a:pt x="293" y="22"/>
                </a:lnTo>
                <a:lnTo>
                  <a:pt x="298" y="26"/>
                </a:lnTo>
                <a:lnTo>
                  <a:pt x="304" y="34"/>
                </a:lnTo>
                <a:lnTo>
                  <a:pt x="305" y="36"/>
                </a:lnTo>
                <a:lnTo>
                  <a:pt x="307" y="38"/>
                </a:lnTo>
                <a:lnTo>
                  <a:pt x="308" y="38"/>
                </a:lnTo>
                <a:lnTo>
                  <a:pt x="308" y="35"/>
                </a:lnTo>
                <a:lnTo>
                  <a:pt x="308" y="33"/>
                </a:lnTo>
                <a:lnTo>
                  <a:pt x="308" y="31"/>
                </a:lnTo>
                <a:lnTo>
                  <a:pt x="308" y="30"/>
                </a:lnTo>
                <a:lnTo>
                  <a:pt x="309" y="30"/>
                </a:lnTo>
                <a:lnTo>
                  <a:pt x="313" y="33"/>
                </a:lnTo>
                <a:lnTo>
                  <a:pt x="318" y="38"/>
                </a:lnTo>
                <a:lnTo>
                  <a:pt x="324" y="39"/>
                </a:lnTo>
                <a:lnTo>
                  <a:pt x="331" y="41"/>
                </a:lnTo>
                <a:lnTo>
                  <a:pt x="337" y="46"/>
                </a:lnTo>
                <a:lnTo>
                  <a:pt x="346" y="53"/>
                </a:lnTo>
                <a:lnTo>
                  <a:pt x="347" y="55"/>
                </a:lnTo>
                <a:lnTo>
                  <a:pt x="350" y="55"/>
                </a:lnTo>
                <a:lnTo>
                  <a:pt x="347" y="51"/>
                </a:lnTo>
                <a:lnTo>
                  <a:pt x="347" y="49"/>
                </a:lnTo>
                <a:lnTo>
                  <a:pt x="347" y="48"/>
                </a:lnTo>
                <a:lnTo>
                  <a:pt x="348" y="48"/>
                </a:lnTo>
                <a:lnTo>
                  <a:pt x="353" y="50"/>
                </a:lnTo>
                <a:lnTo>
                  <a:pt x="361" y="55"/>
                </a:lnTo>
                <a:lnTo>
                  <a:pt x="365" y="53"/>
                </a:lnTo>
                <a:lnTo>
                  <a:pt x="366" y="51"/>
                </a:lnTo>
                <a:lnTo>
                  <a:pt x="366" y="49"/>
                </a:lnTo>
                <a:lnTo>
                  <a:pt x="365" y="49"/>
                </a:lnTo>
                <a:lnTo>
                  <a:pt x="348" y="43"/>
                </a:lnTo>
                <a:lnTo>
                  <a:pt x="334" y="36"/>
                </a:lnTo>
                <a:lnTo>
                  <a:pt x="322" y="30"/>
                </a:lnTo>
                <a:lnTo>
                  <a:pt x="312" y="22"/>
                </a:lnTo>
                <a:lnTo>
                  <a:pt x="302" y="16"/>
                </a:lnTo>
                <a:lnTo>
                  <a:pt x="293" y="12"/>
                </a:lnTo>
                <a:lnTo>
                  <a:pt x="284" y="10"/>
                </a:lnTo>
                <a:lnTo>
                  <a:pt x="273" y="4"/>
                </a:lnTo>
                <a:lnTo>
                  <a:pt x="268" y="1"/>
                </a:lnTo>
                <a:lnTo>
                  <a:pt x="262" y="0"/>
                </a:lnTo>
                <a:lnTo>
                  <a:pt x="256" y="0"/>
                </a:lnTo>
                <a:lnTo>
                  <a:pt x="251" y="1"/>
                </a:lnTo>
                <a:lnTo>
                  <a:pt x="246" y="2"/>
                </a:lnTo>
                <a:lnTo>
                  <a:pt x="242" y="4"/>
                </a:lnTo>
                <a:lnTo>
                  <a:pt x="237" y="6"/>
                </a:lnTo>
                <a:lnTo>
                  <a:pt x="232" y="10"/>
                </a:lnTo>
                <a:close/>
                <a:moveTo>
                  <a:pt x="201" y="30"/>
                </a:moveTo>
                <a:lnTo>
                  <a:pt x="197" y="33"/>
                </a:lnTo>
                <a:lnTo>
                  <a:pt x="196" y="34"/>
                </a:lnTo>
                <a:lnTo>
                  <a:pt x="197" y="36"/>
                </a:lnTo>
                <a:lnTo>
                  <a:pt x="201" y="38"/>
                </a:lnTo>
                <a:lnTo>
                  <a:pt x="204" y="38"/>
                </a:lnTo>
                <a:lnTo>
                  <a:pt x="208" y="38"/>
                </a:lnTo>
                <a:lnTo>
                  <a:pt x="212" y="38"/>
                </a:lnTo>
                <a:lnTo>
                  <a:pt x="213" y="38"/>
                </a:lnTo>
                <a:lnTo>
                  <a:pt x="216" y="39"/>
                </a:lnTo>
                <a:lnTo>
                  <a:pt x="217" y="41"/>
                </a:lnTo>
                <a:lnTo>
                  <a:pt x="220" y="45"/>
                </a:lnTo>
                <a:lnTo>
                  <a:pt x="222" y="48"/>
                </a:lnTo>
                <a:lnTo>
                  <a:pt x="225" y="49"/>
                </a:lnTo>
                <a:lnTo>
                  <a:pt x="227" y="49"/>
                </a:lnTo>
                <a:lnTo>
                  <a:pt x="226" y="45"/>
                </a:lnTo>
                <a:lnTo>
                  <a:pt x="222" y="41"/>
                </a:lnTo>
                <a:lnTo>
                  <a:pt x="221" y="40"/>
                </a:lnTo>
                <a:lnTo>
                  <a:pt x="220" y="38"/>
                </a:lnTo>
                <a:lnTo>
                  <a:pt x="221" y="36"/>
                </a:lnTo>
                <a:lnTo>
                  <a:pt x="222" y="36"/>
                </a:lnTo>
                <a:lnTo>
                  <a:pt x="223" y="36"/>
                </a:lnTo>
                <a:lnTo>
                  <a:pt x="226" y="36"/>
                </a:lnTo>
                <a:lnTo>
                  <a:pt x="233" y="43"/>
                </a:lnTo>
                <a:lnTo>
                  <a:pt x="241" y="48"/>
                </a:lnTo>
                <a:lnTo>
                  <a:pt x="245" y="50"/>
                </a:lnTo>
                <a:lnTo>
                  <a:pt x="246" y="50"/>
                </a:lnTo>
                <a:lnTo>
                  <a:pt x="245" y="44"/>
                </a:lnTo>
                <a:lnTo>
                  <a:pt x="242" y="39"/>
                </a:lnTo>
                <a:lnTo>
                  <a:pt x="242" y="36"/>
                </a:lnTo>
                <a:lnTo>
                  <a:pt x="244" y="36"/>
                </a:lnTo>
                <a:lnTo>
                  <a:pt x="246" y="38"/>
                </a:lnTo>
                <a:lnTo>
                  <a:pt x="249" y="39"/>
                </a:lnTo>
                <a:lnTo>
                  <a:pt x="256" y="45"/>
                </a:lnTo>
                <a:lnTo>
                  <a:pt x="264" y="53"/>
                </a:lnTo>
                <a:lnTo>
                  <a:pt x="264" y="51"/>
                </a:lnTo>
                <a:lnTo>
                  <a:pt x="261" y="41"/>
                </a:lnTo>
                <a:lnTo>
                  <a:pt x="261" y="40"/>
                </a:lnTo>
                <a:lnTo>
                  <a:pt x="262" y="40"/>
                </a:lnTo>
                <a:lnTo>
                  <a:pt x="264" y="40"/>
                </a:lnTo>
                <a:lnTo>
                  <a:pt x="266" y="41"/>
                </a:lnTo>
                <a:lnTo>
                  <a:pt x="274" y="49"/>
                </a:lnTo>
                <a:lnTo>
                  <a:pt x="280" y="57"/>
                </a:lnTo>
                <a:lnTo>
                  <a:pt x="283" y="59"/>
                </a:lnTo>
                <a:lnTo>
                  <a:pt x="284" y="62"/>
                </a:lnTo>
                <a:lnTo>
                  <a:pt x="286" y="62"/>
                </a:lnTo>
                <a:lnTo>
                  <a:pt x="286" y="60"/>
                </a:lnTo>
                <a:lnTo>
                  <a:pt x="286" y="58"/>
                </a:lnTo>
                <a:lnTo>
                  <a:pt x="286" y="55"/>
                </a:lnTo>
                <a:lnTo>
                  <a:pt x="286" y="53"/>
                </a:lnTo>
                <a:lnTo>
                  <a:pt x="288" y="53"/>
                </a:lnTo>
                <a:lnTo>
                  <a:pt x="290" y="53"/>
                </a:lnTo>
                <a:lnTo>
                  <a:pt x="292" y="55"/>
                </a:lnTo>
                <a:lnTo>
                  <a:pt x="299" y="63"/>
                </a:lnTo>
                <a:lnTo>
                  <a:pt x="303" y="64"/>
                </a:lnTo>
                <a:lnTo>
                  <a:pt x="303" y="62"/>
                </a:lnTo>
                <a:lnTo>
                  <a:pt x="302" y="59"/>
                </a:lnTo>
                <a:lnTo>
                  <a:pt x="302" y="58"/>
                </a:lnTo>
                <a:lnTo>
                  <a:pt x="303" y="57"/>
                </a:lnTo>
                <a:lnTo>
                  <a:pt x="305" y="58"/>
                </a:lnTo>
                <a:lnTo>
                  <a:pt x="308" y="59"/>
                </a:lnTo>
                <a:lnTo>
                  <a:pt x="316" y="65"/>
                </a:lnTo>
                <a:lnTo>
                  <a:pt x="323" y="72"/>
                </a:lnTo>
                <a:lnTo>
                  <a:pt x="326" y="73"/>
                </a:lnTo>
                <a:lnTo>
                  <a:pt x="327" y="73"/>
                </a:lnTo>
                <a:lnTo>
                  <a:pt x="328" y="73"/>
                </a:lnTo>
                <a:lnTo>
                  <a:pt x="328" y="72"/>
                </a:lnTo>
                <a:lnTo>
                  <a:pt x="326" y="69"/>
                </a:lnTo>
                <a:lnTo>
                  <a:pt x="324" y="68"/>
                </a:lnTo>
                <a:lnTo>
                  <a:pt x="324" y="65"/>
                </a:lnTo>
                <a:lnTo>
                  <a:pt x="324" y="65"/>
                </a:lnTo>
                <a:lnTo>
                  <a:pt x="326" y="65"/>
                </a:lnTo>
                <a:lnTo>
                  <a:pt x="328" y="67"/>
                </a:lnTo>
                <a:lnTo>
                  <a:pt x="334" y="72"/>
                </a:lnTo>
                <a:lnTo>
                  <a:pt x="342" y="75"/>
                </a:lnTo>
                <a:lnTo>
                  <a:pt x="343" y="77"/>
                </a:lnTo>
                <a:lnTo>
                  <a:pt x="343" y="75"/>
                </a:lnTo>
                <a:lnTo>
                  <a:pt x="342" y="73"/>
                </a:lnTo>
                <a:lnTo>
                  <a:pt x="341" y="69"/>
                </a:lnTo>
                <a:lnTo>
                  <a:pt x="345" y="69"/>
                </a:lnTo>
                <a:lnTo>
                  <a:pt x="348" y="69"/>
                </a:lnTo>
                <a:lnTo>
                  <a:pt x="350" y="73"/>
                </a:lnTo>
                <a:lnTo>
                  <a:pt x="352" y="74"/>
                </a:lnTo>
                <a:lnTo>
                  <a:pt x="356" y="77"/>
                </a:lnTo>
                <a:lnTo>
                  <a:pt x="360" y="78"/>
                </a:lnTo>
                <a:lnTo>
                  <a:pt x="362" y="78"/>
                </a:lnTo>
                <a:lnTo>
                  <a:pt x="367" y="75"/>
                </a:lnTo>
                <a:lnTo>
                  <a:pt x="376" y="73"/>
                </a:lnTo>
                <a:lnTo>
                  <a:pt x="385" y="70"/>
                </a:lnTo>
                <a:lnTo>
                  <a:pt x="389" y="69"/>
                </a:lnTo>
                <a:lnTo>
                  <a:pt x="390" y="67"/>
                </a:lnTo>
                <a:lnTo>
                  <a:pt x="389" y="65"/>
                </a:lnTo>
                <a:lnTo>
                  <a:pt x="385" y="65"/>
                </a:lnTo>
                <a:lnTo>
                  <a:pt x="375" y="68"/>
                </a:lnTo>
                <a:lnTo>
                  <a:pt x="365" y="68"/>
                </a:lnTo>
                <a:lnTo>
                  <a:pt x="355" y="65"/>
                </a:lnTo>
                <a:lnTo>
                  <a:pt x="343" y="63"/>
                </a:lnTo>
                <a:lnTo>
                  <a:pt x="322" y="54"/>
                </a:lnTo>
                <a:lnTo>
                  <a:pt x="300" y="43"/>
                </a:lnTo>
                <a:lnTo>
                  <a:pt x="285" y="35"/>
                </a:lnTo>
                <a:lnTo>
                  <a:pt x="271" y="30"/>
                </a:lnTo>
                <a:lnTo>
                  <a:pt x="259" y="28"/>
                </a:lnTo>
                <a:lnTo>
                  <a:pt x="246" y="25"/>
                </a:lnTo>
                <a:lnTo>
                  <a:pt x="233" y="25"/>
                </a:lnTo>
                <a:lnTo>
                  <a:pt x="222" y="25"/>
                </a:lnTo>
                <a:lnTo>
                  <a:pt x="211" y="28"/>
                </a:lnTo>
                <a:lnTo>
                  <a:pt x="201" y="30"/>
                </a:lnTo>
                <a:close/>
                <a:moveTo>
                  <a:pt x="466" y="45"/>
                </a:moveTo>
                <a:lnTo>
                  <a:pt x="466" y="48"/>
                </a:lnTo>
                <a:lnTo>
                  <a:pt x="463" y="51"/>
                </a:lnTo>
                <a:lnTo>
                  <a:pt x="461" y="53"/>
                </a:lnTo>
                <a:lnTo>
                  <a:pt x="458" y="53"/>
                </a:lnTo>
                <a:lnTo>
                  <a:pt x="458" y="50"/>
                </a:lnTo>
                <a:lnTo>
                  <a:pt x="459" y="48"/>
                </a:lnTo>
                <a:lnTo>
                  <a:pt x="463" y="45"/>
                </a:lnTo>
                <a:lnTo>
                  <a:pt x="466" y="45"/>
                </a:lnTo>
                <a:close/>
                <a:moveTo>
                  <a:pt x="486" y="50"/>
                </a:moveTo>
                <a:lnTo>
                  <a:pt x="483" y="50"/>
                </a:lnTo>
                <a:lnTo>
                  <a:pt x="482" y="51"/>
                </a:lnTo>
                <a:lnTo>
                  <a:pt x="483" y="53"/>
                </a:lnTo>
                <a:lnTo>
                  <a:pt x="487" y="53"/>
                </a:lnTo>
                <a:lnTo>
                  <a:pt x="494" y="48"/>
                </a:lnTo>
                <a:lnTo>
                  <a:pt x="499" y="43"/>
                </a:lnTo>
                <a:lnTo>
                  <a:pt x="500" y="40"/>
                </a:lnTo>
                <a:lnTo>
                  <a:pt x="501" y="39"/>
                </a:lnTo>
                <a:lnTo>
                  <a:pt x="501" y="39"/>
                </a:lnTo>
                <a:lnTo>
                  <a:pt x="502" y="40"/>
                </a:lnTo>
                <a:lnTo>
                  <a:pt x="502" y="43"/>
                </a:lnTo>
                <a:lnTo>
                  <a:pt x="504" y="44"/>
                </a:lnTo>
                <a:lnTo>
                  <a:pt x="507" y="41"/>
                </a:lnTo>
                <a:lnTo>
                  <a:pt x="510" y="38"/>
                </a:lnTo>
                <a:lnTo>
                  <a:pt x="513" y="31"/>
                </a:lnTo>
                <a:lnTo>
                  <a:pt x="513" y="28"/>
                </a:lnTo>
                <a:lnTo>
                  <a:pt x="516" y="25"/>
                </a:lnTo>
                <a:lnTo>
                  <a:pt x="521" y="22"/>
                </a:lnTo>
                <a:lnTo>
                  <a:pt x="524" y="20"/>
                </a:lnTo>
                <a:lnTo>
                  <a:pt x="524" y="17"/>
                </a:lnTo>
                <a:lnTo>
                  <a:pt x="523" y="17"/>
                </a:lnTo>
                <a:lnTo>
                  <a:pt x="518" y="17"/>
                </a:lnTo>
                <a:lnTo>
                  <a:pt x="505" y="28"/>
                </a:lnTo>
                <a:lnTo>
                  <a:pt x="494" y="40"/>
                </a:lnTo>
                <a:lnTo>
                  <a:pt x="490" y="45"/>
                </a:lnTo>
                <a:lnTo>
                  <a:pt x="486" y="50"/>
                </a:lnTo>
                <a:close/>
              </a:path>
            </a:pathLst>
          </a:custGeom>
          <a:solidFill>
            <a:srgbClr val="008DD2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8592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19094-42EE-477D-AEE6-FD25A1C405B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058DFB-B566-4E63-8F23-83B055BEB90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389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19094-42EE-477D-AEE6-FD25A1C405B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058DFB-B566-4E63-8F23-83B055BEB90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026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"/>
            <a:ext cx="12193195" cy="685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433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5036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11468010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010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68010" cy="4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239349" y="6453338"/>
            <a:ext cx="2844800" cy="365125"/>
          </a:xfrm>
        </p:spPr>
        <p:txBody>
          <a:bodyPr/>
          <a:lstStyle>
            <a:lvl1pPr>
              <a:defRPr sz="108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4CCD72-1574-4D2D-BB8F-B9160B3F4D0F}" type="datetime1">
              <a:rPr kumimoji="0" lang="ru-RU" sz="1083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16.12.2019</a:t>
            </a:fld>
            <a:endParaRPr kumimoji="0" lang="ru-RU" sz="1083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72331" y="6453338"/>
            <a:ext cx="2844800" cy="365125"/>
          </a:xfrm>
        </p:spPr>
        <p:txBody>
          <a:bodyPr/>
          <a:lstStyle>
            <a:lvl1pPr>
              <a:defRPr sz="108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083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83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39349" y="22312"/>
            <a:ext cx="10972800" cy="432048"/>
          </a:xfrm>
        </p:spPr>
        <p:txBody>
          <a:bodyPr anchor="t"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996" y="533304"/>
            <a:ext cx="8067509" cy="622920"/>
          </a:xfrm>
        </p:spPr>
        <p:txBody>
          <a:bodyPr>
            <a:normAutofit/>
          </a:bodyPr>
          <a:lstStyle>
            <a:lvl1pPr marL="0" indent="0" algn="ctr">
              <a:buNone/>
              <a:defRPr sz="2167">
                <a:solidFill>
                  <a:schemeClr val="accent1"/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796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68010" cy="4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239349" y="6453338"/>
            <a:ext cx="2844800" cy="365125"/>
          </a:xfrm>
        </p:spPr>
        <p:txBody>
          <a:bodyPr/>
          <a:lstStyle>
            <a:lvl1pPr>
              <a:defRPr sz="108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4CCD72-1574-4D2D-BB8F-B9160B3F4D0F}" type="datetime1">
              <a:rPr kumimoji="0" lang="ru-RU" sz="1083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16.12.2019</a:t>
            </a:fld>
            <a:endParaRPr kumimoji="0" lang="ru-RU" sz="1083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72331" y="6453338"/>
            <a:ext cx="2844800" cy="365125"/>
          </a:xfrm>
        </p:spPr>
        <p:txBody>
          <a:bodyPr/>
          <a:lstStyle>
            <a:lvl1pPr>
              <a:defRPr sz="1083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083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83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39349" y="22312"/>
            <a:ext cx="10972800" cy="432048"/>
          </a:xfrm>
        </p:spPr>
        <p:txBody>
          <a:bodyPr anchor="t"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996" y="533304"/>
            <a:ext cx="8067509" cy="622920"/>
          </a:xfrm>
        </p:spPr>
        <p:txBody>
          <a:bodyPr>
            <a:normAutofit/>
          </a:bodyPr>
          <a:lstStyle>
            <a:lvl1pPr marL="0" indent="0" algn="ctr">
              <a:buNone/>
              <a:defRPr sz="2167">
                <a:solidFill>
                  <a:schemeClr val="accent1"/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677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5" y="538189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052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618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0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08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9" name="Picture 3" descr="F:\Photoshop instrumenti\Downloads\0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7" y="0"/>
            <a:ext cx="12190191" cy="6855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384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9547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131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0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749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5" y="538189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348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273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0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665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190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4761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0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212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5" y="538189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657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-11152"/>
            <a:ext cx="117597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3866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9831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0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310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5034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6583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0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3501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77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909"/>
            </a:lvl1pPr>
            <a:lvl2pPr marL="363716" indent="0" algn="ctr">
              <a:buNone/>
              <a:defRPr sz="1591"/>
            </a:lvl2pPr>
            <a:lvl3pPr marL="727432" indent="0" algn="ctr">
              <a:buNone/>
              <a:defRPr sz="1432"/>
            </a:lvl3pPr>
            <a:lvl4pPr marL="1091148" indent="0" algn="ctr">
              <a:buNone/>
              <a:defRPr sz="1273"/>
            </a:lvl4pPr>
            <a:lvl5pPr marL="1454864" indent="0" algn="ctr">
              <a:buNone/>
              <a:defRPr sz="1273"/>
            </a:lvl5pPr>
            <a:lvl6pPr marL="1818581" indent="0" algn="ctr">
              <a:buNone/>
              <a:defRPr sz="1273"/>
            </a:lvl6pPr>
            <a:lvl7pPr marL="2182297" indent="0" algn="ctr">
              <a:buNone/>
              <a:defRPr sz="1273"/>
            </a:lvl7pPr>
            <a:lvl8pPr marL="2546013" indent="0" algn="ctr">
              <a:buNone/>
              <a:defRPr sz="1273"/>
            </a:lvl8pPr>
            <a:lvl9pPr marL="2909729" indent="0" algn="ctr">
              <a:buNone/>
              <a:defRPr sz="127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ED6BA8-029E-4D0D-AC39-9E4173C6B25F}" type="slidenum">
              <a:rPr kumimoji="0" lang="ru-RU" sz="95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8580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ED6BA8-029E-4D0D-AC39-9E4173C6B25F}" type="slidenum">
              <a:rPr kumimoji="0" lang="ru-RU" sz="95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5585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1" cy="2852737"/>
          </a:xfrm>
        </p:spPr>
        <p:txBody>
          <a:bodyPr anchor="b"/>
          <a:lstStyle>
            <a:lvl1pPr>
              <a:defRPr sz="477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1" cy="1500187"/>
          </a:xfrm>
        </p:spPr>
        <p:txBody>
          <a:bodyPr/>
          <a:lstStyle>
            <a:lvl1pPr marL="0" indent="0">
              <a:buNone/>
              <a:defRPr sz="1909">
                <a:solidFill>
                  <a:schemeClr val="tx1">
                    <a:tint val="75000"/>
                  </a:schemeClr>
                </a:solidFill>
              </a:defRPr>
            </a:lvl1pPr>
            <a:lvl2pPr marL="363716" indent="0">
              <a:buNone/>
              <a:defRPr sz="1591">
                <a:solidFill>
                  <a:schemeClr val="tx1">
                    <a:tint val="75000"/>
                  </a:schemeClr>
                </a:solidFill>
              </a:defRPr>
            </a:lvl2pPr>
            <a:lvl3pPr marL="727432" indent="0">
              <a:buNone/>
              <a:defRPr sz="1432">
                <a:solidFill>
                  <a:schemeClr val="tx1">
                    <a:tint val="75000"/>
                  </a:schemeClr>
                </a:solidFill>
              </a:defRPr>
            </a:lvl3pPr>
            <a:lvl4pPr marL="1091148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4pPr>
            <a:lvl5pPr marL="1454864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5pPr>
            <a:lvl6pPr marL="1818581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6pPr>
            <a:lvl7pPr marL="2182297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7pPr>
            <a:lvl8pPr marL="2546013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8pPr>
            <a:lvl9pPr marL="2909729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ED6BA8-029E-4D0D-AC39-9E4173C6B25F}" type="slidenum">
              <a:rPr kumimoji="0" lang="ru-RU" sz="95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34094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ED6BA8-029E-4D0D-AC39-9E4173C6B25F}" type="slidenum">
              <a:rPr kumimoji="0" lang="ru-RU" sz="95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03333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1909" b="1"/>
            </a:lvl1pPr>
            <a:lvl2pPr marL="363716" indent="0">
              <a:buNone/>
              <a:defRPr sz="1591" b="1"/>
            </a:lvl2pPr>
            <a:lvl3pPr marL="727432" indent="0">
              <a:buNone/>
              <a:defRPr sz="1432" b="1"/>
            </a:lvl3pPr>
            <a:lvl4pPr marL="1091148" indent="0">
              <a:buNone/>
              <a:defRPr sz="1273" b="1"/>
            </a:lvl4pPr>
            <a:lvl5pPr marL="1454864" indent="0">
              <a:buNone/>
              <a:defRPr sz="1273" b="1"/>
            </a:lvl5pPr>
            <a:lvl6pPr marL="1818581" indent="0">
              <a:buNone/>
              <a:defRPr sz="1273" b="1"/>
            </a:lvl6pPr>
            <a:lvl7pPr marL="2182297" indent="0">
              <a:buNone/>
              <a:defRPr sz="1273" b="1"/>
            </a:lvl7pPr>
            <a:lvl8pPr marL="2546013" indent="0">
              <a:buNone/>
              <a:defRPr sz="1273" b="1"/>
            </a:lvl8pPr>
            <a:lvl9pPr marL="2909729" indent="0">
              <a:buNone/>
              <a:defRPr sz="127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909" b="1"/>
            </a:lvl1pPr>
            <a:lvl2pPr marL="363716" indent="0">
              <a:buNone/>
              <a:defRPr sz="1591" b="1"/>
            </a:lvl2pPr>
            <a:lvl3pPr marL="727432" indent="0">
              <a:buNone/>
              <a:defRPr sz="1432" b="1"/>
            </a:lvl3pPr>
            <a:lvl4pPr marL="1091148" indent="0">
              <a:buNone/>
              <a:defRPr sz="1273" b="1"/>
            </a:lvl4pPr>
            <a:lvl5pPr marL="1454864" indent="0">
              <a:buNone/>
              <a:defRPr sz="1273" b="1"/>
            </a:lvl5pPr>
            <a:lvl6pPr marL="1818581" indent="0">
              <a:buNone/>
              <a:defRPr sz="1273" b="1"/>
            </a:lvl6pPr>
            <a:lvl7pPr marL="2182297" indent="0">
              <a:buNone/>
              <a:defRPr sz="1273" b="1"/>
            </a:lvl7pPr>
            <a:lvl8pPr marL="2546013" indent="0">
              <a:buNone/>
              <a:defRPr sz="1273" b="1"/>
            </a:lvl8pPr>
            <a:lvl9pPr marL="2909729" indent="0">
              <a:buNone/>
              <a:defRPr sz="127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ED6BA8-029E-4D0D-AC39-9E4173C6B25F}" type="slidenum">
              <a:rPr kumimoji="0" lang="ru-RU" sz="95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289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71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ED6BA8-029E-4D0D-AC39-9E4173C6B25F}" type="slidenum">
              <a:rPr kumimoji="0" lang="ru-RU" sz="95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97781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ED6BA8-029E-4D0D-AC39-9E4173C6B25F}" type="slidenum">
              <a:rPr kumimoji="0" lang="ru-RU" sz="95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68174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254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546"/>
            </a:lvl1pPr>
            <a:lvl2pPr>
              <a:defRPr sz="2228"/>
            </a:lvl2pPr>
            <a:lvl3pPr>
              <a:defRPr sz="1909"/>
            </a:lvl3pPr>
            <a:lvl4pPr>
              <a:defRPr sz="1591"/>
            </a:lvl4pPr>
            <a:lvl5pPr>
              <a:defRPr sz="1591"/>
            </a:lvl5pPr>
            <a:lvl6pPr>
              <a:defRPr sz="1591"/>
            </a:lvl6pPr>
            <a:lvl7pPr>
              <a:defRPr sz="1591"/>
            </a:lvl7pPr>
            <a:lvl8pPr>
              <a:defRPr sz="1591"/>
            </a:lvl8pPr>
            <a:lvl9pPr>
              <a:defRPr sz="159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8" cy="3811588"/>
          </a:xfrm>
        </p:spPr>
        <p:txBody>
          <a:bodyPr/>
          <a:lstStyle>
            <a:lvl1pPr marL="0" indent="0">
              <a:buNone/>
              <a:defRPr sz="1273"/>
            </a:lvl1pPr>
            <a:lvl2pPr marL="363716" indent="0">
              <a:buNone/>
              <a:defRPr sz="1114"/>
            </a:lvl2pPr>
            <a:lvl3pPr marL="727432" indent="0">
              <a:buNone/>
              <a:defRPr sz="955"/>
            </a:lvl3pPr>
            <a:lvl4pPr marL="1091148" indent="0">
              <a:buNone/>
              <a:defRPr sz="795"/>
            </a:lvl4pPr>
            <a:lvl5pPr marL="1454864" indent="0">
              <a:buNone/>
              <a:defRPr sz="795"/>
            </a:lvl5pPr>
            <a:lvl6pPr marL="1818581" indent="0">
              <a:buNone/>
              <a:defRPr sz="795"/>
            </a:lvl6pPr>
            <a:lvl7pPr marL="2182297" indent="0">
              <a:buNone/>
              <a:defRPr sz="795"/>
            </a:lvl7pPr>
            <a:lvl8pPr marL="2546013" indent="0">
              <a:buNone/>
              <a:defRPr sz="795"/>
            </a:lvl8pPr>
            <a:lvl9pPr marL="2909729" indent="0">
              <a:buNone/>
              <a:defRPr sz="79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ED6BA8-029E-4D0D-AC39-9E4173C6B25F}" type="slidenum">
              <a:rPr kumimoji="0" lang="ru-RU" sz="95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14397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254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546"/>
            </a:lvl1pPr>
            <a:lvl2pPr marL="363716" indent="0">
              <a:buNone/>
              <a:defRPr sz="2228"/>
            </a:lvl2pPr>
            <a:lvl3pPr marL="727432" indent="0">
              <a:buNone/>
              <a:defRPr sz="1909"/>
            </a:lvl3pPr>
            <a:lvl4pPr marL="1091148" indent="0">
              <a:buNone/>
              <a:defRPr sz="1591"/>
            </a:lvl4pPr>
            <a:lvl5pPr marL="1454864" indent="0">
              <a:buNone/>
              <a:defRPr sz="1591"/>
            </a:lvl5pPr>
            <a:lvl6pPr marL="1818581" indent="0">
              <a:buNone/>
              <a:defRPr sz="1591"/>
            </a:lvl6pPr>
            <a:lvl7pPr marL="2182297" indent="0">
              <a:buNone/>
              <a:defRPr sz="1591"/>
            </a:lvl7pPr>
            <a:lvl8pPr marL="2546013" indent="0">
              <a:buNone/>
              <a:defRPr sz="1591"/>
            </a:lvl8pPr>
            <a:lvl9pPr marL="2909729" indent="0">
              <a:buNone/>
              <a:defRPr sz="1591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8" cy="3811588"/>
          </a:xfrm>
        </p:spPr>
        <p:txBody>
          <a:bodyPr/>
          <a:lstStyle>
            <a:lvl1pPr marL="0" indent="0">
              <a:buNone/>
              <a:defRPr sz="1273"/>
            </a:lvl1pPr>
            <a:lvl2pPr marL="363716" indent="0">
              <a:buNone/>
              <a:defRPr sz="1114"/>
            </a:lvl2pPr>
            <a:lvl3pPr marL="727432" indent="0">
              <a:buNone/>
              <a:defRPr sz="955"/>
            </a:lvl3pPr>
            <a:lvl4pPr marL="1091148" indent="0">
              <a:buNone/>
              <a:defRPr sz="795"/>
            </a:lvl4pPr>
            <a:lvl5pPr marL="1454864" indent="0">
              <a:buNone/>
              <a:defRPr sz="795"/>
            </a:lvl5pPr>
            <a:lvl6pPr marL="1818581" indent="0">
              <a:buNone/>
              <a:defRPr sz="795"/>
            </a:lvl6pPr>
            <a:lvl7pPr marL="2182297" indent="0">
              <a:buNone/>
              <a:defRPr sz="795"/>
            </a:lvl7pPr>
            <a:lvl8pPr marL="2546013" indent="0">
              <a:buNone/>
              <a:defRPr sz="795"/>
            </a:lvl8pPr>
            <a:lvl9pPr marL="2909729" indent="0">
              <a:buNone/>
              <a:defRPr sz="79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ED6BA8-029E-4D0D-AC39-9E4173C6B25F}" type="slidenum">
              <a:rPr kumimoji="0" lang="ru-RU" sz="95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56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ED6BA8-029E-4D0D-AC39-9E4173C6B25F}" type="slidenum">
              <a:rPr kumimoji="0" lang="ru-RU" sz="95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95626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ED6BA8-029E-4D0D-AC39-9E4173C6B25F}" type="slidenum">
              <a:rPr kumimoji="0" lang="ru-RU" sz="95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57880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"/>
            <a:ext cx="12193195" cy="685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76382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0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2636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071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5" y="538189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541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277" y="0"/>
            <a:ext cx="12528994" cy="360000"/>
          </a:xfrm>
          <a:prstGeom prst="rect">
            <a:avLst/>
          </a:prstGeom>
        </p:spPr>
      </p:pic>
      <p:grpSp>
        <p:nvGrpSpPr>
          <p:cNvPr id="19" name="Группа 18"/>
          <p:cNvGrpSpPr/>
          <p:nvPr userDrawn="1"/>
        </p:nvGrpSpPr>
        <p:grpSpPr>
          <a:xfrm>
            <a:off x="11482757" y="30288"/>
            <a:ext cx="528000" cy="302368"/>
            <a:chOff x="8642548" y="9560"/>
            <a:chExt cx="416169" cy="333375"/>
          </a:xfrm>
        </p:grpSpPr>
        <p:sp>
          <p:nvSpPr>
            <p:cNvPr id="20" name="Slide Number Placeholder 10"/>
            <p:cNvSpPr txBox="1">
              <a:spLocks/>
            </p:cNvSpPr>
            <p:nvPr/>
          </p:nvSpPr>
          <p:spPr>
            <a:xfrm>
              <a:off x="8642548" y="9560"/>
              <a:ext cx="416169" cy="333375"/>
            </a:xfrm>
            <a:prstGeom prst="rect">
              <a:avLst/>
            </a:prstGeom>
          </p:spPr>
          <p:txBody>
            <a:bodyPr lIns="91428" tIns="45715" rIns="91428" bIns="45715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Calibri" pitchFamily="34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8713428" y="41890"/>
              <a:ext cx="270504" cy="277792"/>
            </a:xfrm>
            <a:prstGeom prst="ellipse">
              <a:avLst/>
            </a:prstGeom>
            <a:noFill/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sp>
        <p:nvSpPr>
          <p:cNvPr id="22" name="Прямоугольник 21"/>
          <p:cNvSpPr/>
          <p:nvPr userDrawn="1"/>
        </p:nvSpPr>
        <p:spPr>
          <a:xfrm>
            <a:off x="11563251" y="27011"/>
            <a:ext cx="381443" cy="296360"/>
          </a:xfrm>
          <a:prstGeom prst="rect">
            <a:avLst/>
          </a:prstGeom>
        </p:spPr>
        <p:txBody>
          <a:bodyPr wrap="none" lIns="80133" tIns="40067" rIns="80133" bIns="40067">
            <a:spAutoFit/>
          </a:bodyPr>
          <a:lstStyle/>
          <a:p>
            <a:pPr marL="0" marR="0" lvl="0" indent="0" algn="ctr" defTabSz="9140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CB6847-1C7B-4889-9C6B-513CC0D043CD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Calibri" pitchFamily="34" charset="0"/>
              </a:rPr>
              <a:pPr marL="0" marR="0" lvl="0" indent="0" algn="ctr" defTabSz="9140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927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0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247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Клейменова Е. В.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53268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Клейменова Е.В.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5979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8E25EE-EECB-489F-A4F2-134E8681CFF1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5305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FF87D-A380-449E-B233-CA3B74F8A4F4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67716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4BEC60-EDD3-41EB-91B3-64E12D87EEA6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20807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C20F5D-673D-4CC6-A100-C31A027F6892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32383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760E1B-71CC-4151-9989-94F8131BD355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4045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6913F0-09D7-40E2-98EC-C6AAEBAB0A98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8268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6758DC-6478-431D-898F-6497E4AEA38F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289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AutoShape 4"/>
          <p:cNvSpPr>
            <a:spLocks noChangeAspect="1" noChangeArrowheads="1" noTextEdit="1"/>
          </p:cNvSpPr>
          <p:nvPr/>
        </p:nvSpPr>
        <p:spPr bwMode="auto">
          <a:xfrm>
            <a:off x="1" y="0"/>
            <a:ext cx="11587468" cy="685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678" name="Freeform 6"/>
          <p:cNvSpPr>
            <a:spLocks/>
          </p:cNvSpPr>
          <p:nvPr/>
        </p:nvSpPr>
        <p:spPr bwMode="auto">
          <a:xfrm>
            <a:off x="5" y="0"/>
            <a:ext cx="4995535" cy="68551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73" y="0"/>
              </a:cxn>
              <a:cxn ang="0">
                <a:pos x="8281" y="14283"/>
              </a:cxn>
              <a:cxn ang="0">
                <a:pos x="0" y="14283"/>
              </a:cxn>
              <a:cxn ang="0">
                <a:pos x="0" y="0"/>
              </a:cxn>
            </a:cxnLst>
            <a:rect l="0" t="0" r="r" b="b"/>
            <a:pathLst>
              <a:path w="8281" h="14283">
                <a:moveTo>
                  <a:pt x="0" y="0"/>
                </a:moveTo>
                <a:lnTo>
                  <a:pt x="1373" y="0"/>
                </a:lnTo>
                <a:lnTo>
                  <a:pt x="8281" y="14283"/>
                </a:lnTo>
                <a:lnTo>
                  <a:pt x="0" y="14283"/>
                </a:lnTo>
                <a:lnTo>
                  <a:pt x="0" y="0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708" name="Freeform 36"/>
          <p:cNvSpPr>
            <a:spLocks/>
          </p:cNvSpPr>
          <p:nvPr/>
        </p:nvSpPr>
        <p:spPr bwMode="auto">
          <a:xfrm>
            <a:off x="10591981" y="5511741"/>
            <a:ext cx="979198" cy="8999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1559"/>
              </a:cxn>
              <a:cxn ang="0">
                <a:pos x="10" y="1604"/>
              </a:cxn>
              <a:cxn ang="0">
                <a:pos x="28" y="1643"/>
              </a:cxn>
              <a:cxn ang="0">
                <a:pos x="52" y="1679"/>
              </a:cxn>
              <a:cxn ang="0">
                <a:pos x="82" y="1709"/>
              </a:cxn>
              <a:cxn ang="0">
                <a:pos x="118" y="1734"/>
              </a:cxn>
              <a:cxn ang="0">
                <a:pos x="159" y="1751"/>
              </a:cxn>
              <a:cxn ang="0">
                <a:pos x="202" y="1760"/>
              </a:cxn>
              <a:cxn ang="0">
                <a:pos x="567" y="1761"/>
              </a:cxn>
              <a:cxn ang="0">
                <a:pos x="609" y="1763"/>
              </a:cxn>
              <a:cxn ang="0">
                <a:pos x="649" y="1769"/>
              </a:cxn>
              <a:cxn ang="0">
                <a:pos x="683" y="1779"/>
              </a:cxn>
              <a:cxn ang="0">
                <a:pos x="715" y="1792"/>
              </a:cxn>
              <a:cxn ang="0">
                <a:pos x="744" y="1809"/>
              </a:cxn>
              <a:cxn ang="0">
                <a:pos x="769" y="1828"/>
              </a:cxn>
              <a:cxn ang="0">
                <a:pos x="792" y="1850"/>
              </a:cxn>
              <a:cxn ang="0">
                <a:pos x="812" y="1875"/>
              </a:cxn>
              <a:cxn ang="0">
                <a:pos x="831" y="1850"/>
              </a:cxn>
              <a:cxn ang="0">
                <a:pos x="854" y="1828"/>
              </a:cxn>
              <a:cxn ang="0">
                <a:pos x="879" y="1809"/>
              </a:cxn>
              <a:cxn ang="0">
                <a:pos x="908" y="1792"/>
              </a:cxn>
              <a:cxn ang="0">
                <a:pos x="939" y="1779"/>
              </a:cxn>
              <a:cxn ang="0">
                <a:pos x="975" y="1769"/>
              </a:cxn>
              <a:cxn ang="0">
                <a:pos x="1014" y="1763"/>
              </a:cxn>
              <a:cxn ang="0">
                <a:pos x="1057" y="1761"/>
              </a:cxn>
              <a:cxn ang="0">
                <a:pos x="1421" y="1760"/>
              </a:cxn>
              <a:cxn ang="0">
                <a:pos x="1465" y="1751"/>
              </a:cxn>
              <a:cxn ang="0">
                <a:pos x="1505" y="1734"/>
              </a:cxn>
              <a:cxn ang="0">
                <a:pos x="1541" y="1709"/>
              </a:cxn>
              <a:cxn ang="0">
                <a:pos x="1572" y="1679"/>
              </a:cxn>
              <a:cxn ang="0">
                <a:pos x="1596" y="1643"/>
              </a:cxn>
              <a:cxn ang="0">
                <a:pos x="1613" y="1604"/>
              </a:cxn>
              <a:cxn ang="0">
                <a:pos x="1622" y="1559"/>
              </a:cxn>
              <a:cxn ang="0">
                <a:pos x="1623" y="0"/>
              </a:cxn>
            </a:cxnLst>
            <a:rect l="0" t="0" r="r" b="b"/>
            <a:pathLst>
              <a:path w="1623" h="1875">
                <a:moveTo>
                  <a:pt x="812" y="0"/>
                </a:moveTo>
                <a:lnTo>
                  <a:pt x="0" y="0"/>
                </a:lnTo>
                <a:lnTo>
                  <a:pt x="0" y="1536"/>
                </a:lnTo>
                <a:lnTo>
                  <a:pt x="2" y="1559"/>
                </a:lnTo>
                <a:lnTo>
                  <a:pt x="5" y="1582"/>
                </a:lnTo>
                <a:lnTo>
                  <a:pt x="10" y="1604"/>
                </a:lnTo>
                <a:lnTo>
                  <a:pt x="18" y="1624"/>
                </a:lnTo>
                <a:lnTo>
                  <a:pt x="28" y="1643"/>
                </a:lnTo>
                <a:lnTo>
                  <a:pt x="39" y="1662"/>
                </a:lnTo>
                <a:lnTo>
                  <a:pt x="52" y="1679"/>
                </a:lnTo>
                <a:lnTo>
                  <a:pt x="67" y="1695"/>
                </a:lnTo>
                <a:lnTo>
                  <a:pt x="82" y="1709"/>
                </a:lnTo>
                <a:lnTo>
                  <a:pt x="100" y="1722"/>
                </a:lnTo>
                <a:lnTo>
                  <a:pt x="118" y="1734"/>
                </a:lnTo>
                <a:lnTo>
                  <a:pt x="137" y="1744"/>
                </a:lnTo>
                <a:lnTo>
                  <a:pt x="159" y="1751"/>
                </a:lnTo>
                <a:lnTo>
                  <a:pt x="181" y="1756"/>
                </a:lnTo>
                <a:lnTo>
                  <a:pt x="202" y="1760"/>
                </a:lnTo>
                <a:lnTo>
                  <a:pt x="225" y="1761"/>
                </a:lnTo>
                <a:lnTo>
                  <a:pt x="567" y="1761"/>
                </a:lnTo>
                <a:lnTo>
                  <a:pt x="589" y="1762"/>
                </a:lnTo>
                <a:lnTo>
                  <a:pt x="609" y="1763"/>
                </a:lnTo>
                <a:lnTo>
                  <a:pt x="629" y="1766"/>
                </a:lnTo>
                <a:lnTo>
                  <a:pt x="649" y="1769"/>
                </a:lnTo>
                <a:lnTo>
                  <a:pt x="667" y="1774"/>
                </a:lnTo>
                <a:lnTo>
                  <a:pt x="683" y="1779"/>
                </a:lnTo>
                <a:lnTo>
                  <a:pt x="700" y="1785"/>
                </a:lnTo>
                <a:lnTo>
                  <a:pt x="715" y="1792"/>
                </a:lnTo>
                <a:lnTo>
                  <a:pt x="730" y="1799"/>
                </a:lnTo>
                <a:lnTo>
                  <a:pt x="744" y="1809"/>
                </a:lnTo>
                <a:lnTo>
                  <a:pt x="757" y="1817"/>
                </a:lnTo>
                <a:lnTo>
                  <a:pt x="769" y="1828"/>
                </a:lnTo>
                <a:lnTo>
                  <a:pt x="781" y="1839"/>
                </a:lnTo>
                <a:lnTo>
                  <a:pt x="792" y="1850"/>
                </a:lnTo>
                <a:lnTo>
                  <a:pt x="802" y="1862"/>
                </a:lnTo>
                <a:lnTo>
                  <a:pt x="812" y="1875"/>
                </a:lnTo>
                <a:lnTo>
                  <a:pt x="822" y="1862"/>
                </a:lnTo>
                <a:lnTo>
                  <a:pt x="831" y="1850"/>
                </a:lnTo>
                <a:lnTo>
                  <a:pt x="842" y="1839"/>
                </a:lnTo>
                <a:lnTo>
                  <a:pt x="854" y="1828"/>
                </a:lnTo>
                <a:lnTo>
                  <a:pt x="866" y="1817"/>
                </a:lnTo>
                <a:lnTo>
                  <a:pt x="879" y="1809"/>
                </a:lnTo>
                <a:lnTo>
                  <a:pt x="894" y="1799"/>
                </a:lnTo>
                <a:lnTo>
                  <a:pt x="908" y="1792"/>
                </a:lnTo>
                <a:lnTo>
                  <a:pt x="924" y="1785"/>
                </a:lnTo>
                <a:lnTo>
                  <a:pt x="939" y="1779"/>
                </a:lnTo>
                <a:lnTo>
                  <a:pt x="957" y="1774"/>
                </a:lnTo>
                <a:lnTo>
                  <a:pt x="975" y="1769"/>
                </a:lnTo>
                <a:lnTo>
                  <a:pt x="993" y="1766"/>
                </a:lnTo>
                <a:lnTo>
                  <a:pt x="1014" y="1763"/>
                </a:lnTo>
                <a:lnTo>
                  <a:pt x="1034" y="1762"/>
                </a:lnTo>
                <a:lnTo>
                  <a:pt x="1057" y="1761"/>
                </a:lnTo>
                <a:lnTo>
                  <a:pt x="1398" y="1761"/>
                </a:lnTo>
                <a:lnTo>
                  <a:pt x="1421" y="1760"/>
                </a:lnTo>
                <a:lnTo>
                  <a:pt x="1443" y="1756"/>
                </a:lnTo>
                <a:lnTo>
                  <a:pt x="1465" y="1751"/>
                </a:lnTo>
                <a:lnTo>
                  <a:pt x="1485" y="1744"/>
                </a:lnTo>
                <a:lnTo>
                  <a:pt x="1505" y="1734"/>
                </a:lnTo>
                <a:lnTo>
                  <a:pt x="1524" y="1722"/>
                </a:lnTo>
                <a:lnTo>
                  <a:pt x="1541" y="1709"/>
                </a:lnTo>
                <a:lnTo>
                  <a:pt x="1556" y="1695"/>
                </a:lnTo>
                <a:lnTo>
                  <a:pt x="1572" y="1679"/>
                </a:lnTo>
                <a:lnTo>
                  <a:pt x="1584" y="1662"/>
                </a:lnTo>
                <a:lnTo>
                  <a:pt x="1596" y="1643"/>
                </a:lnTo>
                <a:lnTo>
                  <a:pt x="1605" y="1624"/>
                </a:lnTo>
                <a:lnTo>
                  <a:pt x="1613" y="1604"/>
                </a:lnTo>
                <a:lnTo>
                  <a:pt x="1619" y="1582"/>
                </a:lnTo>
                <a:lnTo>
                  <a:pt x="1622" y="1559"/>
                </a:lnTo>
                <a:lnTo>
                  <a:pt x="1623" y="1536"/>
                </a:lnTo>
                <a:lnTo>
                  <a:pt x="1623" y="0"/>
                </a:lnTo>
                <a:lnTo>
                  <a:pt x="812" y="0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709" name="Freeform 37"/>
          <p:cNvSpPr>
            <a:spLocks noEditPoints="1"/>
          </p:cNvSpPr>
          <p:nvPr/>
        </p:nvSpPr>
        <p:spPr bwMode="auto">
          <a:xfrm>
            <a:off x="10722299" y="5599572"/>
            <a:ext cx="725802" cy="668090"/>
          </a:xfrm>
          <a:custGeom>
            <a:avLst/>
            <a:gdLst/>
            <a:ahLst/>
            <a:cxnLst>
              <a:cxn ang="0">
                <a:pos x="391" y="1025"/>
              </a:cxn>
              <a:cxn ang="0">
                <a:pos x="344" y="1102"/>
              </a:cxn>
              <a:cxn ang="0">
                <a:pos x="459" y="1040"/>
              </a:cxn>
              <a:cxn ang="0">
                <a:pos x="850" y="956"/>
              </a:cxn>
              <a:cxn ang="0">
                <a:pos x="868" y="1025"/>
              </a:cxn>
              <a:cxn ang="0">
                <a:pos x="853" y="1194"/>
              </a:cxn>
              <a:cxn ang="0">
                <a:pos x="798" y="1001"/>
              </a:cxn>
              <a:cxn ang="0">
                <a:pos x="638" y="990"/>
              </a:cxn>
              <a:cxn ang="0">
                <a:pos x="521" y="1043"/>
              </a:cxn>
              <a:cxn ang="0">
                <a:pos x="832" y="1313"/>
              </a:cxn>
              <a:cxn ang="0">
                <a:pos x="504" y="1276"/>
              </a:cxn>
              <a:cxn ang="0">
                <a:pos x="185" y="882"/>
              </a:cxn>
              <a:cxn ang="0">
                <a:pos x="200" y="994"/>
              </a:cxn>
              <a:cxn ang="0">
                <a:pos x="204" y="708"/>
              </a:cxn>
              <a:cxn ang="0">
                <a:pos x="260" y="167"/>
              </a:cxn>
              <a:cxn ang="0">
                <a:pos x="260" y="329"/>
              </a:cxn>
              <a:cxn ang="0">
                <a:pos x="216" y="436"/>
              </a:cxn>
              <a:cxn ang="0">
                <a:pos x="271" y="542"/>
              </a:cxn>
              <a:cxn ang="0">
                <a:pos x="375" y="646"/>
              </a:cxn>
              <a:cxn ang="0">
                <a:pos x="121" y="656"/>
              </a:cxn>
              <a:cxn ang="0">
                <a:pos x="41" y="695"/>
              </a:cxn>
              <a:cxn ang="0">
                <a:pos x="49" y="684"/>
              </a:cxn>
              <a:cxn ang="0">
                <a:pos x="43" y="846"/>
              </a:cxn>
              <a:cxn ang="0">
                <a:pos x="107" y="883"/>
              </a:cxn>
              <a:cxn ang="0">
                <a:pos x="101" y="1043"/>
              </a:cxn>
              <a:cxn ang="0">
                <a:pos x="162" y="1219"/>
              </a:cxn>
              <a:cxn ang="0">
                <a:pos x="185" y="1205"/>
              </a:cxn>
              <a:cxn ang="0">
                <a:pos x="333" y="1288"/>
              </a:cxn>
              <a:cxn ang="0">
                <a:pos x="444" y="1192"/>
              </a:cxn>
              <a:cxn ang="0">
                <a:pos x="439" y="1316"/>
              </a:cxn>
              <a:cxn ang="0">
                <a:pos x="392" y="1354"/>
              </a:cxn>
              <a:cxn ang="0">
                <a:pos x="540" y="1386"/>
              </a:cxn>
              <a:cxn ang="0">
                <a:pos x="640" y="1355"/>
              </a:cxn>
              <a:cxn ang="0">
                <a:pos x="637" y="1313"/>
              </a:cxn>
              <a:cxn ang="0">
                <a:pos x="586" y="1262"/>
              </a:cxn>
              <a:cxn ang="0">
                <a:pos x="727" y="1295"/>
              </a:cxn>
              <a:cxn ang="0">
                <a:pos x="743" y="1348"/>
              </a:cxn>
              <a:cxn ang="0">
                <a:pos x="823" y="1366"/>
              </a:cxn>
              <a:cxn ang="0">
                <a:pos x="961" y="1368"/>
              </a:cxn>
              <a:cxn ang="0">
                <a:pos x="1004" y="1337"/>
              </a:cxn>
              <a:cxn ang="0">
                <a:pos x="907" y="1309"/>
              </a:cxn>
              <a:cxn ang="0">
                <a:pos x="970" y="1213"/>
              </a:cxn>
              <a:cxn ang="0">
                <a:pos x="1018" y="1090"/>
              </a:cxn>
              <a:cxn ang="0">
                <a:pos x="910" y="932"/>
              </a:cxn>
              <a:cxn ang="0">
                <a:pos x="998" y="824"/>
              </a:cxn>
              <a:cxn ang="0">
                <a:pos x="1125" y="928"/>
              </a:cxn>
              <a:cxn ang="0">
                <a:pos x="1155" y="948"/>
              </a:cxn>
              <a:cxn ang="0">
                <a:pos x="1034" y="760"/>
              </a:cxn>
              <a:cxn ang="0">
                <a:pos x="1155" y="762"/>
              </a:cxn>
              <a:cxn ang="0">
                <a:pos x="1200" y="828"/>
              </a:cxn>
              <a:cxn ang="0">
                <a:pos x="1080" y="614"/>
              </a:cxn>
              <a:cxn ang="0">
                <a:pos x="944" y="540"/>
              </a:cxn>
              <a:cxn ang="0">
                <a:pos x="983" y="395"/>
              </a:cxn>
              <a:cxn ang="0">
                <a:pos x="934" y="236"/>
              </a:cxn>
              <a:cxn ang="0">
                <a:pos x="822" y="155"/>
              </a:cxn>
              <a:cxn ang="0">
                <a:pos x="719" y="193"/>
              </a:cxn>
              <a:cxn ang="0">
                <a:pos x="629" y="99"/>
              </a:cxn>
              <a:cxn ang="0">
                <a:pos x="596" y="8"/>
              </a:cxn>
              <a:cxn ang="0">
                <a:pos x="480" y="65"/>
              </a:cxn>
              <a:cxn ang="0">
                <a:pos x="529" y="129"/>
              </a:cxn>
              <a:cxn ang="0">
                <a:pos x="368" y="219"/>
              </a:cxn>
              <a:cxn ang="0">
                <a:pos x="293" y="113"/>
              </a:cxn>
            </a:cxnLst>
            <a:rect l="0" t="0" r="r" b="b"/>
            <a:pathLst>
              <a:path w="1201" h="1392">
                <a:moveTo>
                  <a:pt x="211" y="1090"/>
                </a:moveTo>
                <a:lnTo>
                  <a:pt x="215" y="1075"/>
                </a:lnTo>
                <a:lnTo>
                  <a:pt x="221" y="1063"/>
                </a:lnTo>
                <a:lnTo>
                  <a:pt x="228" y="1054"/>
                </a:lnTo>
                <a:lnTo>
                  <a:pt x="236" y="1044"/>
                </a:lnTo>
                <a:lnTo>
                  <a:pt x="246" y="1037"/>
                </a:lnTo>
                <a:lnTo>
                  <a:pt x="257" y="1032"/>
                </a:lnTo>
                <a:lnTo>
                  <a:pt x="270" y="1027"/>
                </a:lnTo>
                <a:lnTo>
                  <a:pt x="284" y="1024"/>
                </a:lnTo>
                <a:lnTo>
                  <a:pt x="299" y="1021"/>
                </a:lnTo>
                <a:lnTo>
                  <a:pt x="313" y="1016"/>
                </a:lnTo>
                <a:lnTo>
                  <a:pt x="329" y="1012"/>
                </a:lnTo>
                <a:lnTo>
                  <a:pt x="343" y="1006"/>
                </a:lnTo>
                <a:lnTo>
                  <a:pt x="375" y="991"/>
                </a:lnTo>
                <a:lnTo>
                  <a:pt x="409" y="976"/>
                </a:lnTo>
                <a:lnTo>
                  <a:pt x="415" y="971"/>
                </a:lnTo>
                <a:lnTo>
                  <a:pt x="421" y="968"/>
                </a:lnTo>
                <a:lnTo>
                  <a:pt x="423" y="968"/>
                </a:lnTo>
                <a:lnTo>
                  <a:pt x="426" y="970"/>
                </a:lnTo>
                <a:lnTo>
                  <a:pt x="426" y="973"/>
                </a:lnTo>
                <a:lnTo>
                  <a:pt x="425" y="978"/>
                </a:lnTo>
                <a:lnTo>
                  <a:pt x="421" y="985"/>
                </a:lnTo>
                <a:lnTo>
                  <a:pt x="417" y="995"/>
                </a:lnTo>
                <a:lnTo>
                  <a:pt x="405" y="1008"/>
                </a:lnTo>
                <a:lnTo>
                  <a:pt x="395" y="1020"/>
                </a:lnTo>
                <a:lnTo>
                  <a:pt x="391" y="1025"/>
                </a:lnTo>
                <a:lnTo>
                  <a:pt x="389" y="1030"/>
                </a:lnTo>
                <a:lnTo>
                  <a:pt x="386" y="1034"/>
                </a:lnTo>
                <a:lnTo>
                  <a:pt x="385" y="1040"/>
                </a:lnTo>
                <a:lnTo>
                  <a:pt x="386" y="1045"/>
                </a:lnTo>
                <a:lnTo>
                  <a:pt x="389" y="1050"/>
                </a:lnTo>
                <a:lnTo>
                  <a:pt x="392" y="1055"/>
                </a:lnTo>
                <a:lnTo>
                  <a:pt x="397" y="1060"/>
                </a:lnTo>
                <a:lnTo>
                  <a:pt x="404" y="1063"/>
                </a:lnTo>
                <a:lnTo>
                  <a:pt x="411" y="1068"/>
                </a:lnTo>
                <a:lnTo>
                  <a:pt x="416" y="1072"/>
                </a:lnTo>
                <a:lnTo>
                  <a:pt x="420" y="1075"/>
                </a:lnTo>
                <a:lnTo>
                  <a:pt x="423" y="1079"/>
                </a:lnTo>
                <a:lnTo>
                  <a:pt x="425" y="1082"/>
                </a:lnTo>
                <a:lnTo>
                  <a:pt x="425" y="1086"/>
                </a:lnTo>
                <a:lnTo>
                  <a:pt x="425" y="1090"/>
                </a:lnTo>
                <a:lnTo>
                  <a:pt x="416" y="1087"/>
                </a:lnTo>
                <a:lnTo>
                  <a:pt x="407" y="1087"/>
                </a:lnTo>
                <a:lnTo>
                  <a:pt x="398" y="1087"/>
                </a:lnTo>
                <a:lnTo>
                  <a:pt x="391" y="1088"/>
                </a:lnTo>
                <a:lnTo>
                  <a:pt x="383" y="1090"/>
                </a:lnTo>
                <a:lnTo>
                  <a:pt x="375" y="1093"/>
                </a:lnTo>
                <a:lnTo>
                  <a:pt x="367" y="1098"/>
                </a:lnTo>
                <a:lnTo>
                  <a:pt x="360" y="1104"/>
                </a:lnTo>
                <a:lnTo>
                  <a:pt x="355" y="1103"/>
                </a:lnTo>
                <a:lnTo>
                  <a:pt x="349" y="1102"/>
                </a:lnTo>
                <a:lnTo>
                  <a:pt x="344" y="1102"/>
                </a:lnTo>
                <a:lnTo>
                  <a:pt x="337" y="1103"/>
                </a:lnTo>
                <a:lnTo>
                  <a:pt x="324" y="1106"/>
                </a:lnTo>
                <a:lnTo>
                  <a:pt x="308" y="1112"/>
                </a:lnTo>
                <a:lnTo>
                  <a:pt x="300" y="1109"/>
                </a:lnTo>
                <a:lnTo>
                  <a:pt x="290" y="1108"/>
                </a:lnTo>
                <a:lnTo>
                  <a:pt x="279" y="1108"/>
                </a:lnTo>
                <a:lnTo>
                  <a:pt x="269" y="1110"/>
                </a:lnTo>
                <a:lnTo>
                  <a:pt x="266" y="1106"/>
                </a:lnTo>
                <a:lnTo>
                  <a:pt x="264" y="1104"/>
                </a:lnTo>
                <a:lnTo>
                  <a:pt x="261" y="1103"/>
                </a:lnTo>
                <a:lnTo>
                  <a:pt x="257" y="1100"/>
                </a:lnTo>
                <a:lnTo>
                  <a:pt x="247" y="1100"/>
                </a:lnTo>
                <a:lnTo>
                  <a:pt x="235" y="1102"/>
                </a:lnTo>
                <a:lnTo>
                  <a:pt x="230" y="1097"/>
                </a:lnTo>
                <a:lnTo>
                  <a:pt x="225" y="1094"/>
                </a:lnTo>
                <a:lnTo>
                  <a:pt x="218" y="1091"/>
                </a:lnTo>
                <a:lnTo>
                  <a:pt x="211" y="1090"/>
                </a:lnTo>
                <a:close/>
                <a:moveTo>
                  <a:pt x="474" y="1090"/>
                </a:moveTo>
                <a:lnTo>
                  <a:pt x="465" y="1080"/>
                </a:lnTo>
                <a:lnTo>
                  <a:pt x="461" y="1072"/>
                </a:lnTo>
                <a:lnTo>
                  <a:pt x="457" y="1063"/>
                </a:lnTo>
                <a:lnTo>
                  <a:pt x="455" y="1055"/>
                </a:lnTo>
                <a:lnTo>
                  <a:pt x="456" y="1051"/>
                </a:lnTo>
                <a:lnTo>
                  <a:pt x="456" y="1048"/>
                </a:lnTo>
                <a:lnTo>
                  <a:pt x="457" y="1044"/>
                </a:lnTo>
                <a:lnTo>
                  <a:pt x="459" y="1040"/>
                </a:lnTo>
                <a:lnTo>
                  <a:pt x="465" y="1033"/>
                </a:lnTo>
                <a:lnTo>
                  <a:pt x="474" y="1026"/>
                </a:lnTo>
                <a:lnTo>
                  <a:pt x="487" y="1015"/>
                </a:lnTo>
                <a:lnTo>
                  <a:pt x="502" y="1001"/>
                </a:lnTo>
                <a:lnTo>
                  <a:pt x="518" y="980"/>
                </a:lnTo>
                <a:lnTo>
                  <a:pt x="538" y="956"/>
                </a:lnTo>
                <a:lnTo>
                  <a:pt x="551" y="954"/>
                </a:lnTo>
                <a:lnTo>
                  <a:pt x="564" y="953"/>
                </a:lnTo>
                <a:lnTo>
                  <a:pt x="577" y="950"/>
                </a:lnTo>
                <a:lnTo>
                  <a:pt x="590" y="948"/>
                </a:lnTo>
                <a:lnTo>
                  <a:pt x="617" y="944"/>
                </a:lnTo>
                <a:lnTo>
                  <a:pt x="643" y="940"/>
                </a:lnTo>
                <a:lnTo>
                  <a:pt x="668" y="935"/>
                </a:lnTo>
                <a:lnTo>
                  <a:pt x="694" y="929"/>
                </a:lnTo>
                <a:lnTo>
                  <a:pt x="718" y="922"/>
                </a:lnTo>
                <a:lnTo>
                  <a:pt x="742" y="913"/>
                </a:lnTo>
                <a:lnTo>
                  <a:pt x="763" y="905"/>
                </a:lnTo>
                <a:lnTo>
                  <a:pt x="785" y="894"/>
                </a:lnTo>
                <a:lnTo>
                  <a:pt x="792" y="892"/>
                </a:lnTo>
                <a:lnTo>
                  <a:pt x="798" y="893"/>
                </a:lnTo>
                <a:lnTo>
                  <a:pt x="803" y="895"/>
                </a:lnTo>
                <a:lnTo>
                  <a:pt x="808" y="900"/>
                </a:lnTo>
                <a:lnTo>
                  <a:pt x="814" y="908"/>
                </a:lnTo>
                <a:lnTo>
                  <a:pt x="828" y="928"/>
                </a:lnTo>
                <a:lnTo>
                  <a:pt x="844" y="947"/>
                </a:lnTo>
                <a:lnTo>
                  <a:pt x="850" y="956"/>
                </a:lnTo>
                <a:lnTo>
                  <a:pt x="844" y="958"/>
                </a:lnTo>
                <a:lnTo>
                  <a:pt x="838" y="960"/>
                </a:lnTo>
                <a:lnTo>
                  <a:pt x="853" y="973"/>
                </a:lnTo>
                <a:lnTo>
                  <a:pt x="870" y="985"/>
                </a:lnTo>
                <a:lnTo>
                  <a:pt x="868" y="986"/>
                </a:lnTo>
                <a:lnTo>
                  <a:pt x="868" y="988"/>
                </a:lnTo>
                <a:lnTo>
                  <a:pt x="866" y="990"/>
                </a:lnTo>
                <a:lnTo>
                  <a:pt x="868" y="991"/>
                </a:lnTo>
                <a:lnTo>
                  <a:pt x="870" y="994"/>
                </a:lnTo>
                <a:lnTo>
                  <a:pt x="875" y="995"/>
                </a:lnTo>
                <a:lnTo>
                  <a:pt x="874" y="1000"/>
                </a:lnTo>
                <a:lnTo>
                  <a:pt x="874" y="1003"/>
                </a:lnTo>
                <a:lnTo>
                  <a:pt x="876" y="1006"/>
                </a:lnTo>
                <a:lnTo>
                  <a:pt x="880" y="1006"/>
                </a:lnTo>
                <a:lnTo>
                  <a:pt x="882" y="1012"/>
                </a:lnTo>
                <a:lnTo>
                  <a:pt x="882" y="1016"/>
                </a:lnTo>
                <a:lnTo>
                  <a:pt x="882" y="1018"/>
                </a:lnTo>
                <a:lnTo>
                  <a:pt x="880" y="1016"/>
                </a:lnTo>
                <a:lnTo>
                  <a:pt x="876" y="1014"/>
                </a:lnTo>
                <a:lnTo>
                  <a:pt x="871" y="1009"/>
                </a:lnTo>
                <a:lnTo>
                  <a:pt x="868" y="1008"/>
                </a:lnTo>
                <a:lnTo>
                  <a:pt x="865" y="1007"/>
                </a:lnTo>
                <a:lnTo>
                  <a:pt x="863" y="1008"/>
                </a:lnTo>
                <a:lnTo>
                  <a:pt x="863" y="1009"/>
                </a:lnTo>
                <a:lnTo>
                  <a:pt x="863" y="1015"/>
                </a:lnTo>
                <a:lnTo>
                  <a:pt x="868" y="1025"/>
                </a:lnTo>
                <a:lnTo>
                  <a:pt x="876" y="1038"/>
                </a:lnTo>
                <a:lnTo>
                  <a:pt x="886" y="1050"/>
                </a:lnTo>
                <a:lnTo>
                  <a:pt x="887" y="1058"/>
                </a:lnTo>
                <a:lnTo>
                  <a:pt x="889" y="1067"/>
                </a:lnTo>
                <a:lnTo>
                  <a:pt x="894" y="1074"/>
                </a:lnTo>
                <a:lnTo>
                  <a:pt x="900" y="1080"/>
                </a:lnTo>
                <a:lnTo>
                  <a:pt x="907" y="1094"/>
                </a:lnTo>
                <a:lnTo>
                  <a:pt x="914" y="1109"/>
                </a:lnTo>
                <a:lnTo>
                  <a:pt x="916" y="1116"/>
                </a:lnTo>
                <a:lnTo>
                  <a:pt x="918" y="1122"/>
                </a:lnTo>
                <a:lnTo>
                  <a:pt x="919" y="1129"/>
                </a:lnTo>
                <a:lnTo>
                  <a:pt x="922" y="1134"/>
                </a:lnTo>
                <a:lnTo>
                  <a:pt x="924" y="1136"/>
                </a:lnTo>
                <a:lnTo>
                  <a:pt x="926" y="1138"/>
                </a:lnTo>
                <a:lnTo>
                  <a:pt x="929" y="1139"/>
                </a:lnTo>
                <a:lnTo>
                  <a:pt x="931" y="1140"/>
                </a:lnTo>
                <a:lnTo>
                  <a:pt x="924" y="1152"/>
                </a:lnTo>
                <a:lnTo>
                  <a:pt x="916" y="1164"/>
                </a:lnTo>
                <a:lnTo>
                  <a:pt x="911" y="1170"/>
                </a:lnTo>
                <a:lnTo>
                  <a:pt x="905" y="1175"/>
                </a:lnTo>
                <a:lnTo>
                  <a:pt x="899" y="1180"/>
                </a:lnTo>
                <a:lnTo>
                  <a:pt x="892" y="1183"/>
                </a:lnTo>
                <a:lnTo>
                  <a:pt x="877" y="1190"/>
                </a:lnTo>
                <a:lnTo>
                  <a:pt x="865" y="1193"/>
                </a:lnTo>
                <a:lnTo>
                  <a:pt x="859" y="1194"/>
                </a:lnTo>
                <a:lnTo>
                  <a:pt x="853" y="1194"/>
                </a:lnTo>
                <a:lnTo>
                  <a:pt x="848" y="1193"/>
                </a:lnTo>
                <a:lnTo>
                  <a:pt x="844" y="1192"/>
                </a:lnTo>
                <a:lnTo>
                  <a:pt x="840" y="1188"/>
                </a:lnTo>
                <a:lnTo>
                  <a:pt x="835" y="1186"/>
                </a:lnTo>
                <a:lnTo>
                  <a:pt x="833" y="1181"/>
                </a:lnTo>
                <a:lnTo>
                  <a:pt x="830" y="1176"/>
                </a:lnTo>
                <a:lnTo>
                  <a:pt x="828" y="1170"/>
                </a:lnTo>
                <a:lnTo>
                  <a:pt x="827" y="1163"/>
                </a:lnTo>
                <a:lnTo>
                  <a:pt x="827" y="1154"/>
                </a:lnTo>
                <a:lnTo>
                  <a:pt x="827" y="1146"/>
                </a:lnTo>
                <a:lnTo>
                  <a:pt x="828" y="1126"/>
                </a:lnTo>
                <a:lnTo>
                  <a:pt x="830" y="1108"/>
                </a:lnTo>
                <a:lnTo>
                  <a:pt x="833" y="1088"/>
                </a:lnTo>
                <a:lnTo>
                  <a:pt x="834" y="1068"/>
                </a:lnTo>
                <a:lnTo>
                  <a:pt x="838" y="1054"/>
                </a:lnTo>
                <a:lnTo>
                  <a:pt x="839" y="1040"/>
                </a:lnTo>
                <a:lnTo>
                  <a:pt x="839" y="1034"/>
                </a:lnTo>
                <a:lnTo>
                  <a:pt x="838" y="1028"/>
                </a:lnTo>
                <a:lnTo>
                  <a:pt x="836" y="1024"/>
                </a:lnTo>
                <a:lnTo>
                  <a:pt x="834" y="1020"/>
                </a:lnTo>
                <a:lnTo>
                  <a:pt x="832" y="1015"/>
                </a:lnTo>
                <a:lnTo>
                  <a:pt x="828" y="1012"/>
                </a:lnTo>
                <a:lnTo>
                  <a:pt x="824" y="1009"/>
                </a:lnTo>
                <a:lnTo>
                  <a:pt x="821" y="1007"/>
                </a:lnTo>
                <a:lnTo>
                  <a:pt x="810" y="1003"/>
                </a:lnTo>
                <a:lnTo>
                  <a:pt x="798" y="1001"/>
                </a:lnTo>
                <a:lnTo>
                  <a:pt x="784" y="1002"/>
                </a:lnTo>
                <a:lnTo>
                  <a:pt x="772" y="1002"/>
                </a:lnTo>
                <a:lnTo>
                  <a:pt x="767" y="1003"/>
                </a:lnTo>
                <a:lnTo>
                  <a:pt x="762" y="1004"/>
                </a:lnTo>
                <a:lnTo>
                  <a:pt x="757" y="1007"/>
                </a:lnTo>
                <a:lnTo>
                  <a:pt x="752" y="1009"/>
                </a:lnTo>
                <a:lnTo>
                  <a:pt x="749" y="1012"/>
                </a:lnTo>
                <a:lnTo>
                  <a:pt x="744" y="1013"/>
                </a:lnTo>
                <a:lnTo>
                  <a:pt x="739" y="1013"/>
                </a:lnTo>
                <a:lnTo>
                  <a:pt x="733" y="1013"/>
                </a:lnTo>
                <a:lnTo>
                  <a:pt x="728" y="1012"/>
                </a:lnTo>
                <a:lnTo>
                  <a:pt x="721" y="1009"/>
                </a:lnTo>
                <a:lnTo>
                  <a:pt x="715" y="1006"/>
                </a:lnTo>
                <a:lnTo>
                  <a:pt x="708" y="1002"/>
                </a:lnTo>
                <a:lnTo>
                  <a:pt x="694" y="992"/>
                </a:lnTo>
                <a:lnTo>
                  <a:pt x="680" y="983"/>
                </a:lnTo>
                <a:lnTo>
                  <a:pt x="668" y="976"/>
                </a:lnTo>
                <a:lnTo>
                  <a:pt x="658" y="970"/>
                </a:lnTo>
                <a:lnTo>
                  <a:pt x="647" y="965"/>
                </a:lnTo>
                <a:lnTo>
                  <a:pt x="637" y="961"/>
                </a:lnTo>
                <a:lnTo>
                  <a:pt x="629" y="959"/>
                </a:lnTo>
                <a:lnTo>
                  <a:pt x="620" y="958"/>
                </a:lnTo>
                <a:lnTo>
                  <a:pt x="628" y="966"/>
                </a:lnTo>
                <a:lnTo>
                  <a:pt x="632" y="973"/>
                </a:lnTo>
                <a:lnTo>
                  <a:pt x="636" y="982"/>
                </a:lnTo>
                <a:lnTo>
                  <a:pt x="638" y="990"/>
                </a:lnTo>
                <a:lnTo>
                  <a:pt x="638" y="997"/>
                </a:lnTo>
                <a:lnTo>
                  <a:pt x="637" y="1006"/>
                </a:lnTo>
                <a:lnTo>
                  <a:pt x="635" y="1014"/>
                </a:lnTo>
                <a:lnTo>
                  <a:pt x="630" y="1021"/>
                </a:lnTo>
                <a:lnTo>
                  <a:pt x="635" y="1024"/>
                </a:lnTo>
                <a:lnTo>
                  <a:pt x="638" y="1027"/>
                </a:lnTo>
                <a:lnTo>
                  <a:pt x="641" y="1030"/>
                </a:lnTo>
                <a:lnTo>
                  <a:pt x="641" y="1032"/>
                </a:lnTo>
                <a:lnTo>
                  <a:pt x="641" y="1034"/>
                </a:lnTo>
                <a:lnTo>
                  <a:pt x="638" y="1038"/>
                </a:lnTo>
                <a:lnTo>
                  <a:pt x="635" y="1040"/>
                </a:lnTo>
                <a:lnTo>
                  <a:pt x="629" y="1043"/>
                </a:lnTo>
                <a:lnTo>
                  <a:pt x="616" y="1043"/>
                </a:lnTo>
                <a:lnTo>
                  <a:pt x="600" y="1042"/>
                </a:lnTo>
                <a:lnTo>
                  <a:pt x="586" y="1040"/>
                </a:lnTo>
                <a:lnTo>
                  <a:pt x="570" y="1038"/>
                </a:lnTo>
                <a:lnTo>
                  <a:pt x="539" y="1032"/>
                </a:lnTo>
                <a:lnTo>
                  <a:pt x="506" y="1024"/>
                </a:lnTo>
                <a:lnTo>
                  <a:pt x="498" y="1024"/>
                </a:lnTo>
                <a:lnTo>
                  <a:pt x="494" y="1024"/>
                </a:lnTo>
                <a:lnTo>
                  <a:pt x="493" y="1025"/>
                </a:lnTo>
                <a:lnTo>
                  <a:pt x="494" y="1027"/>
                </a:lnTo>
                <a:lnTo>
                  <a:pt x="497" y="1030"/>
                </a:lnTo>
                <a:lnTo>
                  <a:pt x="499" y="1032"/>
                </a:lnTo>
                <a:lnTo>
                  <a:pt x="511" y="1037"/>
                </a:lnTo>
                <a:lnTo>
                  <a:pt x="521" y="1043"/>
                </a:lnTo>
                <a:lnTo>
                  <a:pt x="529" y="1049"/>
                </a:lnTo>
                <a:lnTo>
                  <a:pt x="536" y="1056"/>
                </a:lnTo>
                <a:lnTo>
                  <a:pt x="541" y="1063"/>
                </a:lnTo>
                <a:lnTo>
                  <a:pt x="546" y="1072"/>
                </a:lnTo>
                <a:lnTo>
                  <a:pt x="548" y="1081"/>
                </a:lnTo>
                <a:lnTo>
                  <a:pt x="548" y="1091"/>
                </a:lnTo>
                <a:lnTo>
                  <a:pt x="534" y="1092"/>
                </a:lnTo>
                <a:lnTo>
                  <a:pt x="521" y="1092"/>
                </a:lnTo>
                <a:lnTo>
                  <a:pt x="510" y="1093"/>
                </a:lnTo>
                <a:lnTo>
                  <a:pt x="502" y="1094"/>
                </a:lnTo>
                <a:lnTo>
                  <a:pt x="498" y="1097"/>
                </a:lnTo>
                <a:lnTo>
                  <a:pt x="494" y="1098"/>
                </a:lnTo>
                <a:lnTo>
                  <a:pt x="491" y="1098"/>
                </a:lnTo>
                <a:lnTo>
                  <a:pt x="487" y="1098"/>
                </a:lnTo>
                <a:lnTo>
                  <a:pt x="484" y="1097"/>
                </a:lnTo>
                <a:lnTo>
                  <a:pt x="480" y="1096"/>
                </a:lnTo>
                <a:lnTo>
                  <a:pt x="478" y="1093"/>
                </a:lnTo>
                <a:lnTo>
                  <a:pt x="474" y="1090"/>
                </a:lnTo>
                <a:close/>
                <a:moveTo>
                  <a:pt x="839" y="1297"/>
                </a:moveTo>
                <a:lnTo>
                  <a:pt x="834" y="1298"/>
                </a:lnTo>
                <a:lnTo>
                  <a:pt x="832" y="1301"/>
                </a:lnTo>
                <a:lnTo>
                  <a:pt x="829" y="1303"/>
                </a:lnTo>
                <a:lnTo>
                  <a:pt x="829" y="1306"/>
                </a:lnTo>
                <a:lnTo>
                  <a:pt x="829" y="1308"/>
                </a:lnTo>
                <a:lnTo>
                  <a:pt x="829" y="1310"/>
                </a:lnTo>
                <a:lnTo>
                  <a:pt x="832" y="1313"/>
                </a:lnTo>
                <a:lnTo>
                  <a:pt x="835" y="1315"/>
                </a:lnTo>
                <a:lnTo>
                  <a:pt x="840" y="1318"/>
                </a:lnTo>
                <a:lnTo>
                  <a:pt x="844" y="1319"/>
                </a:lnTo>
                <a:lnTo>
                  <a:pt x="846" y="1319"/>
                </a:lnTo>
                <a:lnTo>
                  <a:pt x="847" y="1318"/>
                </a:lnTo>
                <a:lnTo>
                  <a:pt x="851" y="1316"/>
                </a:lnTo>
                <a:lnTo>
                  <a:pt x="852" y="1314"/>
                </a:lnTo>
                <a:lnTo>
                  <a:pt x="851" y="1313"/>
                </a:lnTo>
                <a:lnTo>
                  <a:pt x="848" y="1310"/>
                </a:lnTo>
                <a:lnTo>
                  <a:pt x="844" y="1304"/>
                </a:lnTo>
                <a:lnTo>
                  <a:pt x="839" y="1297"/>
                </a:lnTo>
                <a:close/>
                <a:moveTo>
                  <a:pt x="502" y="1268"/>
                </a:moveTo>
                <a:lnTo>
                  <a:pt x="497" y="1272"/>
                </a:lnTo>
                <a:lnTo>
                  <a:pt x="494" y="1277"/>
                </a:lnTo>
                <a:lnTo>
                  <a:pt x="494" y="1282"/>
                </a:lnTo>
                <a:lnTo>
                  <a:pt x="496" y="1288"/>
                </a:lnTo>
                <a:lnTo>
                  <a:pt x="503" y="1294"/>
                </a:lnTo>
                <a:lnTo>
                  <a:pt x="510" y="1300"/>
                </a:lnTo>
                <a:lnTo>
                  <a:pt x="511" y="1297"/>
                </a:lnTo>
                <a:lnTo>
                  <a:pt x="512" y="1295"/>
                </a:lnTo>
                <a:lnTo>
                  <a:pt x="514" y="1292"/>
                </a:lnTo>
                <a:lnTo>
                  <a:pt x="514" y="1290"/>
                </a:lnTo>
                <a:lnTo>
                  <a:pt x="511" y="1285"/>
                </a:lnTo>
                <a:lnTo>
                  <a:pt x="508" y="1282"/>
                </a:lnTo>
                <a:lnTo>
                  <a:pt x="505" y="1279"/>
                </a:lnTo>
                <a:lnTo>
                  <a:pt x="504" y="1276"/>
                </a:lnTo>
                <a:lnTo>
                  <a:pt x="503" y="1272"/>
                </a:lnTo>
                <a:lnTo>
                  <a:pt x="502" y="1268"/>
                </a:lnTo>
                <a:close/>
                <a:moveTo>
                  <a:pt x="337" y="1201"/>
                </a:moveTo>
                <a:lnTo>
                  <a:pt x="341" y="1202"/>
                </a:lnTo>
                <a:lnTo>
                  <a:pt x="343" y="1205"/>
                </a:lnTo>
                <a:lnTo>
                  <a:pt x="344" y="1207"/>
                </a:lnTo>
                <a:lnTo>
                  <a:pt x="344" y="1211"/>
                </a:lnTo>
                <a:lnTo>
                  <a:pt x="344" y="1213"/>
                </a:lnTo>
                <a:lnTo>
                  <a:pt x="342" y="1216"/>
                </a:lnTo>
                <a:lnTo>
                  <a:pt x="338" y="1218"/>
                </a:lnTo>
                <a:lnTo>
                  <a:pt x="335" y="1220"/>
                </a:lnTo>
                <a:lnTo>
                  <a:pt x="331" y="1219"/>
                </a:lnTo>
                <a:lnTo>
                  <a:pt x="330" y="1217"/>
                </a:lnTo>
                <a:lnTo>
                  <a:pt x="329" y="1214"/>
                </a:lnTo>
                <a:lnTo>
                  <a:pt x="327" y="1212"/>
                </a:lnTo>
                <a:lnTo>
                  <a:pt x="329" y="1210"/>
                </a:lnTo>
                <a:lnTo>
                  <a:pt x="331" y="1207"/>
                </a:lnTo>
                <a:lnTo>
                  <a:pt x="333" y="1204"/>
                </a:lnTo>
                <a:lnTo>
                  <a:pt x="337" y="1201"/>
                </a:lnTo>
                <a:close/>
                <a:moveTo>
                  <a:pt x="150" y="818"/>
                </a:moveTo>
                <a:lnTo>
                  <a:pt x="157" y="829"/>
                </a:lnTo>
                <a:lnTo>
                  <a:pt x="165" y="839"/>
                </a:lnTo>
                <a:lnTo>
                  <a:pt x="171" y="850"/>
                </a:lnTo>
                <a:lnTo>
                  <a:pt x="177" y="860"/>
                </a:lnTo>
                <a:lnTo>
                  <a:pt x="181" y="871"/>
                </a:lnTo>
                <a:lnTo>
                  <a:pt x="185" y="882"/>
                </a:lnTo>
                <a:lnTo>
                  <a:pt x="188" y="893"/>
                </a:lnTo>
                <a:lnTo>
                  <a:pt x="189" y="905"/>
                </a:lnTo>
                <a:lnTo>
                  <a:pt x="189" y="916"/>
                </a:lnTo>
                <a:lnTo>
                  <a:pt x="189" y="928"/>
                </a:lnTo>
                <a:lnTo>
                  <a:pt x="188" y="940"/>
                </a:lnTo>
                <a:lnTo>
                  <a:pt x="186" y="952"/>
                </a:lnTo>
                <a:lnTo>
                  <a:pt x="182" y="965"/>
                </a:lnTo>
                <a:lnTo>
                  <a:pt x="179" y="977"/>
                </a:lnTo>
                <a:lnTo>
                  <a:pt x="173" y="990"/>
                </a:lnTo>
                <a:lnTo>
                  <a:pt x="167" y="1003"/>
                </a:lnTo>
                <a:lnTo>
                  <a:pt x="162" y="1015"/>
                </a:lnTo>
                <a:lnTo>
                  <a:pt x="158" y="1026"/>
                </a:lnTo>
                <a:lnTo>
                  <a:pt x="157" y="1036"/>
                </a:lnTo>
                <a:lnTo>
                  <a:pt x="157" y="1045"/>
                </a:lnTo>
                <a:lnTo>
                  <a:pt x="158" y="1052"/>
                </a:lnTo>
                <a:lnTo>
                  <a:pt x="162" y="1060"/>
                </a:lnTo>
                <a:lnTo>
                  <a:pt x="167" y="1064"/>
                </a:lnTo>
                <a:lnTo>
                  <a:pt x="173" y="1069"/>
                </a:lnTo>
                <a:lnTo>
                  <a:pt x="176" y="1060"/>
                </a:lnTo>
                <a:lnTo>
                  <a:pt x="180" y="1048"/>
                </a:lnTo>
                <a:lnTo>
                  <a:pt x="182" y="1034"/>
                </a:lnTo>
                <a:lnTo>
                  <a:pt x="185" y="1021"/>
                </a:lnTo>
                <a:lnTo>
                  <a:pt x="187" y="1012"/>
                </a:lnTo>
                <a:lnTo>
                  <a:pt x="191" y="1004"/>
                </a:lnTo>
                <a:lnTo>
                  <a:pt x="195" y="998"/>
                </a:lnTo>
                <a:lnTo>
                  <a:pt x="200" y="994"/>
                </a:lnTo>
                <a:lnTo>
                  <a:pt x="215" y="984"/>
                </a:lnTo>
                <a:lnTo>
                  <a:pt x="231" y="970"/>
                </a:lnTo>
                <a:lnTo>
                  <a:pt x="236" y="965"/>
                </a:lnTo>
                <a:lnTo>
                  <a:pt x="240" y="960"/>
                </a:lnTo>
                <a:lnTo>
                  <a:pt x="243" y="955"/>
                </a:lnTo>
                <a:lnTo>
                  <a:pt x="246" y="949"/>
                </a:lnTo>
                <a:lnTo>
                  <a:pt x="249" y="938"/>
                </a:lnTo>
                <a:lnTo>
                  <a:pt x="251" y="926"/>
                </a:lnTo>
                <a:lnTo>
                  <a:pt x="251" y="901"/>
                </a:lnTo>
                <a:lnTo>
                  <a:pt x="248" y="870"/>
                </a:lnTo>
                <a:lnTo>
                  <a:pt x="247" y="835"/>
                </a:lnTo>
                <a:lnTo>
                  <a:pt x="248" y="805"/>
                </a:lnTo>
                <a:lnTo>
                  <a:pt x="252" y="778"/>
                </a:lnTo>
                <a:lnTo>
                  <a:pt x="258" y="754"/>
                </a:lnTo>
                <a:lnTo>
                  <a:pt x="264" y="732"/>
                </a:lnTo>
                <a:lnTo>
                  <a:pt x="272" y="714"/>
                </a:lnTo>
                <a:lnTo>
                  <a:pt x="282" y="698"/>
                </a:lnTo>
                <a:lnTo>
                  <a:pt x="291" y="686"/>
                </a:lnTo>
                <a:lnTo>
                  <a:pt x="278" y="683"/>
                </a:lnTo>
                <a:lnTo>
                  <a:pt x="266" y="682"/>
                </a:lnTo>
                <a:lnTo>
                  <a:pt x="254" y="683"/>
                </a:lnTo>
                <a:lnTo>
                  <a:pt x="242" y="684"/>
                </a:lnTo>
                <a:lnTo>
                  <a:pt x="231" y="688"/>
                </a:lnTo>
                <a:lnTo>
                  <a:pt x="222" y="692"/>
                </a:lnTo>
                <a:lnTo>
                  <a:pt x="212" y="700"/>
                </a:lnTo>
                <a:lnTo>
                  <a:pt x="204" y="708"/>
                </a:lnTo>
                <a:lnTo>
                  <a:pt x="195" y="716"/>
                </a:lnTo>
                <a:lnTo>
                  <a:pt x="187" y="727"/>
                </a:lnTo>
                <a:lnTo>
                  <a:pt x="180" y="740"/>
                </a:lnTo>
                <a:lnTo>
                  <a:pt x="173" y="754"/>
                </a:lnTo>
                <a:lnTo>
                  <a:pt x="167" y="768"/>
                </a:lnTo>
                <a:lnTo>
                  <a:pt x="161" y="784"/>
                </a:lnTo>
                <a:lnTo>
                  <a:pt x="155" y="800"/>
                </a:lnTo>
                <a:lnTo>
                  <a:pt x="150" y="818"/>
                </a:lnTo>
                <a:close/>
                <a:moveTo>
                  <a:pt x="195" y="21"/>
                </a:moveTo>
                <a:lnTo>
                  <a:pt x="189" y="23"/>
                </a:lnTo>
                <a:lnTo>
                  <a:pt x="186" y="26"/>
                </a:lnTo>
                <a:lnTo>
                  <a:pt x="185" y="31"/>
                </a:lnTo>
                <a:lnTo>
                  <a:pt x="185" y="37"/>
                </a:lnTo>
                <a:lnTo>
                  <a:pt x="194" y="50"/>
                </a:lnTo>
                <a:lnTo>
                  <a:pt x="213" y="78"/>
                </a:lnTo>
                <a:lnTo>
                  <a:pt x="233" y="105"/>
                </a:lnTo>
                <a:lnTo>
                  <a:pt x="242" y="119"/>
                </a:lnTo>
                <a:lnTo>
                  <a:pt x="246" y="125"/>
                </a:lnTo>
                <a:lnTo>
                  <a:pt x="247" y="129"/>
                </a:lnTo>
                <a:lnTo>
                  <a:pt x="245" y="137"/>
                </a:lnTo>
                <a:lnTo>
                  <a:pt x="243" y="144"/>
                </a:lnTo>
                <a:lnTo>
                  <a:pt x="243" y="147"/>
                </a:lnTo>
                <a:lnTo>
                  <a:pt x="245" y="150"/>
                </a:lnTo>
                <a:lnTo>
                  <a:pt x="247" y="153"/>
                </a:lnTo>
                <a:lnTo>
                  <a:pt x="251" y="157"/>
                </a:lnTo>
                <a:lnTo>
                  <a:pt x="260" y="167"/>
                </a:lnTo>
                <a:lnTo>
                  <a:pt x="270" y="176"/>
                </a:lnTo>
                <a:lnTo>
                  <a:pt x="271" y="186"/>
                </a:lnTo>
                <a:lnTo>
                  <a:pt x="273" y="193"/>
                </a:lnTo>
                <a:lnTo>
                  <a:pt x="276" y="200"/>
                </a:lnTo>
                <a:lnTo>
                  <a:pt x="278" y="204"/>
                </a:lnTo>
                <a:lnTo>
                  <a:pt x="277" y="207"/>
                </a:lnTo>
                <a:lnTo>
                  <a:pt x="277" y="211"/>
                </a:lnTo>
                <a:lnTo>
                  <a:pt x="277" y="213"/>
                </a:lnTo>
                <a:lnTo>
                  <a:pt x="278" y="217"/>
                </a:lnTo>
                <a:lnTo>
                  <a:pt x="282" y="223"/>
                </a:lnTo>
                <a:lnTo>
                  <a:pt x="288" y="230"/>
                </a:lnTo>
                <a:lnTo>
                  <a:pt x="290" y="234"/>
                </a:lnTo>
                <a:lnTo>
                  <a:pt x="294" y="239"/>
                </a:lnTo>
                <a:lnTo>
                  <a:pt x="295" y="252"/>
                </a:lnTo>
                <a:lnTo>
                  <a:pt x="296" y="266"/>
                </a:lnTo>
                <a:lnTo>
                  <a:pt x="279" y="282"/>
                </a:lnTo>
                <a:lnTo>
                  <a:pt x="266" y="295"/>
                </a:lnTo>
                <a:lnTo>
                  <a:pt x="261" y="301"/>
                </a:lnTo>
                <a:lnTo>
                  <a:pt x="258" y="306"/>
                </a:lnTo>
                <a:lnTo>
                  <a:pt x="255" y="311"/>
                </a:lnTo>
                <a:lnTo>
                  <a:pt x="253" y="316"/>
                </a:lnTo>
                <a:lnTo>
                  <a:pt x="253" y="319"/>
                </a:lnTo>
                <a:lnTo>
                  <a:pt x="252" y="323"/>
                </a:lnTo>
                <a:lnTo>
                  <a:pt x="253" y="326"/>
                </a:lnTo>
                <a:lnTo>
                  <a:pt x="254" y="329"/>
                </a:lnTo>
                <a:lnTo>
                  <a:pt x="260" y="329"/>
                </a:lnTo>
                <a:lnTo>
                  <a:pt x="273" y="328"/>
                </a:lnTo>
                <a:lnTo>
                  <a:pt x="287" y="325"/>
                </a:lnTo>
                <a:lnTo>
                  <a:pt x="293" y="325"/>
                </a:lnTo>
                <a:lnTo>
                  <a:pt x="297" y="328"/>
                </a:lnTo>
                <a:lnTo>
                  <a:pt x="301" y="330"/>
                </a:lnTo>
                <a:lnTo>
                  <a:pt x="302" y="336"/>
                </a:lnTo>
                <a:lnTo>
                  <a:pt x="303" y="342"/>
                </a:lnTo>
                <a:lnTo>
                  <a:pt x="302" y="347"/>
                </a:lnTo>
                <a:lnTo>
                  <a:pt x="300" y="353"/>
                </a:lnTo>
                <a:lnTo>
                  <a:pt x="296" y="359"/>
                </a:lnTo>
                <a:lnTo>
                  <a:pt x="291" y="362"/>
                </a:lnTo>
                <a:lnTo>
                  <a:pt x="285" y="366"/>
                </a:lnTo>
                <a:lnTo>
                  <a:pt x="278" y="367"/>
                </a:lnTo>
                <a:lnTo>
                  <a:pt x="261" y="372"/>
                </a:lnTo>
                <a:lnTo>
                  <a:pt x="246" y="377"/>
                </a:lnTo>
                <a:lnTo>
                  <a:pt x="233" y="383"/>
                </a:lnTo>
                <a:lnTo>
                  <a:pt x="222" y="390"/>
                </a:lnTo>
                <a:lnTo>
                  <a:pt x="218" y="394"/>
                </a:lnTo>
                <a:lnTo>
                  <a:pt x="215" y="397"/>
                </a:lnTo>
                <a:lnTo>
                  <a:pt x="211" y="401"/>
                </a:lnTo>
                <a:lnTo>
                  <a:pt x="210" y="406"/>
                </a:lnTo>
                <a:lnTo>
                  <a:pt x="209" y="410"/>
                </a:lnTo>
                <a:lnTo>
                  <a:pt x="209" y="415"/>
                </a:lnTo>
                <a:lnTo>
                  <a:pt x="209" y="421"/>
                </a:lnTo>
                <a:lnTo>
                  <a:pt x="211" y="427"/>
                </a:lnTo>
                <a:lnTo>
                  <a:pt x="216" y="436"/>
                </a:lnTo>
                <a:lnTo>
                  <a:pt x="219" y="443"/>
                </a:lnTo>
                <a:lnTo>
                  <a:pt x="219" y="451"/>
                </a:lnTo>
                <a:lnTo>
                  <a:pt x="218" y="458"/>
                </a:lnTo>
                <a:lnTo>
                  <a:pt x="215" y="466"/>
                </a:lnTo>
                <a:lnTo>
                  <a:pt x="209" y="473"/>
                </a:lnTo>
                <a:lnTo>
                  <a:pt x="200" y="480"/>
                </a:lnTo>
                <a:lnTo>
                  <a:pt x="189" y="487"/>
                </a:lnTo>
                <a:lnTo>
                  <a:pt x="186" y="492"/>
                </a:lnTo>
                <a:lnTo>
                  <a:pt x="182" y="498"/>
                </a:lnTo>
                <a:lnTo>
                  <a:pt x="181" y="505"/>
                </a:lnTo>
                <a:lnTo>
                  <a:pt x="181" y="512"/>
                </a:lnTo>
                <a:lnTo>
                  <a:pt x="175" y="518"/>
                </a:lnTo>
                <a:lnTo>
                  <a:pt x="170" y="526"/>
                </a:lnTo>
                <a:lnTo>
                  <a:pt x="164" y="534"/>
                </a:lnTo>
                <a:lnTo>
                  <a:pt x="161" y="544"/>
                </a:lnTo>
                <a:lnTo>
                  <a:pt x="158" y="552"/>
                </a:lnTo>
                <a:lnTo>
                  <a:pt x="157" y="557"/>
                </a:lnTo>
                <a:lnTo>
                  <a:pt x="158" y="559"/>
                </a:lnTo>
                <a:lnTo>
                  <a:pt x="159" y="560"/>
                </a:lnTo>
                <a:lnTo>
                  <a:pt x="162" y="560"/>
                </a:lnTo>
                <a:lnTo>
                  <a:pt x="164" y="560"/>
                </a:lnTo>
                <a:lnTo>
                  <a:pt x="189" y="553"/>
                </a:lnTo>
                <a:lnTo>
                  <a:pt x="213" y="547"/>
                </a:lnTo>
                <a:lnTo>
                  <a:pt x="237" y="544"/>
                </a:lnTo>
                <a:lnTo>
                  <a:pt x="260" y="541"/>
                </a:lnTo>
                <a:lnTo>
                  <a:pt x="271" y="542"/>
                </a:lnTo>
                <a:lnTo>
                  <a:pt x="282" y="542"/>
                </a:lnTo>
                <a:lnTo>
                  <a:pt x="293" y="545"/>
                </a:lnTo>
                <a:lnTo>
                  <a:pt x="303" y="547"/>
                </a:lnTo>
                <a:lnTo>
                  <a:pt x="313" y="551"/>
                </a:lnTo>
                <a:lnTo>
                  <a:pt x="323" y="556"/>
                </a:lnTo>
                <a:lnTo>
                  <a:pt x="331" y="560"/>
                </a:lnTo>
                <a:lnTo>
                  <a:pt x="341" y="568"/>
                </a:lnTo>
                <a:lnTo>
                  <a:pt x="354" y="580"/>
                </a:lnTo>
                <a:lnTo>
                  <a:pt x="362" y="589"/>
                </a:lnTo>
                <a:lnTo>
                  <a:pt x="368" y="593"/>
                </a:lnTo>
                <a:lnTo>
                  <a:pt x="374" y="595"/>
                </a:lnTo>
                <a:lnTo>
                  <a:pt x="383" y="596"/>
                </a:lnTo>
                <a:lnTo>
                  <a:pt x="395" y="598"/>
                </a:lnTo>
                <a:lnTo>
                  <a:pt x="393" y="604"/>
                </a:lnTo>
                <a:lnTo>
                  <a:pt x="393" y="607"/>
                </a:lnTo>
                <a:lnTo>
                  <a:pt x="393" y="612"/>
                </a:lnTo>
                <a:lnTo>
                  <a:pt x="395" y="616"/>
                </a:lnTo>
                <a:lnTo>
                  <a:pt x="397" y="618"/>
                </a:lnTo>
                <a:lnTo>
                  <a:pt x="399" y="620"/>
                </a:lnTo>
                <a:lnTo>
                  <a:pt x="403" y="623"/>
                </a:lnTo>
                <a:lnTo>
                  <a:pt x="407" y="624"/>
                </a:lnTo>
                <a:lnTo>
                  <a:pt x="408" y="632"/>
                </a:lnTo>
                <a:lnTo>
                  <a:pt x="409" y="641"/>
                </a:lnTo>
                <a:lnTo>
                  <a:pt x="398" y="642"/>
                </a:lnTo>
                <a:lnTo>
                  <a:pt x="387" y="643"/>
                </a:lnTo>
                <a:lnTo>
                  <a:pt x="375" y="646"/>
                </a:lnTo>
                <a:lnTo>
                  <a:pt x="365" y="647"/>
                </a:lnTo>
                <a:lnTo>
                  <a:pt x="353" y="650"/>
                </a:lnTo>
                <a:lnTo>
                  <a:pt x="342" y="654"/>
                </a:lnTo>
                <a:lnTo>
                  <a:pt x="330" y="656"/>
                </a:lnTo>
                <a:lnTo>
                  <a:pt x="319" y="658"/>
                </a:lnTo>
                <a:lnTo>
                  <a:pt x="309" y="650"/>
                </a:lnTo>
                <a:lnTo>
                  <a:pt x="300" y="646"/>
                </a:lnTo>
                <a:lnTo>
                  <a:pt x="290" y="641"/>
                </a:lnTo>
                <a:lnTo>
                  <a:pt x="281" y="635"/>
                </a:lnTo>
                <a:lnTo>
                  <a:pt x="270" y="629"/>
                </a:lnTo>
                <a:lnTo>
                  <a:pt x="259" y="623"/>
                </a:lnTo>
                <a:lnTo>
                  <a:pt x="249" y="618"/>
                </a:lnTo>
                <a:lnTo>
                  <a:pt x="239" y="614"/>
                </a:lnTo>
                <a:lnTo>
                  <a:pt x="229" y="612"/>
                </a:lnTo>
                <a:lnTo>
                  <a:pt x="218" y="610"/>
                </a:lnTo>
                <a:lnTo>
                  <a:pt x="209" y="608"/>
                </a:lnTo>
                <a:lnTo>
                  <a:pt x="199" y="608"/>
                </a:lnTo>
                <a:lnTo>
                  <a:pt x="189" y="610"/>
                </a:lnTo>
                <a:lnTo>
                  <a:pt x="181" y="611"/>
                </a:lnTo>
                <a:lnTo>
                  <a:pt x="171" y="614"/>
                </a:lnTo>
                <a:lnTo>
                  <a:pt x="163" y="618"/>
                </a:lnTo>
                <a:lnTo>
                  <a:pt x="155" y="624"/>
                </a:lnTo>
                <a:lnTo>
                  <a:pt x="146" y="630"/>
                </a:lnTo>
                <a:lnTo>
                  <a:pt x="138" y="638"/>
                </a:lnTo>
                <a:lnTo>
                  <a:pt x="129" y="647"/>
                </a:lnTo>
                <a:lnTo>
                  <a:pt x="121" y="656"/>
                </a:lnTo>
                <a:lnTo>
                  <a:pt x="113" y="668"/>
                </a:lnTo>
                <a:lnTo>
                  <a:pt x="105" y="680"/>
                </a:lnTo>
                <a:lnTo>
                  <a:pt x="97" y="695"/>
                </a:lnTo>
                <a:lnTo>
                  <a:pt x="90" y="709"/>
                </a:lnTo>
                <a:lnTo>
                  <a:pt x="83" y="726"/>
                </a:lnTo>
                <a:lnTo>
                  <a:pt x="77" y="744"/>
                </a:lnTo>
                <a:lnTo>
                  <a:pt x="69" y="764"/>
                </a:lnTo>
                <a:lnTo>
                  <a:pt x="68" y="768"/>
                </a:lnTo>
                <a:lnTo>
                  <a:pt x="66" y="770"/>
                </a:lnTo>
                <a:lnTo>
                  <a:pt x="63" y="773"/>
                </a:lnTo>
                <a:lnTo>
                  <a:pt x="61" y="774"/>
                </a:lnTo>
                <a:lnTo>
                  <a:pt x="57" y="774"/>
                </a:lnTo>
                <a:lnTo>
                  <a:pt x="54" y="773"/>
                </a:lnTo>
                <a:lnTo>
                  <a:pt x="49" y="772"/>
                </a:lnTo>
                <a:lnTo>
                  <a:pt x="43" y="769"/>
                </a:lnTo>
                <a:lnTo>
                  <a:pt x="33" y="760"/>
                </a:lnTo>
                <a:lnTo>
                  <a:pt x="25" y="750"/>
                </a:lnTo>
                <a:lnTo>
                  <a:pt x="19" y="742"/>
                </a:lnTo>
                <a:lnTo>
                  <a:pt x="15" y="733"/>
                </a:lnTo>
                <a:lnTo>
                  <a:pt x="14" y="726"/>
                </a:lnTo>
                <a:lnTo>
                  <a:pt x="14" y="719"/>
                </a:lnTo>
                <a:lnTo>
                  <a:pt x="18" y="713"/>
                </a:lnTo>
                <a:lnTo>
                  <a:pt x="23" y="707"/>
                </a:lnTo>
                <a:lnTo>
                  <a:pt x="30" y="700"/>
                </a:lnTo>
                <a:lnTo>
                  <a:pt x="36" y="697"/>
                </a:lnTo>
                <a:lnTo>
                  <a:pt x="41" y="695"/>
                </a:lnTo>
                <a:lnTo>
                  <a:pt x="44" y="696"/>
                </a:lnTo>
                <a:lnTo>
                  <a:pt x="45" y="698"/>
                </a:lnTo>
                <a:lnTo>
                  <a:pt x="45" y="701"/>
                </a:lnTo>
                <a:lnTo>
                  <a:pt x="44" y="704"/>
                </a:lnTo>
                <a:lnTo>
                  <a:pt x="41" y="709"/>
                </a:lnTo>
                <a:lnTo>
                  <a:pt x="41" y="710"/>
                </a:lnTo>
                <a:lnTo>
                  <a:pt x="42" y="712"/>
                </a:lnTo>
                <a:lnTo>
                  <a:pt x="47" y="712"/>
                </a:lnTo>
                <a:lnTo>
                  <a:pt x="53" y="714"/>
                </a:lnTo>
                <a:lnTo>
                  <a:pt x="56" y="716"/>
                </a:lnTo>
                <a:lnTo>
                  <a:pt x="60" y="719"/>
                </a:lnTo>
                <a:lnTo>
                  <a:pt x="66" y="726"/>
                </a:lnTo>
                <a:lnTo>
                  <a:pt x="71" y="736"/>
                </a:lnTo>
                <a:lnTo>
                  <a:pt x="75" y="722"/>
                </a:lnTo>
                <a:lnTo>
                  <a:pt x="78" y="710"/>
                </a:lnTo>
                <a:lnTo>
                  <a:pt x="78" y="698"/>
                </a:lnTo>
                <a:lnTo>
                  <a:pt x="77" y="689"/>
                </a:lnTo>
                <a:lnTo>
                  <a:pt x="74" y="679"/>
                </a:lnTo>
                <a:lnTo>
                  <a:pt x="69" y="670"/>
                </a:lnTo>
                <a:lnTo>
                  <a:pt x="65" y="661"/>
                </a:lnTo>
                <a:lnTo>
                  <a:pt x="57" y="654"/>
                </a:lnTo>
                <a:lnTo>
                  <a:pt x="55" y="653"/>
                </a:lnTo>
                <a:lnTo>
                  <a:pt x="53" y="653"/>
                </a:lnTo>
                <a:lnTo>
                  <a:pt x="54" y="668"/>
                </a:lnTo>
                <a:lnTo>
                  <a:pt x="55" y="684"/>
                </a:lnTo>
                <a:lnTo>
                  <a:pt x="49" y="684"/>
                </a:lnTo>
                <a:lnTo>
                  <a:pt x="43" y="684"/>
                </a:lnTo>
                <a:lnTo>
                  <a:pt x="37" y="684"/>
                </a:lnTo>
                <a:lnTo>
                  <a:pt x="32" y="685"/>
                </a:lnTo>
                <a:lnTo>
                  <a:pt x="23" y="689"/>
                </a:lnTo>
                <a:lnTo>
                  <a:pt x="15" y="695"/>
                </a:lnTo>
                <a:lnTo>
                  <a:pt x="9" y="702"/>
                </a:lnTo>
                <a:lnTo>
                  <a:pt x="5" y="710"/>
                </a:lnTo>
                <a:lnTo>
                  <a:pt x="1" y="719"/>
                </a:lnTo>
                <a:lnTo>
                  <a:pt x="0" y="728"/>
                </a:lnTo>
                <a:lnTo>
                  <a:pt x="0" y="737"/>
                </a:lnTo>
                <a:lnTo>
                  <a:pt x="1" y="745"/>
                </a:lnTo>
                <a:lnTo>
                  <a:pt x="3" y="754"/>
                </a:lnTo>
                <a:lnTo>
                  <a:pt x="7" y="762"/>
                </a:lnTo>
                <a:lnTo>
                  <a:pt x="13" y="769"/>
                </a:lnTo>
                <a:lnTo>
                  <a:pt x="20" y="778"/>
                </a:lnTo>
                <a:lnTo>
                  <a:pt x="29" y="785"/>
                </a:lnTo>
                <a:lnTo>
                  <a:pt x="39" y="791"/>
                </a:lnTo>
                <a:lnTo>
                  <a:pt x="45" y="794"/>
                </a:lnTo>
                <a:lnTo>
                  <a:pt x="50" y="798"/>
                </a:lnTo>
                <a:lnTo>
                  <a:pt x="54" y="803"/>
                </a:lnTo>
                <a:lnTo>
                  <a:pt x="55" y="809"/>
                </a:lnTo>
                <a:lnTo>
                  <a:pt x="56" y="815"/>
                </a:lnTo>
                <a:lnTo>
                  <a:pt x="55" y="822"/>
                </a:lnTo>
                <a:lnTo>
                  <a:pt x="53" y="829"/>
                </a:lnTo>
                <a:lnTo>
                  <a:pt x="48" y="836"/>
                </a:lnTo>
                <a:lnTo>
                  <a:pt x="43" y="846"/>
                </a:lnTo>
                <a:lnTo>
                  <a:pt x="38" y="856"/>
                </a:lnTo>
                <a:lnTo>
                  <a:pt x="33" y="865"/>
                </a:lnTo>
                <a:lnTo>
                  <a:pt x="30" y="875"/>
                </a:lnTo>
                <a:lnTo>
                  <a:pt x="27" y="884"/>
                </a:lnTo>
                <a:lnTo>
                  <a:pt x="26" y="894"/>
                </a:lnTo>
                <a:lnTo>
                  <a:pt x="25" y="904"/>
                </a:lnTo>
                <a:lnTo>
                  <a:pt x="25" y="914"/>
                </a:lnTo>
                <a:lnTo>
                  <a:pt x="26" y="924"/>
                </a:lnTo>
                <a:lnTo>
                  <a:pt x="27" y="935"/>
                </a:lnTo>
                <a:lnTo>
                  <a:pt x="30" y="946"/>
                </a:lnTo>
                <a:lnTo>
                  <a:pt x="32" y="958"/>
                </a:lnTo>
                <a:lnTo>
                  <a:pt x="41" y="980"/>
                </a:lnTo>
                <a:lnTo>
                  <a:pt x="50" y="1004"/>
                </a:lnTo>
                <a:lnTo>
                  <a:pt x="53" y="1004"/>
                </a:lnTo>
                <a:lnTo>
                  <a:pt x="54" y="1003"/>
                </a:lnTo>
                <a:lnTo>
                  <a:pt x="57" y="977"/>
                </a:lnTo>
                <a:lnTo>
                  <a:pt x="61" y="954"/>
                </a:lnTo>
                <a:lnTo>
                  <a:pt x="66" y="935"/>
                </a:lnTo>
                <a:lnTo>
                  <a:pt x="71" y="919"/>
                </a:lnTo>
                <a:lnTo>
                  <a:pt x="77" y="906"/>
                </a:lnTo>
                <a:lnTo>
                  <a:pt x="84" y="896"/>
                </a:lnTo>
                <a:lnTo>
                  <a:pt x="87" y="893"/>
                </a:lnTo>
                <a:lnTo>
                  <a:pt x="92" y="889"/>
                </a:lnTo>
                <a:lnTo>
                  <a:pt x="96" y="887"/>
                </a:lnTo>
                <a:lnTo>
                  <a:pt x="101" y="886"/>
                </a:lnTo>
                <a:lnTo>
                  <a:pt x="107" y="883"/>
                </a:lnTo>
                <a:lnTo>
                  <a:pt x="111" y="880"/>
                </a:lnTo>
                <a:lnTo>
                  <a:pt x="116" y="875"/>
                </a:lnTo>
                <a:lnTo>
                  <a:pt x="122" y="869"/>
                </a:lnTo>
                <a:lnTo>
                  <a:pt x="125" y="865"/>
                </a:lnTo>
                <a:lnTo>
                  <a:pt x="127" y="863"/>
                </a:lnTo>
                <a:lnTo>
                  <a:pt x="128" y="862"/>
                </a:lnTo>
                <a:lnTo>
                  <a:pt x="131" y="862"/>
                </a:lnTo>
                <a:lnTo>
                  <a:pt x="132" y="863"/>
                </a:lnTo>
                <a:lnTo>
                  <a:pt x="134" y="864"/>
                </a:lnTo>
                <a:lnTo>
                  <a:pt x="135" y="868"/>
                </a:lnTo>
                <a:lnTo>
                  <a:pt x="138" y="871"/>
                </a:lnTo>
                <a:lnTo>
                  <a:pt x="143" y="882"/>
                </a:lnTo>
                <a:lnTo>
                  <a:pt x="145" y="894"/>
                </a:lnTo>
                <a:lnTo>
                  <a:pt x="146" y="905"/>
                </a:lnTo>
                <a:lnTo>
                  <a:pt x="146" y="917"/>
                </a:lnTo>
                <a:lnTo>
                  <a:pt x="145" y="928"/>
                </a:lnTo>
                <a:lnTo>
                  <a:pt x="143" y="938"/>
                </a:lnTo>
                <a:lnTo>
                  <a:pt x="138" y="950"/>
                </a:lnTo>
                <a:lnTo>
                  <a:pt x="132" y="961"/>
                </a:lnTo>
                <a:lnTo>
                  <a:pt x="123" y="973"/>
                </a:lnTo>
                <a:lnTo>
                  <a:pt x="117" y="986"/>
                </a:lnTo>
                <a:lnTo>
                  <a:pt x="111" y="998"/>
                </a:lnTo>
                <a:lnTo>
                  <a:pt x="108" y="1009"/>
                </a:lnTo>
                <a:lnTo>
                  <a:pt x="104" y="1021"/>
                </a:lnTo>
                <a:lnTo>
                  <a:pt x="102" y="1032"/>
                </a:lnTo>
                <a:lnTo>
                  <a:pt x="101" y="1043"/>
                </a:lnTo>
                <a:lnTo>
                  <a:pt x="101" y="1052"/>
                </a:lnTo>
                <a:lnTo>
                  <a:pt x="102" y="1063"/>
                </a:lnTo>
                <a:lnTo>
                  <a:pt x="104" y="1073"/>
                </a:lnTo>
                <a:lnTo>
                  <a:pt x="108" y="1082"/>
                </a:lnTo>
                <a:lnTo>
                  <a:pt x="114" y="1091"/>
                </a:lnTo>
                <a:lnTo>
                  <a:pt x="120" y="1099"/>
                </a:lnTo>
                <a:lnTo>
                  <a:pt x="128" y="1108"/>
                </a:lnTo>
                <a:lnTo>
                  <a:pt x="137" y="1116"/>
                </a:lnTo>
                <a:lnTo>
                  <a:pt x="147" y="1124"/>
                </a:lnTo>
                <a:lnTo>
                  <a:pt x="149" y="1127"/>
                </a:lnTo>
                <a:lnTo>
                  <a:pt x="150" y="1129"/>
                </a:lnTo>
                <a:lnTo>
                  <a:pt x="141" y="1140"/>
                </a:lnTo>
                <a:lnTo>
                  <a:pt x="133" y="1150"/>
                </a:lnTo>
                <a:lnTo>
                  <a:pt x="132" y="1153"/>
                </a:lnTo>
                <a:lnTo>
                  <a:pt x="131" y="1157"/>
                </a:lnTo>
                <a:lnTo>
                  <a:pt x="132" y="1160"/>
                </a:lnTo>
                <a:lnTo>
                  <a:pt x="133" y="1164"/>
                </a:lnTo>
                <a:lnTo>
                  <a:pt x="134" y="1168"/>
                </a:lnTo>
                <a:lnTo>
                  <a:pt x="138" y="1172"/>
                </a:lnTo>
                <a:lnTo>
                  <a:pt x="141" y="1176"/>
                </a:lnTo>
                <a:lnTo>
                  <a:pt x="146" y="1181"/>
                </a:lnTo>
                <a:lnTo>
                  <a:pt x="150" y="1186"/>
                </a:lnTo>
                <a:lnTo>
                  <a:pt x="153" y="1190"/>
                </a:lnTo>
                <a:lnTo>
                  <a:pt x="156" y="1198"/>
                </a:lnTo>
                <a:lnTo>
                  <a:pt x="158" y="1204"/>
                </a:lnTo>
                <a:lnTo>
                  <a:pt x="162" y="1219"/>
                </a:lnTo>
                <a:lnTo>
                  <a:pt x="164" y="1237"/>
                </a:lnTo>
                <a:lnTo>
                  <a:pt x="162" y="1243"/>
                </a:lnTo>
                <a:lnTo>
                  <a:pt x="161" y="1250"/>
                </a:lnTo>
                <a:lnTo>
                  <a:pt x="161" y="1258"/>
                </a:lnTo>
                <a:lnTo>
                  <a:pt x="162" y="1266"/>
                </a:lnTo>
                <a:lnTo>
                  <a:pt x="167" y="1271"/>
                </a:lnTo>
                <a:lnTo>
                  <a:pt x="171" y="1274"/>
                </a:lnTo>
                <a:lnTo>
                  <a:pt x="177" y="1278"/>
                </a:lnTo>
                <a:lnTo>
                  <a:pt x="185" y="1280"/>
                </a:lnTo>
                <a:lnTo>
                  <a:pt x="193" y="1282"/>
                </a:lnTo>
                <a:lnTo>
                  <a:pt x="203" y="1283"/>
                </a:lnTo>
                <a:lnTo>
                  <a:pt x="212" y="1283"/>
                </a:lnTo>
                <a:lnTo>
                  <a:pt x="224" y="1283"/>
                </a:lnTo>
                <a:lnTo>
                  <a:pt x="225" y="1282"/>
                </a:lnTo>
                <a:lnTo>
                  <a:pt x="227" y="1280"/>
                </a:lnTo>
                <a:lnTo>
                  <a:pt x="227" y="1278"/>
                </a:lnTo>
                <a:lnTo>
                  <a:pt x="227" y="1276"/>
                </a:lnTo>
                <a:lnTo>
                  <a:pt x="227" y="1271"/>
                </a:lnTo>
                <a:lnTo>
                  <a:pt x="227" y="1266"/>
                </a:lnTo>
                <a:lnTo>
                  <a:pt x="225" y="1261"/>
                </a:lnTo>
                <a:lnTo>
                  <a:pt x="223" y="1256"/>
                </a:lnTo>
                <a:lnTo>
                  <a:pt x="217" y="1247"/>
                </a:lnTo>
                <a:lnTo>
                  <a:pt x="209" y="1235"/>
                </a:lnTo>
                <a:lnTo>
                  <a:pt x="199" y="1224"/>
                </a:lnTo>
                <a:lnTo>
                  <a:pt x="191" y="1214"/>
                </a:lnTo>
                <a:lnTo>
                  <a:pt x="185" y="1205"/>
                </a:lnTo>
                <a:lnTo>
                  <a:pt x="181" y="1195"/>
                </a:lnTo>
                <a:lnTo>
                  <a:pt x="179" y="1186"/>
                </a:lnTo>
                <a:lnTo>
                  <a:pt x="179" y="1176"/>
                </a:lnTo>
                <a:lnTo>
                  <a:pt x="180" y="1166"/>
                </a:lnTo>
                <a:lnTo>
                  <a:pt x="182" y="1157"/>
                </a:lnTo>
                <a:lnTo>
                  <a:pt x="185" y="1153"/>
                </a:lnTo>
                <a:lnTo>
                  <a:pt x="187" y="1150"/>
                </a:lnTo>
                <a:lnTo>
                  <a:pt x="205" y="1156"/>
                </a:lnTo>
                <a:lnTo>
                  <a:pt x="227" y="1162"/>
                </a:lnTo>
                <a:lnTo>
                  <a:pt x="247" y="1168"/>
                </a:lnTo>
                <a:lnTo>
                  <a:pt x="269" y="1171"/>
                </a:lnTo>
                <a:lnTo>
                  <a:pt x="265" y="1181"/>
                </a:lnTo>
                <a:lnTo>
                  <a:pt x="261" y="1190"/>
                </a:lnTo>
                <a:lnTo>
                  <a:pt x="260" y="1200"/>
                </a:lnTo>
                <a:lnTo>
                  <a:pt x="260" y="1210"/>
                </a:lnTo>
                <a:lnTo>
                  <a:pt x="260" y="1218"/>
                </a:lnTo>
                <a:lnTo>
                  <a:pt x="263" y="1228"/>
                </a:lnTo>
                <a:lnTo>
                  <a:pt x="265" y="1235"/>
                </a:lnTo>
                <a:lnTo>
                  <a:pt x="269" y="1242"/>
                </a:lnTo>
                <a:lnTo>
                  <a:pt x="276" y="1254"/>
                </a:lnTo>
                <a:lnTo>
                  <a:pt x="283" y="1264"/>
                </a:lnTo>
                <a:lnTo>
                  <a:pt x="291" y="1272"/>
                </a:lnTo>
                <a:lnTo>
                  <a:pt x="300" y="1279"/>
                </a:lnTo>
                <a:lnTo>
                  <a:pt x="311" y="1284"/>
                </a:lnTo>
                <a:lnTo>
                  <a:pt x="321" y="1286"/>
                </a:lnTo>
                <a:lnTo>
                  <a:pt x="333" y="1288"/>
                </a:lnTo>
                <a:lnTo>
                  <a:pt x="348" y="1288"/>
                </a:lnTo>
                <a:lnTo>
                  <a:pt x="357" y="1286"/>
                </a:lnTo>
                <a:lnTo>
                  <a:pt x="366" y="1284"/>
                </a:lnTo>
                <a:lnTo>
                  <a:pt x="374" y="1282"/>
                </a:lnTo>
                <a:lnTo>
                  <a:pt x="381" y="1278"/>
                </a:lnTo>
                <a:lnTo>
                  <a:pt x="387" y="1273"/>
                </a:lnTo>
                <a:lnTo>
                  <a:pt x="393" y="1267"/>
                </a:lnTo>
                <a:lnTo>
                  <a:pt x="399" y="1261"/>
                </a:lnTo>
                <a:lnTo>
                  <a:pt x="403" y="1255"/>
                </a:lnTo>
                <a:lnTo>
                  <a:pt x="407" y="1248"/>
                </a:lnTo>
                <a:lnTo>
                  <a:pt x="409" y="1240"/>
                </a:lnTo>
                <a:lnTo>
                  <a:pt x="411" y="1231"/>
                </a:lnTo>
                <a:lnTo>
                  <a:pt x="413" y="1223"/>
                </a:lnTo>
                <a:lnTo>
                  <a:pt x="413" y="1213"/>
                </a:lnTo>
                <a:lnTo>
                  <a:pt x="411" y="1202"/>
                </a:lnTo>
                <a:lnTo>
                  <a:pt x="409" y="1193"/>
                </a:lnTo>
                <a:lnTo>
                  <a:pt x="405" y="1182"/>
                </a:lnTo>
                <a:lnTo>
                  <a:pt x="413" y="1178"/>
                </a:lnTo>
                <a:lnTo>
                  <a:pt x="419" y="1176"/>
                </a:lnTo>
                <a:lnTo>
                  <a:pt x="425" y="1175"/>
                </a:lnTo>
                <a:lnTo>
                  <a:pt x="429" y="1175"/>
                </a:lnTo>
                <a:lnTo>
                  <a:pt x="433" y="1175"/>
                </a:lnTo>
                <a:lnTo>
                  <a:pt x="438" y="1177"/>
                </a:lnTo>
                <a:lnTo>
                  <a:pt x="440" y="1180"/>
                </a:lnTo>
                <a:lnTo>
                  <a:pt x="443" y="1183"/>
                </a:lnTo>
                <a:lnTo>
                  <a:pt x="444" y="1192"/>
                </a:lnTo>
                <a:lnTo>
                  <a:pt x="445" y="1198"/>
                </a:lnTo>
                <a:lnTo>
                  <a:pt x="446" y="1202"/>
                </a:lnTo>
                <a:lnTo>
                  <a:pt x="449" y="1206"/>
                </a:lnTo>
                <a:lnTo>
                  <a:pt x="451" y="1210"/>
                </a:lnTo>
                <a:lnTo>
                  <a:pt x="452" y="1213"/>
                </a:lnTo>
                <a:lnTo>
                  <a:pt x="455" y="1219"/>
                </a:lnTo>
                <a:lnTo>
                  <a:pt x="455" y="1228"/>
                </a:lnTo>
                <a:lnTo>
                  <a:pt x="444" y="1237"/>
                </a:lnTo>
                <a:lnTo>
                  <a:pt x="435" y="1247"/>
                </a:lnTo>
                <a:lnTo>
                  <a:pt x="429" y="1255"/>
                </a:lnTo>
                <a:lnTo>
                  <a:pt x="426" y="1265"/>
                </a:lnTo>
                <a:lnTo>
                  <a:pt x="426" y="1268"/>
                </a:lnTo>
                <a:lnTo>
                  <a:pt x="426" y="1272"/>
                </a:lnTo>
                <a:lnTo>
                  <a:pt x="427" y="1276"/>
                </a:lnTo>
                <a:lnTo>
                  <a:pt x="428" y="1279"/>
                </a:lnTo>
                <a:lnTo>
                  <a:pt x="432" y="1283"/>
                </a:lnTo>
                <a:lnTo>
                  <a:pt x="435" y="1286"/>
                </a:lnTo>
                <a:lnTo>
                  <a:pt x="440" y="1289"/>
                </a:lnTo>
                <a:lnTo>
                  <a:pt x="446" y="1292"/>
                </a:lnTo>
                <a:lnTo>
                  <a:pt x="451" y="1298"/>
                </a:lnTo>
                <a:lnTo>
                  <a:pt x="453" y="1303"/>
                </a:lnTo>
                <a:lnTo>
                  <a:pt x="455" y="1308"/>
                </a:lnTo>
                <a:lnTo>
                  <a:pt x="453" y="1310"/>
                </a:lnTo>
                <a:lnTo>
                  <a:pt x="450" y="1313"/>
                </a:lnTo>
                <a:lnTo>
                  <a:pt x="445" y="1315"/>
                </a:lnTo>
                <a:lnTo>
                  <a:pt x="439" y="1316"/>
                </a:lnTo>
                <a:lnTo>
                  <a:pt x="431" y="1318"/>
                </a:lnTo>
                <a:lnTo>
                  <a:pt x="422" y="1315"/>
                </a:lnTo>
                <a:lnTo>
                  <a:pt x="415" y="1314"/>
                </a:lnTo>
                <a:lnTo>
                  <a:pt x="408" y="1314"/>
                </a:lnTo>
                <a:lnTo>
                  <a:pt x="401" y="1315"/>
                </a:lnTo>
                <a:lnTo>
                  <a:pt x="396" y="1318"/>
                </a:lnTo>
                <a:lnTo>
                  <a:pt x="391" y="1321"/>
                </a:lnTo>
                <a:lnTo>
                  <a:pt x="389" y="1326"/>
                </a:lnTo>
                <a:lnTo>
                  <a:pt x="386" y="1332"/>
                </a:lnTo>
                <a:lnTo>
                  <a:pt x="379" y="1333"/>
                </a:lnTo>
                <a:lnTo>
                  <a:pt x="373" y="1336"/>
                </a:lnTo>
                <a:lnTo>
                  <a:pt x="368" y="1338"/>
                </a:lnTo>
                <a:lnTo>
                  <a:pt x="365" y="1343"/>
                </a:lnTo>
                <a:lnTo>
                  <a:pt x="362" y="1348"/>
                </a:lnTo>
                <a:lnTo>
                  <a:pt x="360" y="1352"/>
                </a:lnTo>
                <a:lnTo>
                  <a:pt x="359" y="1360"/>
                </a:lnTo>
                <a:lnTo>
                  <a:pt x="359" y="1367"/>
                </a:lnTo>
                <a:lnTo>
                  <a:pt x="362" y="1362"/>
                </a:lnTo>
                <a:lnTo>
                  <a:pt x="365" y="1357"/>
                </a:lnTo>
                <a:lnTo>
                  <a:pt x="368" y="1355"/>
                </a:lnTo>
                <a:lnTo>
                  <a:pt x="372" y="1354"/>
                </a:lnTo>
                <a:lnTo>
                  <a:pt x="375" y="1352"/>
                </a:lnTo>
                <a:lnTo>
                  <a:pt x="378" y="1352"/>
                </a:lnTo>
                <a:lnTo>
                  <a:pt x="381" y="1352"/>
                </a:lnTo>
                <a:lnTo>
                  <a:pt x="384" y="1354"/>
                </a:lnTo>
                <a:lnTo>
                  <a:pt x="392" y="1354"/>
                </a:lnTo>
                <a:lnTo>
                  <a:pt x="402" y="1355"/>
                </a:lnTo>
                <a:lnTo>
                  <a:pt x="410" y="1354"/>
                </a:lnTo>
                <a:lnTo>
                  <a:pt x="419" y="1352"/>
                </a:lnTo>
                <a:lnTo>
                  <a:pt x="426" y="1350"/>
                </a:lnTo>
                <a:lnTo>
                  <a:pt x="433" y="1349"/>
                </a:lnTo>
                <a:lnTo>
                  <a:pt x="441" y="1350"/>
                </a:lnTo>
                <a:lnTo>
                  <a:pt x="451" y="1352"/>
                </a:lnTo>
                <a:lnTo>
                  <a:pt x="456" y="1354"/>
                </a:lnTo>
                <a:lnTo>
                  <a:pt x="459" y="1355"/>
                </a:lnTo>
                <a:lnTo>
                  <a:pt x="462" y="1357"/>
                </a:lnTo>
                <a:lnTo>
                  <a:pt x="465" y="1361"/>
                </a:lnTo>
                <a:lnTo>
                  <a:pt x="470" y="1364"/>
                </a:lnTo>
                <a:lnTo>
                  <a:pt x="474" y="1367"/>
                </a:lnTo>
                <a:lnTo>
                  <a:pt x="478" y="1368"/>
                </a:lnTo>
                <a:lnTo>
                  <a:pt x="482" y="1368"/>
                </a:lnTo>
                <a:lnTo>
                  <a:pt x="487" y="1368"/>
                </a:lnTo>
                <a:lnTo>
                  <a:pt x="493" y="1369"/>
                </a:lnTo>
                <a:lnTo>
                  <a:pt x="502" y="1373"/>
                </a:lnTo>
                <a:lnTo>
                  <a:pt x="512" y="1379"/>
                </a:lnTo>
                <a:lnTo>
                  <a:pt x="520" y="1380"/>
                </a:lnTo>
                <a:lnTo>
                  <a:pt x="528" y="1381"/>
                </a:lnTo>
                <a:lnTo>
                  <a:pt x="532" y="1382"/>
                </a:lnTo>
                <a:lnTo>
                  <a:pt x="534" y="1385"/>
                </a:lnTo>
                <a:lnTo>
                  <a:pt x="536" y="1388"/>
                </a:lnTo>
                <a:lnTo>
                  <a:pt x="538" y="1392"/>
                </a:lnTo>
                <a:lnTo>
                  <a:pt x="540" y="1386"/>
                </a:lnTo>
                <a:lnTo>
                  <a:pt x="541" y="1380"/>
                </a:lnTo>
                <a:lnTo>
                  <a:pt x="542" y="1376"/>
                </a:lnTo>
                <a:lnTo>
                  <a:pt x="542" y="1373"/>
                </a:lnTo>
                <a:lnTo>
                  <a:pt x="540" y="1369"/>
                </a:lnTo>
                <a:lnTo>
                  <a:pt x="538" y="1366"/>
                </a:lnTo>
                <a:lnTo>
                  <a:pt x="534" y="1362"/>
                </a:lnTo>
                <a:lnTo>
                  <a:pt x="534" y="1358"/>
                </a:lnTo>
                <a:lnTo>
                  <a:pt x="536" y="1356"/>
                </a:lnTo>
                <a:lnTo>
                  <a:pt x="540" y="1355"/>
                </a:lnTo>
                <a:lnTo>
                  <a:pt x="554" y="1355"/>
                </a:lnTo>
                <a:lnTo>
                  <a:pt x="574" y="1358"/>
                </a:lnTo>
                <a:lnTo>
                  <a:pt x="586" y="1363"/>
                </a:lnTo>
                <a:lnTo>
                  <a:pt x="596" y="1366"/>
                </a:lnTo>
                <a:lnTo>
                  <a:pt x="607" y="1367"/>
                </a:lnTo>
                <a:lnTo>
                  <a:pt x="617" y="1367"/>
                </a:lnTo>
                <a:lnTo>
                  <a:pt x="620" y="1363"/>
                </a:lnTo>
                <a:lnTo>
                  <a:pt x="625" y="1361"/>
                </a:lnTo>
                <a:lnTo>
                  <a:pt x="628" y="1360"/>
                </a:lnTo>
                <a:lnTo>
                  <a:pt x="630" y="1362"/>
                </a:lnTo>
                <a:lnTo>
                  <a:pt x="632" y="1364"/>
                </a:lnTo>
                <a:lnTo>
                  <a:pt x="634" y="1368"/>
                </a:lnTo>
                <a:lnTo>
                  <a:pt x="635" y="1373"/>
                </a:lnTo>
                <a:lnTo>
                  <a:pt x="636" y="1380"/>
                </a:lnTo>
                <a:lnTo>
                  <a:pt x="638" y="1370"/>
                </a:lnTo>
                <a:lnTo>
                  <a:pt x="640" y="1362"/>
                </a:lnTo>
                <a:lnTo>
                  <a:pt x="640" y="1355"/>
                </a:lnTo>
                <a:lnTo>
                  <a:pt x="637" y="1349"/>
                </a:lnTo>
                <a:lnTo>
                  <a:pt x="634" y="1345"/>
                </a:lnTo>
                <a:lnTo>
                  <a:pt x="629" y="1342"/>
                </a:lnTo>
                <a:lnTo>
                  <a:pt x="622" y="1339"/>
                </a:lnTo>
                <a:lnTo>
                  <a:pt x="612" y="1338"/>
                </a:lnTo>
                <a:lnTo>
                  <a:pt x="614" y="1334"/>
                </a:lnTo>
                <a:lnTo>
                  <a:pt x="616" y="1333"/>
                </a:lnTo>
                <a:lnTo>
                  <a:pt x="617" y="1333"/>
                </a:lnTo>
                <a:lnTo>
                  <a:pt x="619" y="1334"/>
                </a:lnTo>
                <a:lnTo>
                  <a:pt x="620" y="1334"/>
                </a:lnTo>
                <a:lnTo>
                  <a:pt x="623" y="1334"/>
                </a:lnTo>
                <a:lnTo>
                  <a:pt x="625" y="1332"/>
                </a:lnTo>
                <a:lnTo>
                  <a:pt x="629" y="1327"/>
                </a:lnTo>
                <a:lnTo>
                  <a:pt x="631" y="1326"/>
                </a:lnTo>
                <a:lnTo>
                  <a:pt x="635" y="1326"/>
                </a:lnTo>
                <a:lnTo>
                  <a:pt x="638" y="1326"/>
                </a:lnTo>
                <a:lnTo>
                  <a:pt x="641" y="1327"/>
                </a:lnTo>
                <a:lnTo>
                  <a:pt x="647" y="1331"/>
                </a:lnTo>
                <a:lnTo>
                  <a:pt x="654" y="1336"/>
                </a:lnTo>
                <a:lnTo>
                  <a:pt x="654" y="1331"/>
                </a:lnTo>
                <a:lnTo>
                  <a:pt x="653" y="1327"/>
                </a:lnTo>
                <a:lnTo>
                  <a:pt x="652" y="1324"/>
                </a:lnTo>
                <a:lnTo>
                  <a:pt x="649" y="1320"/>
                </a:lnTo>
                <a:lnTo>
                  <a:pt x="646" y="1318"/>
                </a:lnTo>
                <a:lnTo>
                  <a:pt x="642" y="1315"/>
                </a:lnTo>
                <a:lnTo>
                  <a:pt x="637" y="1313"/>
                </a:lnTo>
                <a:lnTo>
                  <a:pt x="631" y="1312"/>
                </a:lnTo>
                <a:lnTo>
                  <a:pt x="630" y="1308"/>
                </a:lnTo>
                <a:lnTo>
                  <a:pt x="628" y="1306"/>
                </a:lnTo>
                <a:lnTo>
                  <a:pt x="625" y="1303"/>
                </a:lnTo>
                <a:lnTo>
                  <a:pt x="622" y="1303"/>
                </a:lnTo>
                <a:lnTo>
                  <a:pt x="619" y="1303"/>
                </a:lnTo>
                <a:lnTo>
                  <a:pt x="616" y="1304"/>
                </a:lnTo>
                <a:lnTo>
                  <a:pt x="612" y="1307"/>
                </a:lnTo>
                <a:lnTo>
                  <a:pt x="607" y="1310"/>
                </a:lnTo>
                <a:lnTo>
                  <a:pt x="599" y="1308"/>
                </a:lnTo>
                <a:lnTo>
                  <a:pt x="592" y="1306"/>
                </a:lnTo>
                <a:lnTo>
                  <a:pt x="584" y="1302"/>
                </a:lnTo>
                <a:lnTo>
                  <a:pt x="578" y="1298"/>
                </a:lnTo>
                <a:lnTo>
                  <a:pt x="574" y="1295"/>
                </a:lnTo>
                <a:lnTo>
                  <a:pt x="570" y="1291"/>
                </a:lnTo>
                <a:lnTo>
                  <a:pt x="568" y="1288"/>
                </a:lnTo>
                <a:lnTo>
                  <a:pt x="565" y="1284"/>
                </a:lnTo>
                <a:lnTo>
                  <a:pt x="564" y="1280"/>
                </a:lnTo>
                <a:lnTo>
                  <a:pt x="564" y="1277"/>
                </a:lnTo>
                <a:lnTo>
                  <a:pt x="565" y="1273"/>
                </a:lnTo>
                <a:lnTo>
                  <a:pt x="566" y="1271"/>
                </a:lnTo>
                <a:lnTo>
                  <a:pt x="569" y="1268"/>
                </a:lnTo>
                <a:lnTo>
                  <a:pt x="572" y="1266"/>
                </a:lnTo>
                <a:lnTo>
                  <a:pt x="576" y="1264"/>
                </a:lnTo>
                <a:lnTo>
                  <a:pt x="581" y="1262"/>
                </a:lnTo>
                <a:lnTo>
                  <a:pt x="586" y="1262"/>
                </a:lnTo>
                <a:lnTo>
                  <a:pt x="590" y="1262"/>
                </a:lnTo>
                <a:lnTo>
                  <a:pt x="595" y="1265"/>
                </a:lnTo>
                <a:lnTo>
                  <a:pt x="599" y="1267"/>
                </a:lnTo>
                <a:lnTo>
                  <a:pt x="605" y="1273"/>
                </a:lnTo>
                <a:lnTo>
                  <a:pt x="613" y="1279"/>
                </a:lnTo>
                <a:lnTo>
                  <a:pt x="625" y="1282"/>
                </a:lnTo>
                <a:lnTo>
                  <a:pt x="638" y="1282"/>
                </a:lnTo>
                <a:lnTo>
                  <a:pt x="649" y="1283"/>
                </a:lnTo>
                <a:lnTo>
                  <a:pt x="658" y="1284"/>
                </a:lnTo>
                <a:lnTo>
                  <a:pt x="666" y="1288"/>
                </a:lnTo>
                <a:lnTo>
                  <a:pt x="673" y="1291"/>
                </a:lnTo>
                <a:lnTo>
                  <a:pt x="678" y="1292"/>
                </a:lnTo>
                <a:lnTo>
                  <a:pt x="683" y="1294"/>
                </a:lnTo>
                <a:lnTo>
                  <a:pt x="686" y="1292"/>
                </a:lnTo>
                <a:lnTo>
                  <a:pt x="690" y="1292"/>
                </a:lnTo>
                <a:lnTo>
                  <a:pt x="695" y="1294"/>
                </a:lnTo>
                <a:lnTo>
                  <a:pt x="700" y="1297"/>
                </a:lnTo>
                <a:lnTo>
                  <a:pt x="702" y="1300"/>
                </a:lnTo>
                <a:lnTo>
                  <a:pt x="704" y="1303"/>
                </a:lnTo>
                <a:lnTo>
                  <a:pt x="707" y="1304"/>
                </a:lnTo>
                <a:lnTo>
                  <a:pt x="710" y="1306"/>
                </a:lnTo>
                <a:lnTo>
                  <a:pt x="713" y="1306"/>
                </a:lnTo>
                <a:lnTo>
                  <a:pt x="715" y="1304"/>
                </a:lnTo>
                <a:lnTo>
                  <a:pt x="718" y="1303"/>
                </a:lnTo>
                <a:lnTo>
                  <a:pt x="720" y="1300"/>
                </a:lnTo>
                <a:lnTo>
                  <a:pt x="727" y="1295"/>
                </a:lnTo>
                <a:lnTo>
                  <a:pt x="736" y="1291"/>
                </a:lnTo>
                <a:lnTo>
                  <a:pt x="744" y="1289"/>
                </a:lnTo>
                <a:lnTo>
                  <a:pt x="751" y="1288"/>
                </a:lnTo>
                <a:lnTo>
                  <a:pt x="757" y="1288"/>
                </a:lnTo>
                <a:lnTo>
                  <a:pt x="762" y="1289"/>
                </a:lnTo>
                <a:lnTo>
                  <a:pt x="764" y="1290"/>
                </a:lnTo>
                <a:lnTo>
                  <a:pt x="766" y="1291"/>
                </a:lnTo>
                <a:lnTo>
                  <a:pt x="766" y="1292"/>
                </a:lnTo>
                <a:lnTo>
                  <a:pt x="766" y="1294"/>
                </a:lnTo>
                <a:lnTo>
                  <a:pt x="767" y="1303"/>
                </a:lnTo>
                <a:lnTo>
                  <a:pt x="768" y="1309"/>
                </a:lnTo>
                <a:lnTo>
                  <a:pt x="768" y="1310"/>
                </a:lnTo>
                <a:lnTo>
                  <a:pt x="770" y="1312"/>
                </a:lnTo>
                <a:lnTo>
                  <a:pt x="772" y="1313"/>
                </a:lnTo>
                <a:lnTo>
                  <a:pt x="773" y="1312"/>
                </a:lnTo>
                <a:lnTo>
                  <a:pt x="776" y="1314"/>
                </a:lnTo>
                <a:lnTo>
                  <a:pt x="778" y="1316"/>
                </a:lnTo>
                <a:lnTo>
                  <a:pt x="779" y="1322"/>
                </a:lnTo>
                <a:lnTo>
                  <a:pt x="780" y="1328"/>
                </a:lnTo>
                <a:lnTo>
                  <a:pt x="767" y="1330"/>
                </a:lnTo>
                <a:lnTo>
                  <a:pt x="757" y="1332"/>
                </a:lnTo>
                <a:lnTo>
                  <a:pt x="754" y="1333"/>
                </a:lnTo>
                <a:lnTo>
                  <a:pt x="750" y="1337"/>
                </a:lnTo>
                <a:lnTo>
                  <a:pt x="749" y="1340"/>
                </a:lnTo>
                <a:lnTo>
                  <a:pt x="748" y="1345"/>
                </a:lnTo>
                <a:lnTo>
                  <a:pt x="743" y="1348"/>
                </a:lnTo>
                <a:lnTo>
                  <a:pt x="738" y="1350"/>
                </a:lnTo>
                <a:lnTo>
                  <a:pt x="736" y="1354"/>
                </a:lnTo>
                <a:lnTo>
                  <a:pt x="734" y="1357"/>
                </a:lnTo>
                <a:lnTo>
                  <a:pt x="734" y="1362"/>
                </a:lnTo>
                <a:lnTo>
                  <a:pt x="734" y="1367"/>
                </a:lnTo>
                <a:lnTo>
                  <a:pt x="737" y="1373"/>
                </a:lnTo>
                <a:lnTo>
                  <a:pt x="739" y="1379"/>
                </a:lnTo>
                <a:lnTo>
                  <a:pt x="739" y="1373"/>
                </a:lnTo>
                <a:lnTo>
                  <a:pt x="739" y="1369"/>
                </a:lnTo>
                <a:lnTo>
                  <a:pt x="740" y="1367"/>
                </a:lnTo>
                <a:lnTo>
                  <a:pt x="743" y="1364"/>
                </a:lnTo>
                <a:lnTo>
                  <a:pt x="748" y="1362"/>
                </a:lnTo>
                <a:lnTo>
                  <a:pt x="754" y="1362"/>
                </a:lnTo>
                <a:lnTo>
                  <a:pt x="762" y="1362"/>
                </a:lnTo>
                <a:lnTo>
                  <a:pt x="770" y="1362"/>
                </a:lnTo>
                <a:lnTo>
                  <a:pt x="775" y="1362"/>
                </a:lnTo>
                <a:lnTo>
                  <a:pt x="780" y="1361"/>
                </a:lnTo>
                <a:lnTo>
                  <a:pt x="785" y="1358"/>
                </a:lnTo>
                <a:lnTo>
                  <a:pt x="790" y="1356"/>
                </a:lnTo>
                <a:lnTo>
                  <a:pt x="798" y="1355"/>
                </a:lnTo>
                <a:lnTo>
                  <a:pt x="808" y="1354"/>
                </a:lnTo>
                <a:lnTo>
                  <a:pt x="809" y="1357"/>
                </a:lnTo>
                <a:lnTo>
                  <a:pt x="810" y="1360"/>
                </a:lnTo>
                <a:lnTo>
                  <a:pt x="812" y="1362"/>
                </a:lnTo>
                <a:lnTo>
                  <a:pt x="815" y="1363"/>
                </a:lnTo>
                <a:lnTo>
                  <a:pt x="823" y="1366"/>
                </a:lnTo>
                <a:lnTo>
                  <a:pt x="834" y="1366"/>
                </a:lnTo>
                <a:lnTo>
                  <a:pt x="844" y="1363"/>
                </a:lnTo>
                <a:lnTo>
                  <a:pt x="854" y="1362"/>
                </a:lnTo>
                <a:lnTo>
                  <a:pt x="865" y="1360"/>
                </a:lnTo>
                <a:lnTo>
                  <a:pt x="877" y="1358"/>
                </a:lnTo>
                <a:lnTo>
                  <a:pt x="887" y="1358"/>
                </a:lnTo>
                <a:lnTo>
                  <a:pt x="896" y="1360"/>
                </a:lnTo>
                <a:lnTo>
                  <a:pt x="906" y="1362"/>
                </a:lnTo>
                <a:lnTo>
                  <a:pt x="914" y="1367"/>
                </a:lnTo>
                <a:lnTo>
                  <a:pt x="923" y="1373"/>
                </a:lnTo>
                <a:lnTo>
                  <a:pt x="930" y="1381"/>
                </a:lnTo>
                <a:lnTo>
                  <a:pt x="931" y="1375"/>
                </a:lnTo>
                <a:lnTo>
                  <a:pt x="932" y="1369"/>
                </a:lnTo>
                <a:lnTo>
                  <a:pt x="930" y="1363"/>
                </a:lnTo>
                <a:lnTo>
                  <a:pt x="928" y="1357"/>
                </a:lnTo>
                <a:lnTo>
                  <a:pt x="936" y="1354"/>
                </a:lnTo>
                <a:lnTo>
                  <a:pt x="943" y="1350"/>
                </a:lnTo>
                <a:lnTo>
                  <a:pt x="950" y="1350"/>
                </a:lnTo>
                <a:lnTo>
                  <a:pt x="956" y="1351"/>
                </a:lnTo>
                <a:lnTo>
                  <a:pt x="959" y="1352"/>
                </a:lnTo>
                <a:lnTo>
                  <a:pt x="961" y="1354"/>
                </a:lnTo>
                <a:lnTo>
                  <a:pt x="962" y="1356"/>
                </a:lnTo>
                <a:lnTo>
                  <a:pt x="964" y="1358"/>
                </a:lnTo>
                <a:lnTo>
                  <a:pt x="964" y="1361"/>
                </a:lnTo>
                <a:lnTo>
                  <a:pt x="962" y="1364"/>
                </a:lnTo>
                <a:lnTo>
                  <a:pt x="961" y="1368"/>
                </a:lnTo>
                <a:lnTo>
                  <a:pt x="959" y="1373"/>
                </a:lnTo>
                <a:lnTo>
                  <a:pt x="964" y="1369"/>
                </a:lnTo>
                <a:lnTo>
                  <a:pt x="968" y="1363"/>
                </a:lnTo>
                <a:lnTo>
                  <a:pt x="972" y="1357"/>
                </a:lnTo>
                <a:lnTo>
                  <a:pt x="974" y="1351"/>
                </a:lnTo>
                <a:lnTo>
                  <a:pt x="976" y="1344"/>
                </a:lnTo>
                <a:lnTo>
                  <a:pt x="976" y="1339"/>
                </a:lnTo>
                <a:lnTo>
                  <a:pt x="974" y="1337"/>
                </a:lnTo>
                <a:lnTo>
                  <a:pt x="973" y="1336"/>
                </a:lnTo>
                <a:lnTo>
                  <a:pt x="971" y="1334"/>
                </a:lnTo>
                <a:lnTo>
                  <a:pt x="968" y="1334"/>
                </a:lnTo>
                <a:lnTo>
                  <a:pt x="970" y="1331"/>
                </a:lnTo>
                <a:lnTo>
                  <a:pt x="972" y="1328"/>
                </a:lnTo>
                <a:lnTo>
                  <a:pt x="974" y="1327"/>
                </a:lnTo>
                <a:lnTo>
                  <a:pt x="977" y="1326"/>
                </a:lnTo>
                <a:lnTo>
                  <a:pt x="982" y="1325"/>
                </a:lnTo>
                <a:lnTo>
                  <a:pt x="988" y="1327"/>
                </a:lnTo>
                <a:lnTo>
                  <a:pt x="992" y="1330"/>
                </a:lnTo>
                <a:lnTo>
                  <a:pt x="996" y="1334"/>
                </a:lnTo>
                <a:lnTo>
                  <a:pt x="997" y="1337"/>
                </a:lnTo>
                <a:lnTo>
                  <a:pt x="997" y="1339"/>
                </a:lnTo>
                <a:lnTo>
                  <a:pt x="997" y="1343"/>
                </a:lnTo>
                <a:lnTo>
                  <a:pt x="996" y="1345"/>
                </a:lnTo>
                <a:lnTo>
                  <a:pt x="1000" y="1343"/>
                </a:lnTo>
                <a:lnTo>
                  <a:pt x="1003" y="1339"/>
                </a:lnTo>
                <a:lnTo>
                  <a:pt x="1004" y="1337"/>
                </a:lnTo>
                <a:lnTo>
                  <a:pt x="1006" y="1333"/>
                </a:lnTo>
                <a:lnTo>
                  <a:pt x="1006" y="1330"/>
                </a:lnTo>
                <a:lnTo>
                  <a:pt x="1003" y="1325"/>
                </a:lnTo>
                <a:lnTo>
                  <a:pt x="1000" y="1321"/>
                </a:lnTo>
                <a:lnTo>
                  <a:pt x="995" y="1316"/>
                </a:lnTo>
                <a:lnTo>
                  <a:pt x="994" y="1313"/>
                </a:lnTo>
                <a:lnTo>
                  <a:pt x="992" y="1310"/>
                </a:lnTo>
                <a:lnTo>
                  <a:pt x="990" y="1308"/>
                </a:lnTo>
                <a:lnTo>
                  <a:pt x="986" y="1306"/>
                </a:lnTo>
                <a:lnTo>
                  <a:pt x="983" y="1306"/>
                </a:lnTo>
                <a:lnTo>
                  <a:pt x="979" y="1306"/>
                </a:lnTo>
                <a:lnTo>
                  <a:pt x="973" y="1306"/>
                </a:lnTo>
                <a:lnTo>
                  <a:pt x="968" y="1307"/>
                </a:lnTo>
                <a:lnTo>
                  <a:pt x="965" y="1302"/>
                </a:lnTo>
                <a:lnTo>
                  <a:pt x="961" y="1298"/>
                </a:lnTo>
                <a:lnTo>
                  <a:pt x="956" y="1296"/>
                </a:lnTo>
                <a:lnTo>
                  <a:pt x="953" y="1295"/>
                </a:lnTo>
                <a:lnTo>
                  <a:pt x="948" y="1295"/>
                </a:lnTo>
                <a:lnTo>
                  <a:pt x="943" y="1297"/>
                </a:lnTo>
                <a:lnTo>
                  <a:pt x="937" y="1300"/>
                </a:lnTo>
                <a:lnTo>
                  <a:pt x="932" y="1304"/>
                </a:lnTo>
                <a:lnTo>
                  <a:pt x="926" y="1307"/>
                </a:lnTo>
                <a:lnTo>
                  <a:pt x="922" y="1308"/>
                </a:lnTo>
                <a:lnTo>
                  <a:pt x="916" y="1309"/>
                </a:lnTo>
                <a:lnTo>
                  <a:pt x="912" y="1309"/>
                </a:lnTo>
                <a:lnTo>
                  <a:pt x="907" y="1309"/>
                </a:lnTo>
                <a:lnTo>
                  <a:pt x="904" y="1308"/>
                </a:lnTo>
                <a:lnTo>
                  <a:pt x="900" y="1306"/>
                </a:lnTo>
                <a:lnTo>
                  <a:pt x="896" y="1302"/>
                </a:lnTo>
                <a:lnTo>
                  <a:pt x="894" y="1297"/>
                </a:lnTo>
                <a:lnTo>
                  <a:pt x="893" y="1294"/>
                </a:lnTo>
                <a:lnTo>
                  <a:pt x="892" y="1290"/>
                </a:lnTo>
                <a:lnTo>
                  <a:pt x="892" y="1288"/>
                </a:lnTo>
                <a:lnTo>
                  <a:pt x="893" y="1285"/>
                </a:lnTo>
                <a:lnTo>
                  <a:pt x="895" y="1285"/>
                </a:lnTo>
                <a:lnTo>
                  <a:pt x="898" y="1285"/>
                </a:lnTo>
                <a:lnTo>
                  <a:pt x="902" y="1286"/>
                </a:lnTo>
                <a:lnTo>
                  <a:pt x="904" y="1286"/>
                </a:lnTo>
                <a:lnTo>
                  <a:pt x="906" y="1286"/>
                </a:lnTo>
                <a:lnTo>
                  <a:pt x="907" y="1285"/>
                </a:lnTo>
                <a:lnTo>
                  <a:pt x="910" y="1283"/>
                </a:lnTo>
                <a:lnTo>
                  <a:pt x="913" y="1277"/>
                </a:lnTo>
                <a:lnTo>
                  <a:pt x="917" y="1267"/>
                </a:lnTo>
                <a:lnTo>
                  <a:pt x="923" y="1260"/>
                </a:lnTo>
                <a:lnTo>
                  <a:pt x="929" y="1249"/>
                </a:lnTo>
                <a:lnTo>
                  <a:pt x="935" y="1248"/>
                </a:lnTo>
                <a:lnTo>
                  <a:pt x="941" y="1246"/>
                </a:lnTo>
                <a:lnTo>
                  <a:pt x="947" y="1242"/>
                </a:lnTo>
                <a:lnTo>
                  <a:pt x="953" y="1236"/>
                </a:lnTo>
                <a:lnTo>
                  <a:pt x="958" y="1230"/>
                </a:lnTo>
                <a:lnTo>
                  <a:pt x="964" y="1223"/>
                </a:lnTo>
                <a:lnTo>
                  <a:pt x="970" y="1213"/>
                </a:lnTo>
                <a:lnTo>
                  <a:pt x="977" y="1202"/>
                </a:lnTo>
                <a:lnTo>
                  <a:pt x="980" y="1200"/>
                </a:lnTo>
                <a:lnTo>
                  <a:pt x="984" y="1195"/>
                </a:lnTo>
                <a:lnTo>
                  <a:pt x="988" y="1189"/>
                </a:lnTo>
                <a:lnTo>
                  <a:pt x="990" y="1181"/>
                </a:lnTo>
                <a:lnTo>
                  <a:pt x="992" y="1172"/>
                </a:lnTo>
                <a:lnTo>
                  <a:pt x="994" y="1162"/>
                </a:lnTo>
                <a:lnTo>
                  <a:pt x="995" y="1150"/>
                </a:lnTo>
                <a:lnTo>
                  <a:pt x="995" y="1136"/>
                </a:lnTo>
                <a:lnTo>
                  <a:pt x="1000" y="1138"/>
                </a:lnTo>
                <a:lnTo>
                  <a:pt x="1004" y="1136"/>
                </a:lnTo>
                <a:lnTo>
                  <a:pt x="1009" y="1135"/>
                </a:lnTo>
                <a:lnTo>
                  <a:pt x="1015" y="1132"/>
                </a:lnTo>
                <a:lnTo>
                  <a:pt x="1012" y="1130"/>
                </a:lnTo>
                <a:lnTo>
                  <a:pt x="1009" y="1128"/>
                </a:lnTo>
                <a:lnTo>
                  <a:pt x="1007" y="1123"/>
                </a:lnTo>
                <a:lnTo>
                  <a:pt x="1007" y="1114"/>
                </a:lnTo>
                <a:lnTo>
                  <a:pt x="1015" y="1114"/>
                </a:lnTo>
                <a:lnTo>
                  <a:pt x="1022" y="1114"/>
                </a:lnTo>
                <a:lnTo>
                  <a:pt x="1027" y="1112"/>
                </a:lnTo>
                <a:lnTo>
                  <a:pt x="1030" y="1110"/>
                </a:lnTo>
                <a:lnTo>
                  <a:pt x="1031" y="1108"/>
                </a:lnTo>
                <a:lnTo>
                  <a:pt x="1031" y="1105"/>
                </a:lnTo>
                <a:lnTo>
                  <a:pt x="1027" y="1103"/>
                </a:lnTo>
                <a:lnTo>
                  <a:pt x="1020" y="1097"/>
                </a:lnTo>
                <a:lnTo>
                  <a:pt x="1018" y="1090"/>
                </a:lnTo>
                <a:lnTo>
                  <a:pt x="1015" y="1084"/>
                </a:lnTo>
                <a:lnTo>
                  <a:pt x="1010" y="1076"/>
                </a:lnTo>
                <a:lnTo>
                  <a:pt x="1003" y="1069"/>
                </a:lnTo>
                <a:lnTo>
                  <a:pt x="996" y="1057"/>
                </a:lnTo>
                <a:lnTo>
                  <a:pt x="988" y="1045"/>
                </a:lnTo>
                <a:lnTo>
                  <a:pt x="984" y="1032"/>
                </a:lnTo>
                <a:lnTo>
                  <a:pt x="979" y="1021"/>
                </a:lnTo>
                <a:lnTo>
                  <a:pt x="974" y="1013"/>
                </a:lnTo>
                <a:lnTo>
                  <a:pt x="970" y="1006"/>
                </a:lnTo>
                <a:lnTo>
                  <a:pt x="965" y="1001"/>
                </a:lnTo>
                <a:lnTo>
                  <a:pt x="960" y="1000"/>
                </a:lnTo>
                <a:lnTo>
                  <a:pt x="956" y="998"/>
                </a:lnTo>
                <a:lnTo>
                  <a:pt x="954" y="1000"/>
                </a:lnTo>
                <a:lnTo>
                  <a:pt x="952" y="1001"/>
                </a:lnTo>
                <a:lnTo>
                  <a:pt x="948" y="1003"/>
                </a:lnTo>
                <a:lnTo>
                  <a:pt x="946" y="1002"/>
                </a:lnTo>
                <a:lnTo>
                  <a:pt x="943" y="1001"/>
                </a:lnTo>
                <a:lnTo>
                  <a:pt x="935" y="989"/>
                </a:lnTo>
                <a:lnTo>
                  <a:pt x="928" y="977"/>
                </a:lnTo>
                <a:lnTo>
                  <a:pt x="922" y="964"/>
                </a:lnTo>
                <a:lnTo>
                  <a:pt x="916" y="949"/>
                </a:lnTo>
                <a:lnTo>
                  <a:pt x="916" y="944"/>
                </a:lnTo>
                <a:lnTo>
                  <a:pt x="914" y="941"/>
                </a:lnTo>
                <a:lnTo>
                  <a:pt x="913" y="937"/>
                </a:lnTo>
                <a:lnTo>
                  <a:pt x="912" y="935"/>
                </a:lnTo>
                <a:lnTo>
                  <a:pt x="910" y="932"/>
                </a:lnTo>
                <a:lnTo>
                  <a:pt x="907" y="931"/>
                </a:lnTo>
                <a:lnTo>
                  <a:pt x="905" y="930"/>
                </a:lnTo>
                <a:lnTo>
                  <a:pt x="901" y="930"/>
                </a:lnTo>
                <a:lnTo>
                  <a:pt x="895" y="930"/>
                </a:lnTo>
                <a:lnTo>
                  <a:pt x="888" y="934"/>
                </a:lnTo>
                <a:lnTo>
                  <a:pt x="882" y="938"/>
                </a:lnTo>
                <a:lnTo>
                  <a:pt x="877" y="947"/>
                </a:lnTo>
                <a:lnTo>
                  <a:pt x="875" y="937"/>
                </a:lnTo>
                <a:lnTo>
                  <a:pt x="872" y="926"/>
                </a:lnTo>
                <a:lnTo>
                  <a:pt x="870" y="932"/>
                </a:lnTo>
                <a:lnTo>
                  <a:pt x="866" y="937"/>
                </a:lnTo>
                <a:lnTo>
                  <a:pt x="860" y="928"/>
                </a:lnTo>
                <a:lnTo>
                  <a:pt x="846" y="908"/>
                </a:lnTo>
                <a:lnTo>
                  <a:pt x="833" y="888"/>
                </a:lnTo>
                <a:lnTo>
                  <a:pt x="826" y="878"/>
                </a:lnTo>
                <a:lnTo>
                  <a:pt x="834" y="876"/>
                </a:lnTo>
                <a:lnTo>
                  <a:pt x="842" y="872"/>
                </a:lnTo>
                <a:lnTo>
                  <a:pt x="862" y="871"/>
                </a:lnTo>
                <a:lnTo>
                  <a:pt x="880" y="868"/>
                </a:lnTo>
                <a:lnTo>
                  <a:pt x="899" y="864"/>
                </a:lnTo>
                <a:lnTo>
                  <a:pt x="917" y="859"/>
                </a:lnTo>
                <a:lnTo>
                  <a:pt x="936" y="852"/>
                </a:lnTo>
                <a:lnTo>
                  <a:pt x="955" y="845"/>
                </a:lnTo>
                <a:lnTo>
                  <a:pt x="973" y="836"/>
                </a:lnTo>
                <a:lnTo>
                  <a:pt x="992" y="826"/>
                </a:lnTo>
                <a:lnTo>
                  <a:pt x="998" y="824"/>
                </a:lnTo>
                <a:lnTo>
                  <a:pt x="1010" y="821"/>
                </a:lnTo>
                <a:lnTo>
                  <a:pt x="1022" y="817"/>
                </a:lnTo>
                <a:lnTo>
                  <a:pt x="1028" y="815"/>
                </a:lnTo>
                <a:lnTo>
                  <a:pt x="1034" y="814"/>
                </a:lnTo>
                <a:lnTo>
                  <a:pt x="1039" y="812"/>
                </a:lnTo>
                <a:lnTo>
                  <a:pt x="1043" y="812"/>
                </a:lnTo>
                <a:lnTo>
                  <a:pt x="1046" y="814"/>
                </a:lnTo>
                <a:lnTo>
                  <a:pt x="1052" y="817"/>
                </a:lnTo>
                <a:lnTo>
                  <a:pt x="1058" y="822"/>
                </a:lnTo>
                <a:lnTo>
                  <a:pt x="1064" y="828"/>
                </a:lnTo>
                <a:lnTo>
                  <a:pt x="1076" y="841"/>
                </a:lnTo>
                <a:lnTo>
                  <a:pt x="1090" y="854"/>
                </a:lnTo>
                <a:lnTo>
                  <a:pt x="1094" y="860"/>
                </a:lnTo>
                <a:lnTo>
                  <a:pt x="1099" y="866"/>
                </a:lnTo>
                <a:lnTo>
                  <a:pt x="1100" y="871"/>
                </a:lnTo>
                <a:lnTo>
                  <a:pt x="1100" y="877"/>
                </a:lnTo>
                <a:lnTo>
                  <a:pt x="1098" y="883"/>
                </a:lnTo>
                <a:lnTo>
                  <a:pt x="1097" y="886"/>
                </a:lnTo>
                <a:lnTo>
                  <a:pt x="1097" y="889"/>
                </a:lnTo>
                <a:lnTo>
                  <a:pt x="1098" y="893"/>
                </a:lnTo>
                <a:lnTo>
                  <a:pt x="1100" y="896"/>
                </a:lnTo>
                <a:lnTo>
                  <a:pt x="1108" y="904"/>
                </a:lnTo>
                <a:lnTo>
                  <a:pt x="1116" y="912"/>
                </a:lnTo>
                <a:lnTo>
                  <a:pt x="1120" y="917"/>
                </a:lnTo>
                <a:lnTo>
                  <a:pt x="1123" y="922"/>
                </a:lnTo>
                <a:lnTo>
                  <a:pt x="1125" y="928"/>
                </a:lnTo>
                <a:lnTo>
                  <a:pt x="1126" y="935"/>
                </a:lnTo>
                <a:lnTo>
                  <a:pt x="1126" y="941"/>
                </a:lnTo>
                <a:lnTo>
                  <a:pt x="1125" y="948"/>
                </a:lnTo>
                <a:lnTo>
                  <a:pt x="1122" y="955"/>
                </a:lnTo>
                <a:lnTo>
                  <a:pt x="1119" y="964"/>
                </a:lnTo>
                <a:lnTo>
                  <a:pt x="1116" y="973"/>
                </a:lnTo>
                <a:lnTo>
                  <a:pt x="1115" y="982"/>
                </a:lnTo>
                <a:lnTo>
                  <a:pt x="1116" y="984"/>
                </a:lnTo>
                <a:lnTo>
                  <a:pt x="1117" y="988"/>
                </a:lnTo>
                <a:lnTo>
                  <a:pt x="1120" y="989"/>
                </a:lnTo>
                <a:lnTo>
                  <a:pt x="1122" y="991"/>
                </a:lnTo>
                <a:lnTo>
                  <a:pt x="1135" y="1001"/>
                </a:lnTo>
                <a:lnTo>
                  <a:pt x="1147" y="1009"/>
                </a:lnTo>
                <a:lnTo>
                  <a:pt x="1153" y="1014"/>
                </a:lnTo>
                <a:lnTo>
                  <a:pt x="1158" y="1016"/>
                </a:lnTo>
                <a:lnTo>
                  <a:pt x="1163" y="1016"/>
                </a:lnTo>
                <a:lnTo>
                  <a:pt x="1167" y="1016"/>
                </a:lnTo>
                <a:lnTo>
                  <a:pt x="1169" y="1013"/>
                </a:lnTo>
                <a:lnTo>
                  <a:pt x="1171" y="1009"/>
                </a:lnTo>
                <a:lnTo>
                  <a:pt x="1171" y="1002"/>
                </a:lnTo>
                <a:lnTo>
                  <a:pt x="1173" y="995"/>
                </a:lnTo>
                <a:lnTo>
                  <a:pt x="1170" y="985"/>
                </a:lnTo>
                <a:lnTo>
                  <a:pt x="1168" y="977"/>
                </a:lnTo>
                <a:lnTo>
                  <a:pt x="1164" y="967"/>
                </a:lnTo>
                <a:lnTo>
                  <a:pt x="1159" y="959"/>
                </a:lnTo>
                <a:lnTo>
                  <a:pt x="1155" y="948"/>
                </a:lnTo>
                <a:lnTo>
                  <a:pt x="1150" y="937"/>
                </a:lnTo>
                <a:lnTo>
                  <a:pt x="1146" y="925"/>
                </a:lnTo>
                <a:lnTo>
                  <a:pt x="1145" y="914"/>
                </a:lnTo>
                <a:lnTo>
                  <a:pt x="1144" y="895"/>
                </a:lnTo>
                <a:lnTo>
                  <a:pt x="1141" y="880"/>
                </a:lnTo>
                <a:lnTo>
                  <a:pt x="1139" y="874"/>
                </a:lnTo>
                <a:lnTo>
                  <a:pt x="1137" y="869"/>
                </a:lnTo>
                <a:lnTo>
                  <a:pt x="1133" y="864"/>
                </a:lnTo>
                <a:lnTo>
                  <a:pt x="1128" y="859"/>
                </a:lnTo>
                <a:lnTo>
                  <a:pt x="1119" y="848"/>
                </a:lnTo>
                <a:lnTo>
                  <a:pt x="1109" y="838"/>
                </a:lnTo>
                <a:lnTo>
                  <a:pt x="1100" y="826"/>
                </a:lnTo>
                <a:lnTo>
                  <a:pt x="1092" y="814"/>
                </a:lnTo>
                <a:lnTo>
                  <a:pt x="1090" y="808"/>
                </a:lnTo>
                <a:lnTo>
                  <a:pt x="1087" y="802"/>
                </a:lnTo>
                <a:lnTo>
                  <a:pt x="1085" y="798"/>
                </a:lnTo>
                <a:lnTo>
                  <a:pt x="1081" y="796"/>
                </a:lnTo>
                <a:lnTo>
                  <a:pt x="1080" y="785"/>
                </a:lnTo>
                <a:lnTo>
                  <a:pt x="1076" y="775"/>
                </a:lnTo>
                <a:lnTo>
                  <a:pt x="1073" y="768"/>
                </a:lnTo>
                <a:lnTo>
                  <a:pt x="1067" y="762"/>
                </a:lnTo>
                <a:lnTo>
                  <a:pt x="1061" y="758"/>
                </a:lnTo>
                <a:lnTo>
                  <a:pt x="1055" y="756"/>
                </a:lnTo>
                <a:lnTo>
                  <a:pt x="1049" y="756"/>
                </a:lnTo>
                <a:lnTo>
                  <a:pt x="1043" y="758"/>
                </a:lnTo>
                <a:lnTo>
                  <a:pt x="1034" y="760"/>
                </a:lnTo>
                <a:lnTo>
                  <a:pt x="1025" y="761"/>
                </a:lnTo>
                <a:lnTo>
                  <a:pt x="1016" y="761"/>
                </a:lnTo>
                <a:lnTo>
                  <a:pt x="1007" y="760"/>
                </a:lnTo>
                <a:lnTo>
                  <a:pt x="1007" y="756"/>
                </a:lnTo>
                <a:lnTo>
                  <a:pt x="1007" y="752"/>
                </a:lnTo>
                <a:lnTo>
                  <a:pt x="1021" y="743"/>
                </a:lnTo>
                <a:lnTo>
                  <a:pt x="1038" y="727"/>
                </a:lnTo>
                <a:lnTo>
                  <a:pt x="1057" y="707"/>
                </a:lnTo>
                <a:lnTo>
                  <a:pt x="1078" y="684"/>
                </a:lnTo>
                <a:lnTo>
                  <a:pt x="1081" y="680"/>
                </a:lnTo>
                <a:lnTo>
                  <a:pt x="1085" y="678"/>
                </a:lnTo>
                <a:lnTo>
                  <a:pt x="1088" y="677"/>
                </a:lnTo>
                <a:lnTo>
                  <a:pt x="1091" y="677"/>
                </a:lnTo>
                <a:lnTo>
                  <a:pt x="1097" y="680"/>
                </a:lnTo>
                <a:lnTo>
                  <a:pt x="1104" y="688"/>
                </a:lnTo>
                <a:lnTo>
                  <a:pt x="1110" y="694"/>
                </a:lnTo>
                <a:lnTo>
                  <a:pt x="1123" y="708"/>
                </a:lnTo>
                <a:lnTo>
                  <a:pt x="1138" y="722"/>
                </a:lnTo>
                <a:lnTo>
                  <a:pt x="1144" y="728"/>
                </a:lnTo>
                <a:lnTo>
                  <a:pt x="1144" y="737"/>
                </a:lnTo>
                <a:lnTo>
                  <a:pt x="1144" y="743"/>
                </a:lnTo>
                <a:lnTo>
                  <a:pt x="1145" y="749"/>
                </a:lnTo>
                <a:lnTo>
                  <a:pt x="1146" y="754"/>
                </a:lnTo>
                <a:lnTo>
                  <a:pt x="1149" y="757"/>
                </a:lnTo>
                <a:lnTo>
                  <a:pt x="1151" y="760"/>
                </a:lnTo>
                <a:lnTo>
                  <a:pt x="1155" y="762"/>
                </a:lnTo>
                <a:lnTo>
                  <a:pt x="1159" y="762"/>
                </a:lnTo>
                <a:lnTo>
                  <a:pt x="1167" y="774"/>
                </a:lnTo>
                <a:lnTo>
                  <a:pt x="1169" y="785"/>
                </a:lnTo>
                <a:lnTo>
                  <a:pt x="1170" y="791"/>
                </a:lnTo>
                <a:lnTo>
                  <a:pt x="1169" y="794"/>
                </a:lnTo>
                <a:lnTo>
                  <a:pt x="1168" y="798"/>
                </a:lnTo>
                <a:lnTo>
                  <a:pt x="1165" y="802"/>
                </a:lnTo>
                <a:lnTo>
                  <a:pt x="1158" y="808"/>
                </a:lnTo>
                <a:lnTo>
                  <a:pt x="1153" y="812"/>
                </a:lnTo>
                <a:lnTo>
                  <a:pt x="1152" y="815"/>
                </a:lnTo>
                <a:lnTo>
                  <a:pt x="1150" y="818"/>
                </a:lnTo>
                <a:lnTo>
                  <a:pt x="1150" y="822"/>
                </a:lnTo>
                <a:lnTo>
                  <a:pt x="1149" y="826"/>
                </a:lnTo>
                <a:lnTo>
                  <a:pt x="1151" y="832"/>
                </a:lnTo>
                <a:lnTo>
                  <a:pt x="1153" y="838"/>
                </a:lnTo>
                <a:lnTo>
                  <a:pt x="1157" y="844"/>
                </a:lnTo>
                <a:lnTo>
                  <a:pt x="1163" y="848"/>
                </a:lnTo>
                <a:lnTo>
                  <a:pt x="1169" y="854"/>
                </a:lnTo>
                <a:lnTo>
                  <a:pt x="1175" y="858"/>
                </a:lnTo>
                <a:lnTo>
                  <a:pt x="1182" y="863"/>
                </a:lnTo>
                <a:lnTo>
                  <a:pt x="1191" y="866"/>
                </a:lnTo>
                <a:lnTo>
                  <a:pt x="1193" y="865"/>
                </a:lnTo>
                <a:lnTo>
                  <a:pt x="1197" y="863"/>
                </a:lnTo>
                <a:lnTo>
                  <a:pt x="1200" y="852"/>
                </a:lnTo>
                <a:lnTo>
                  <a:pt x="1201" y="840"/>
                </a:lnTo>
                <a:lnTo>
                  <a:pt x="1200" y="828"/>
                </a:lnTo>
                <a:lnTo>
                  <a:pt x="1198" y="815"/>
                </a:lnTo>
                <a:lnTo>
                  <a:pt x="1194" y="803"/>
                </a:lnTo>
                <a:lnTo>
                  <a:pt x="1191" y="791"/>
                </a:lnTo>
                <a:lnTo>
                  <a:pt x="1189" y="778"/>
                </a:lnTo>
                <a:lnTo>
                  <a:pt x="1191" y="767"/>
                </a:lnTo>
                <a:lnTo>
                  <a:pt x="1192" y="755"/>
                </a:lnTo>
                <a:lnTo>
                  <a:pt x="1191" y="744"/>
                </a:lnTo>
                <a:lnTo>
                  <a:pt x="1188" y="739"/>
                </a:lnTo>
                <a:lnTo>
                  <a:pt x="1185" y="734"/>
                </a:lnTo>
                <a:lnTo>
                  <a:pt x="1180" y="728"/>
                </a:lnTo>
                <a:lnTo>
                  <a:pt x="1174" y="724"/>
                </a:lnTo>
                <a:lnTo>
                  <a:pt x="1156" y="704"/>
                </a:lnTo>
                <a:lnTo>
                  <a:pt x="1139" y="685"/>
                </a:lnTo>
                <a:lnTo>
                  <a:pt x="1123" y="665"/>
                </a:lnTo>
                <a:lnTo>
                  <a:pt x="1110" y="644"/>
                </a:lnTo>
                <a:lnTo>
                  <a:pt x="1109" y="637"/>
                </a:lnTo>
                <a:lnTo>
                  <a:pt x="1109" y="631"/>
                </a:lnTo>
                <a:lnTo>
                  <a:pt x="1106" y="626"/>
                </a:lnTo>
                <a:lnTo>
                  <a:pt x="1105" y="622"/>
                </a:lnTo>
                <a:lnTo>
                  <a:pt x="1102" y="618"/>
                </a:lnTo>
                <a:lnTo>
                  <a:pt x="1099" y="616"/>
                </a:lnTo>
                <a:lnTo>
                  <a:pt x="1096" y="613"/>
                </a:lnTo>
                <a:lnTo>
                  <a:pt x="1092" y="612"/>
                </a:lnTo>
                <a:lnTo>
                  <a:pt x="1088" y="612"/>
                </a:lnTo>
                <a:lnTo>
                  <a:pt x="1084" y="612"/>
                </a:lnTo>
                <a:lnTo>
                  <a:pt x="1080" y="614"/>
                </a:lnTo>
                <a:lnTo>
                  <a:pt x="1075" y="617"/>
                </a:lnTo>
                <a:lnTo>
                  <a:pt x="1070" y="620"/>
                </a:lnTo>
                <a:lnTo>
                  <a:pt x="1067" y="625"/>
                </a:lnTo>
                <a:lnTo>
                  <a:pt x="1063" y="631"/>
                </a:lnTo>
                <a:lnTo>
                  <a:pt x="1058" y="637"/>
                </a:lnTo>
                <a:lnTo>
                  <a:pt x="1052" y="642"/>
                </a:lnTo>
                <a:lnTo>
                  <a:pt x="1039" y="652"/>
                </a:lnTo>
                <a:lnTo>
                  <a:pt x="1026" y="660"/>
                </a:lnTo>
                <a:lnTo>
                  <a:pt x="1020" y="665"/>
                </a:lnTo>
                <a:lnTo>
                  <a:pt x="1016" y="666"/>
                </a:lnTo>
                <a:lnTo>
                  <a:pt x="1014" y="666"/>
                </a:lnTo>
                <a:lnTo>
                  <a:pt x="1010" y="666"/>
                </a:lnTo>
                <a:lnTo>
                  <a:pt x="1008" y="664"/>
                </a:lnTo>
                <a:lnTo>
                  <a:pt x="1007" y="661"/>
                </a:lnTo>
                <a:lnTo>
                  <a:pt x="1006" y="658"/>
                </a:lnTo>
                <a:lnTo>
                  <a:pt x="1004" y="654"/>
                </a:lnTo>
                <a:lnTo>
                  <a:pt x="1004" y="650"/>
                </a:lnTo>
                <a:lnTo>
                  <a:pt x="1003" y="642"/>
                </a:lnTo>
                <a:lnTo>
                  <a:pt x="1001" y="632"/>
                </a:lnTo>
                <a:lnTo>
                  <a:pt x="1000" y="624"/>
                </a:lnTo>
                <a:lnTo>
                  <a:pt x="996" y="616"/>
                </a:lnTo>
                <a:lnTo>
                  <a:pt x="989" y="600"/>
                </a:lnTo>
                <a:lnTo>
                  <a:pt x="980" y="584"/>
                </a:lnTo>
                <a:lnTo>
                  <a:pt x="970" y="569"/>
                </a:lnTo>
                <a:lnTo>
                  <a:pt x="958" y="554"/>
                </a:lnTo>
                <a:lnTo>
                  <a:pt x="944" y="540"/>
                </a:lnTo>
                <a:lnTo>
                  <a:pt x="931" y="527"/>
                </a:lnTo>
                <a:lnTo>
                  <a:pt x="916" y="485"/>
                </a:lnTo>
                <a:lnTo>
                  <a:pt x="900" y="445"/>
                </a:lnTo>
                <a:lnTo>
                  <a:pt x="893" y="426"/>
                </a:lnTo>
                <a:lnTo>
                  <a:pt x="886" y="408"/>
                </a:lnTo>
                <a:lnTo>
                  <a:pt x="881" y="391"/>
                </a:lnTo>
                <a:lnTo>
                  <a:pt x="876" y="374"/>
                </a:lnTo>
                <a:lnTo>
                  <a:pt x="902" y="378"/>
                </a:lnTo>
                <a:lnTo>
                  <a:pt x="924" y="383"/>
                </a:lnTo>
                <a:lnTo>
                  <a:pt x="932" y="385"/>
                </a:lnTo>
                <a:lnTo>
                  <a:pt x="940" y="389"/>
                </a:lnTo>
                <a:lnTo>
                  <a:pt x="947" y="392"/>
                </a:lnTo>
                <a:lnTo>
                  <a:pt x="952" y="396"/>
                </a:lnTo>
                <a:lnTo>
                  <a:pt x="958" y="402"/>
                </a:lnTo>
                <a:lnTo>
                  <a:pt x="964" y="407"/>
                </a:lnTo>
                <a:lnTo>
                  <a:pt x="971" y="412"/>
                </a:lnTo>
                <a:lnTo>
                  <a:pt x="977" y="414"/>
                </a:lnTo>
                <a:lnTo>
                  <a:pt x="982" y="415"/>
                </a:lnTo>
                <a:lnTo>
                  <a:pt x="986" y="415"/>
                </a:lnTo>
                <a:lnTo>
                  <a:pt x="990" y="414"/>
                </a:lnTo>
                <a:lnTo>
                  <a:pt x="994" y="410"/>
                </a:lnTo>
                <a:lnTo>
                  <a:pt x="992" y="407"/>
                </a:lnTo>
                <a:lnTo>
                  <a:pt x="989" y="402"/>
                </a:lnTo>
                <a:lnTo>
                  <a:pt x="983" y="398"/>
                </a:lnTo>
                <a:lnTo>
                  <a:pt x="978" y="394"/>
                </a:lnTo>
                <a:lnTo>
                  <a:pt x="983" y="395"/>
                </a:lnTo>
                <a:lnTo>
                  <a:pt x="989" y="397"/>
                </a:lnTo>
                <a:lnTo>
                  <a:pt x="995" y="402"/>
                </a:lnTo>
                <a:lnTo>
                  <a:pt x="1002" y="408"/>
                </a:lnTo>
                <a:lnTo>
                  <a:pt x="1007" y="408"/>
                </a:lnTo>
                <a:lnTo>
                  <a:pt x="1012" y="406"/>
                </a:lnTo>
                <a:lnTo>
                  <a:pt x="1015" y="403"/>
                </a:lnTo>
                <a:lnTo>
                  <a:pt x="1018" y="400"/>
                </a:lnTo>
                <a:lnTo>
                  <a:pt x="1019" y="396"/>
                </a:lnTo>
                <a:lnTo>
                  <a:pt x="1020" y="391"/>
                </a:lnTo>
                <a:lnTo>
                  <a:pt x="1020" y="385"/>
                </a:lnTo>
                <a:lnTo>
                  <a:pt x="1019" y="379"/>
                </a:lnTo>
                <a:lnTo>
                  <a:pt x="1019" y="370"/>
                </a:lnTo>
                <a:lnTo>
                  <a:pt x="1019" y="361"/>
                </a:lnTo>
                <a:lnTo>
                  <a:pt x="1018" y="355"/>
                </a:lnTo>
                <a:lnTo>
                  <a:pt x="1014" y="350"/>
                </a:lnTo>
                <a:lnTo>
                  <a:pt x="1007" y="347"/>
                </a:lnTo>
                <a:lnTo>
                  <a:pt x="1001" y="343"/>
                </a:lnTo>
                <a:lnTo>
                  <a:pt x="984" y="325"/>
                </a:lnTo>
                <a:lnTo>
                  <a:pt x="970" y="306"/>
                </a:lnTo>
                <a:lnTo>
                  <a:pt x="956" y="287"/>
                </a:lnTo>
                <a:lnTo>
                  <a:pt x="943" y="268"/>
                </a:lnTo>
                <a:lnTo>
                  <a:pt x="942" y="263"/>
                </a:lnTo>
                <a:lnTo>
                  <a:pt x="941" y="259"/>
                </a:lnTo>
                <a:lnTo>
                  <a:pt x="941" y="251"/>
                </a:lnTo>
                <a:lnTo>
                  <a:pt x="938" y="244"/>
                </a:lnTo>
                <a:lnTo>
                  <a:pt x="934" y="236"/>
                </a:lnTo>
                <a:lnTo>
                  <a:pt x="926" y="229"/>
                </a:lnTo>
                <a:lnTo>
                  <a:pt x="930" y="228"/>
                </a:lnTo>
                <a:lnTo>
                  <a:pt x="932" y="225"/>
                </a:lnTo>
                <a:lnTo>
                  <a:pt x="931" y="224"/>
                </a:lnTo>
                <a:lnTo>
                  <a:pt x="931" y="222"/>
                </a:lnTo>
                <a:lnTo>
                  <a:pt x="937" y="223"/>
                </a:lnTo>
                <a:lnTo>
                  <a:pt x="943" y="224"/>
                </a:lnTo>
                <a:lnTo>
                  <a:pt x="937" y="215"/>
                </a:lnTo>
                <a:lnTo>
                  <a:pt x="931" y="205"/>
                </a:lnTo>
                <a:lnTo>
                  <a:pt x="929" y="198"/>
                </a:lnTo>
                <a:lnTo>
                  <a:pt x="924" y="191"/>
                </a:lnTo>
                <a:lnTo>
                  <a:pt x="918" y="187"/>
                </a:lnTo>
                <a:lnTo>
                  <a:pt x="911" y="183"/>
                </a:lnTo>
                <a:lnTo>
                  <a:pt x="902" y="182"/>
                </a:lnTo>
                <a:lnTo>
                  <a:pt x="893" y="182"/>
                </a:lnTo>
                <a:lnTo>
                  <a:pt x="882" y="185"/>
                </a:lnTo>
                <a:lnTo>
                  <a:pt x="870" y="187"/>
                </a:lnTo>
                <a:lnTo>
                  <a:pt x="866" y="187"/>
                </a:lnTo>
                <a:lnTo>
                  <a:pt x="863" y="185"/>
                </a:lnTo>
                <a:lnTo>
                  <a:pt x="858" y="181"/>
                </a:lnTo>
                <a:lnTo>
                  <a:pt x="854" y="177"/>
                </a:lnTo>
                <a:lnTo>
                  <a:pt x="846" y="170"/>
                </a:lnTo>
                <a:lnTo>
                  <a:pt x="839" y="164"/>
                </a:lnTo>
                <a:lnTo>
                  <a:pt x="833" y="159"/>
                </a:lnTo>
                <a:lnTo>
                  <a:pt x="827" y="156"/>
                </a:lnTo>
                <a:lnTo>
                  <a:pt x="822" y="155"/>
                </a:lnTo>
                <a:lnTo>
                  <a:pt x="818" y="155"/>
                </a:lnTo>
                <a:lnTo>
                  <a:pt x="818" y="157"/>
                </a:lnTo>
                <a:lnTo>
                  <a:pt x="820" y="161"/>
                </a:lnTo>
                <a:lnTo>
                  <a:pt x="821" y="163"/>
                </a:lnTo>
                <a:lnTo>
                  <a:pt x="823" y="167"/>
                </a:lnTo>
                <a:lnTo>
                  <a:pt x="823" y="168"/>
                </a:lnTo>
                <a:lnTo>
                  <a:pt x="823" y="169"/>
                </a:lnTo>
                <a:lnTo>
                  <a:pt x="822" y="170"/>
                </a:lnTo>
                <a:lnTo>
                  <a:pt x="820" y="170"/>
                </a:lnTo>
                <a:lnTo>
                  <a:pt x="803" y="167"/>
                </a:lnTo>
                <a:lnTo>
                  <a:pt x="785" y="164"/>
                </a:lnTo>
                <a:lnTo>
                  <a:pt x="780" y="164"/>
                </a:lnTo>
                <a:lnTo>
                  <a:pt x="778" y="165"/>
                </a:lnTo>
                <a:lnTo>
                  <a:pt x="776" y="167"/>
                </a:lnTo>
                <a:lnTo>
                  <a:pt x="778" y="169"/>
                </a:lnTo>
                <a:lnTo>
                  <a:pt x="782" y="175"/>
                </a:lnTo>
                <a:lnTo>
                  <a:pt x="787" y="180"/>
                </a:lnTo>
                <a:lnTo>
                  <a:pt x="791" y="185"/>
                </a:lnTo>
                <a:lnTo>
                  <a:pt x="793" y="191"/>
                </a:lnTo>
                <a:lnTo>
                  <a:pt x="786" y="191"/>
                </a:lnTo>
                <a:lnTo>
                  <a:pt x="770" y="192"/>
                </a:lnTo>
                <a:lnTo>
                  <a:pt x="755" y="193"/>
                </a:lnTo>
                <a:lnTo>
                  <a:pt x="748" y="193"/>
                </a:lnTo>
                <a:lnTo>
                  <a:pt x="736" y="195"/>
                </a:lnTo>
                <a:lnTo>
                  <a:pt x="724" y="197"/>
                </a:lnTo>
                <a:lnTo>
                  <a:pt x="719" y="193"/>
                </a:lnTo>
                <a:lnTo>
                  <a:pt x="714" y="191"/>
                </a:lnTo>
                <a:lnTo>
                  <a:pt x="709" y="189"/>
                </a:lnTo>
                <a:lnTo>
                  <a:pt x="703" y="188"/>
                </a:lnTo>
                <a:lnTo>
                  <a:pt x="694" y="187"/>
                </a:lnTo>
                <a:lnTo>
                  <a:pt x="683" y="189"/>
                </a:lnTo>
                <a:lnTo>
                  <a:pt x="672" y="194"/>
                </a:lnTo>
                <a:lnTo>
                  <a:pt x="660" y="200"/>
                </a:lnTo>
                <a:lnTo>
                  <a:pt x="649" y="207"/>
                </a:lnTo>
                <a:lnTo>
                  <a:pt x="637" y="216"/>
                </a:lnTo>
                <a:lnTo>
                  <a:pt x="635" y="215"/>
                </a:lnTo>
                <a:lnTo>
                  <a:pt x="632" y="213"/>
                </a:lnTo>
                <a:lnTo>
                  <a:pt x="632" y="207"/>
                </a:lnTo>
                <a:lnTo>
                  <a:pt x="632" y="195"/>
                </a:lnTo>
                <a:lnTo>
                  <a:pt x="632" y="182"/>
                </a:lnTo>
                <a:lnTo>
                  <a:pt x="631" y="177"/>
                </a:lnTo>
                <a:lnTo>
                  <a:pt x="634" y="177"/>
                </a:lnTo>
                <a:lnTo>
                  <a:pt x="636" y="177"/>
                </a:lnTo>
                <a:lnTo>
                  <a:pt x="634" y="165"/>
                </a:lnTo>
                <a:lnTo>
                  <a:pt x="632" y="153"/>
                </a:lnTo>
                <a:lnTo>
                  <a:pt x="634" y="153"/>
                </a:lnTo>
                <a:lnTo>
                  <a:pt x="635" y="153"/>
                </a:lnTo>
                <a:lnTo>
                  <a:pt x="636" y="140"/>
                </a:lnTo>
                <a:lnTo>
                  <a:pt x="635" y="128"/>
                </a:lnTo>
                <a:lnTo>
                  <a:pt x="634" y="117"/>
                </a:lnTo>
                <a:lnTo>
                  <a:pt x="632" y="108"/>
                </a:lnTo>
                <a:lnTo>
                  <a:pt x="629" y="99"/>
                </a:lnTo>
                <a:lnTo>
                  <a:pt x="626" y="91"/>
                </a:lnTo>
                <a:lnTo>
                  <a:pt x="622" y="85"/>
                </a:lnTo>
                <a:lnTo>
                  <a:pt x="617" y="78"/>
                </a:lnTo>
                <a:lnTo>
                  <a:pt x="617" y="74"/>
                </a:lnTo>
                <a:lnTo>
                  <a:pt x="617" y="72"/>
                </a:lnTo>
                <a:lnTo>
                  <a:pt x="619" y="71"/>
                </a:lnTo>
                <a:lnTo>
                  <a:pt x="620" y="68"/>
                </a:lnTo>
                <a:lnTo>
                  <a:pt x="625" y="67"/>
                </a:lnTo>
                <a:lnTo>
                  <a:pt x="628" y="65"/>
                </a:lnTo>
                <a:lnTo>
                  <a:pt x="631" y="60"/>
                </a:lnTo>
                <a:lnTo>
                  <a:pt x="634" y="55"/>
                </a:lnTo>
                <a:lnTo>
                  <a:pt x="636" y="50"/>
                </a:lnTo>
                <a:lnTo>
                  <a:pt x="637" y="45"/>
                </a:lnTo>
                <a:lnTo>
                  <a:pt x="637" y="37"/>
                </a:lnTo>
                <a:lnTo>
                  <a:pt x="637" y="30"/>
                </a:lnTo>
                <a:lnTo>
                  <a:pt x="636" y="20"/>
                </a:lnTo>
                <a:lnTo>
                  <a:pt x="632" y="14"/>
                </a:lnTo>
                <a:lnTo>
                  <a:pt x="630" y="13"/>
                </a:lnTo>
                <a:lnTo>
                  <a:pt x="628" y="13"/>
                </a:lnTo>
                <a:lnTo>
                  <a:pt x="625" y="13"/>
                </a:lnTo>
                <a:lnTo>
                  <a:pt x="623" y="14"/>
                </a:lnTo>
                <a:lnTo>
                  <a:pt x="618" y="14"/>
                </a:lnTo>
                <a:lnTo>
                  <a:pt x="613" y="14"/>
                </a:lnTo>
                <a:lnTo>
                  <a:pt x="607" y="13"/>
                </a:lnTo>
                <a:lnTo>
                  <a:pt x="601" y="11"/>
                </a:lnTo>
                <a:lnTo>
                  <a:pt x="596" y="8"/>
                </a:lnTo>
                <a:lnTo>
                  <a:pt x="593" y="6"/>
                </a:lnTo>
                <a:lnTo>
                  <a:pt x="584" y="1"/>
                </a:lnTo>
                <a:lnTo>
                  <a:pt x="577" y="0"/>
                </a:lnTo>
                <a:lnTo>
                  <a:pt x="570" y="1"/>
                </a:lnTo>
                <a:lnTo>
                  <a:pt x="563" y="5"/>
                </a:lnTo>
                <a:lnTo>
                  <a:pt x="547" y="11"/>
                </a:lnTo>
                <a:lnTo>
                  <a:pt x="534" y="17"/>
                </a:lnTo>
                <a:lnTo>
                  <a:pt x="522" y="24"/>
                </a:lnTo>
                <a:lnTo>
                  <a:pt x="511" y="30"/>
                </a:lnTo>
                <a:lnTo>
                  <a:pt x="505" y="32"/>
                </a:lnTo>
                <a:lnTo>
                  <a:pt x="499" y="35"/>
                </a:lnTo>
                <a:lnTo>
                  <a:pt x="493" y="36"/>
                </a:lnTo>
                <a:lnTo>
                  <a:pt x="486" y="36"/>
                </a:lnTo>
                <a:lnTo>
                  <a:pt x="479" y="36"/>
                </a:lnTo>
                <a:lnTo>
                  <a:pt x="470" y="35"/>
                </a:lnTo>
                <a:lnTo>
                  <a:pt x="462" y="32"/>
                </a:lnTo>
                <a:lnTo>
                  <a:pt x="451" y="27"/>
                </a:lnTo>
                <a:lnTo>
                  <a:pt x="447" y="27"/>
                </a:lnTo>
                <a:lnTo>
                  <a:pt x="446" y="30"/>
                </a:lnTo>
                <a:lnTo>
                  <a:pt x="445" y="31"/>
                </a:lnTo>
                <a:lnTo>
                  <a:pt x="446" y="35"/>
                </a:lnTo>
                <a:lnTo>
                  <a:pt x="455" y="44"/>
                </a:lnTo>
                <a:lnTo>
                  <a:pt x="463" y="51"/>
                </a:lnTo>
                <a:lnTo>
                  <a:pt x="474" y="57"/>
                </a:lnTo>
                <a:lnTo>
                  <a:pt x="485" y="62"/>
                </a:lnTo>
                <a:lnTo>
                  <a:pt x="480" y="65"/>
                </a:lnTo>
                <a:lnTo>
                  <a:pt x="473" y="66"/>
                </a:lnTo>
                <a:lnTo>
                  <a:pt x="463" y="66"/>
                </a:lnTo>
                <a:lnTo>
                  <a:pt x="452" y="66"/>
                </a:lnTo>
                <a:lnTo>
                  <a:pt x="456" y="71"/>
                </a:lnTo>
                <a:lnTo>
                  <a:pt x="461" y="74"/>
                </a:lnTo>
                <a:lnTo>
                  <a:pt x="467" y="78"/>
                </a:lnTo>
                <a:lnTo>
                  <a:pt x="474" y="80"/>
                </a:lnTo>
                <a:lnTo>
                  <a:pt x="481" y="83"/>
                </a:lnTo>
                <a:lnTo>
                  <a:pt x="490" y="84"/>
                </a:lnTo>
                <a:lnTo>
                  <a:pt x="499" y="84"/>
                </a:lnTo>
                <a:lnTo>
                  <a:pt x="510" y="85"/>
                </a:lnTo>
                <a:lnTo>
                  <a:pt x="514" y="86"/>
                </a:lnTo>
                <a:lnTo>
                  <a:pt x="518" y="87"/>
                </a:lnTo>
                <a:lnTo>
                  <a:pt x="523" y="89"/>
                </a:lnTo>
                <a:lnTo>
                  <a:pt x="527" y="89"/>
                </a:lnTo>
                <a:lnTo>
                  <a:pt x="538" y="86"/>
                </a:lnTo>
                <a:lnTo>
                  <a:pt x="547" y="83"/>
                </a:lnTo>
                <a:lnTo>
                  <a:pt x="552" y="80"/>
                </a:lnTo>
                <a:lnTo>
                  <a:pt x="554" y="81"/>
                </a:lnTo>
                <a:lnTo>
                  <a:pt x="553" y="85"/>
                </a:lnTo>
                <a:lnTo>
                  <a:pt x="551" y="91"/>
                </a:lnTo>
                <a:lnTo>
                  <a:pt x="546" y="96"/>
                </a:lnTo>
                <a:lnTo>
                  <a:pt x="540" y="102"/>
                </a:lnTo>
                <a:lnTo>
                  <a:pt x="536" y="110"/>
                </a:lnTo>
                <a:lnTo>
                  <a:pt x="533" y="119"/>
                </a:lnTo>
                <a:lnTo>
                  <a:pt x="529" y="129"/>
                </a:lnTo>
                <a:lnTo>
                  <a:pt x="527" y="141"/>
                </a:lnTo>
                <a:lnTo>
                  <a:pt x="524" y="155"/>
                </a:lnTo>
                <a:lnTo>
                  <a:pt x="523" y="170"/>
                </a:lnTo>
                <a:lnTo>
                  <a:pt x="520" y="177"/>
                </a:lnTo>
                <a:lnTo>
                  <a:pt x="517" y="185"/>
                </a:lnTo>
                <a:lnTo>
                  <a:pt x="515" y="192"/>
                </a:lnTo>
                <a:lnTo>
                  <a:pt x="512" y="199"/>
                </a:lnTo>
                <a:lnTo>
                  <a:pt x="498" y="195"/>
                </a:lnTo>
                <a:lnTo>
                  <a:pt x="484" y="193"/>
                </a:lnTo>
                <a:lnTo>
                  <a:pt x="478" y="193"/>
                </a:lnTo>
                <a:lnTo>
                  <a:pt x="473" y="193"/>
                </a:lnTo>
                <a:lnTo>
                  <a:pt x="469" y="194"/>
                </a:lnTo>
                <a:lnTo>
                  <a:pt x="465" y="197"/>
                </a:lnTo>
                <a:lnTo>
                  <a:pt x="461" y="197"/>
                </a:lnTo>
                <a:lnTo>
                  <a:pt x="457" y="195"/>
                </a:lnTo>
                <a:lnTo>
                  <a:pt x="450" y="191"/>
                </a:lnTo>
                <a:lnTo>
                  <a:pt x="443" y="188"/>
                </a:lnTo>
                <a:lnTo>
                  <a:pt x="437" y="186"/>
                </a:lnTo>
                <a:lnTo>
                  <a:pt x="429" y="185"/>
                </a:lnTo>
                <a:lnTo>
                  <a:pt x="423" y="185"/>
                </a:lnTo>
                <a:lnTo>
                  <a:pt x="417" y="186"/>
                </a:lnTo>
                <a:lnTo>
                  <a:pt x="411" y="188"/>
                </a:lnTo>
                <a:lnTo>
                  <a:pt x="405" y="192"/>
                </a:lnTo>
                <a:lnTo>
                  <a:pt x="389" y="204"/>
                </a:lnTo>
                <a:lnTo>
                  <a:pt x="373" y="217"/>
                </a:lnTo>
                <a:lnTo>
                  <a:pt x="368" y="219"/>
                </a:lnTo>
                <a:lnTo>
                  <a:pt x="363" y="222"/>
                </a:lnTo>
                <a:lnTo>
                  <a:pt x="360" y="223"/>
                </a:lnTo>
                <a:lnTo>
                  <a:pt x="356" y="223"/>
                </a:lnTo>
                <a:lnTo>
                  <a:pt x="354" y="223"/>
                </a:lnTo>
                <a:lnTo>
                  <a:pt x="351" y="222"/>
                </a:lnTo>
                <a:lnTo>
                  <a:pt x="349" y="219"/>
                </a:lnTo>
                <a:lnTo>
                  <a:pt x="348" y="216"/>
                </a:lnTo>
                <a:lnTo>
                  <a:pt x="342" y="201"/>
                </a:lnTo>
                <a:lnTo>
                  <a:pt x="335" y="187"/>
                </a:lnTo>
                <a:lnTo>
                  <a:pt x="335" y="180"/>
                </a:lnTo>
                <a:lnTo>
                  <a:pt x="333" y="174"/>
                </a:lnTo>
                <a:lnTo>
                  <a:pt x="332" y="168"/>
                </a:lnTo>
                <a:lnTo>
                  <a:pt x="330" y="164"/>
                </a:lnTo>
                <a:lnTo>
                  <a:pt x="326" y="161"/>
                </a:lnTo>
                <a:lnTo>
                  <a:pt x="323" y="158"/>
                </a:lnTo>
                <a:lnTo>
                  <a:pt x="318" y="156"/>
                </a:lnTo>
                <a:lnTo>
                  <a:pt x="313" y="155"/>
                </a:lnTo>
                <a:lnTo>
                  <a:pt x="309" y="151"/>
                </a:lnTo>
                <a:lnTo>
                  <a:pt x="306" y="146"/>
                </a:lnTo>
                <a:lnTo>
                  <a:pt x="302" y="140"/>
                </a:lnTo>
                <a:lnTo>
                  <a:pt x="301" y="134"/>
                </a:lnTo>
                <a:lnTo>
                  <a:pt x="296" y="128"/>
                </a:lnTo>
                <a:lnTo>
                  <a:pt x="291" y="122"/>
                </a:lnTo>
                <a:lnTo>
                  <a:pt x="293" y="119"/>
                </a:lnTo>
                <a:lnTo>
                  <a:pt x="293" y="115"/>
                </a:lnTo>
                <a:lnTo>
                  <a:pt x="293" y="113"/>
                </a:lnTo>
                <a:lnTo>
                  <a:pt x="291" y="111"/>
                </a:lnTo>
                <a:lnTo>
                  <a:pt x="288" y="108"/>
                </a:lnTo>
                <a:lnTo>
                  <a:pt x="283" y="108"/>
                </a:lnTo>
                <a:lnTo>
                  <a:pt x="276" y="108"/>
                </a:lnTo>
                <a:lnTo>
                  <a:pt x="271" y="107"/>
                </a:lnTo>
                <a:lnTo>
                  <a:pt x="266" y="105"/>
                </a:lnTo>
                <a:lnTo>
                  <a:pt x="261" y="103"/>
                </a:lnTo>
                <a:lnTo>
                  <a:pt x="252" y="90"/>
                </a:lnTo>
                <a:lnTo>
                  <a:pt x="229" y="62"/>
                </a:lnTo>
                <a:lnTo>
                  <a:pt x="205" y="33"/>
                </a:lnTo>
                <a:lnTo>
                  <a:pt x="195" y="21"/>
                </a:lnTo>
                <a:close/>
              </a:path>
            </a:pathLst>
          </a:custGeom>
          <a:solidFill>
            <a:srgbClr val="2B2A29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710" name="Freeform 38"/>
          <p:cNvSpPr>
            <a:spLocks noEditPoints="1"/>
          </p:cNvSpPr>
          <p:nvPr/>
        </p:nvSpPr>
        <p:spPr bwMode="auto">
          <a:xfrm>
            <a:off x="10747639" y="5606771"/>
            <a:ext cx="695030" cy="645052"/>
          </a:xfrm>
          <a:custGeom>
            <a:avLst/>
            <a:gdLst/>
            <a:ahLst/>
            <a:cxnLst>
              <a:cxn ang="0">
                <a:pos x="647" y="569"/>
              </a:cxn>
              <a:cxn ang="0">
                <a:pos x="677" y="452"/>
              </a:cxn>
              <a:cxn ang="0">
                <a:pos x="791" y="230"/>
              </a:cxn>
              <a:cxn ang="0">
                <a:pos x="936" y="315"/>
              </a:cxn>
              <a:cxn ang="0">
                <a:pos x="840" y="335"/>
              </a:cxn>
              <a:cxn ang="0">
                <a:pos x="863" y="508"/>
              </a:cxn>
              <a:cxn ang="0">
                <a:pos x="743" y="244"/>
              </a:cxn>
              <a:cxn ang="0">
                <a:pos x="692" y="374"/>
              </a:cxn>
              <a:cxn ang="0">
                <a:pos x="828" y="272"/>
              </a:cxn>
              <a:cxn ang="0">
                <a:pos x="774" y="723"/>
              </a:cxn>
              <a:cxn ang="0">
                <a:pos x="1034" y="787"/>
              </a:cxn>
              <a:cxn ang="0">
                <a:pos x="723" y="651"/>
              </a:cxn>
              <a:cxn ang="0">
                <a:pos x="854" y="668"/>
              </a:cxn>
              <a:cxn ang="0">
                <a:pos x="782" y="180"/>
              </a:cxn>
              <a:cxn ang="0">
                <a:pos x="627" y="530"/>
              </a:cxn>
              <a:cxn ang="0">
                <a:pos x="611" y="465"/>
              </a:cxn>
              <a:cxn ang="0">
                <a:pos x="602" y="439"/>
              </a:cxn>
              <a:cxn ang="0">
                <a:pos x="611" y="365"/>
              </a:cxn>
              <a:cxn ang="0">
                <a:pos x="687" y="207"/>
              </a:cxn>
              <a:cxn ang="0">
                <a:pos x="683" y="826"/>
              </a:cxn>
              <a:cxn ang="0">
                <a:pos x="656" y="739"/>
              </a:cxn>
              <a:cxn ang="0">
                <a:pos x="547" y="787"/>
              </a:cxn>
              <a:cxn ang="0">
                <a:pos x="569" y="711"/>
              </a:cxn>
              <a:cxn ang="0">
                <a:pos x="500" y="799"/>
              </a:cxn>
              <a:cxn ang="0">
                <a:pos x="433" y="734"/>
              </a:cxn>
              <a:cxn ang="0">
                <a:pos x="513" y="670"/>
              </a:cxn>
              <a:cxn ang="0">
                <a:pos x="467" y="863"/>
              </a:cxn>
              <a:cxn ang="0">
                <a:pos x="555" y="640"/>
              </a:cxn>
              <a:cxn ang="0">
                <a:pos x="493" y="435"/>
              </a:cxn>
              <a:cxn ang="0">
                <a:pos x="414" y="963"/>
              </a:cxn>
              <a:cxn ang="0">
                <a:pos x="394" y="571"/>
              </a:cxn>
              <a:cxn ang="0">
                <a:pos x="319" y="904"/>
              </a:cxn>
              <a:cxn ang="0">
                <a:pos x="530" y="340"/>
              </a:cxn>
              <a:cxn ang="0">
                <a:pos x="548" y="301"/>
              </a:cxn>
              <a:cxn ang="0">
                <a:pos x="553" y="162"/>
              </a:cxn>
              <a:cxn ang="0">
                <a:pos x="553" y="125"/>
              </a:cxn>
              <a:cxn ang="0">
                <a:pos x="540" y="69"/>
              </a:cxn>
              <a:cxn ang="0">
                <a:pos x="546" y="26"/>
              </a:cxn>
              <a:cxn ang="0">
                <a:pos x="483" y="17"/>
              </a:cxn>
              <a:cxn ang="0">
                <a:pos x="244" y="113"/>
              </a:cxn>
              <a:cxn ang="0">
                <a:pos x="771" y="1211"/>
              </a:cxn>
              <a:cxn ang="0">
                <a:pos x="757" y="1079"/>
              </a:cxn>
              <a:cxn ang="0">
                <a:pos x="925" y="1063"/>
              </a:cxn>
              <a:cxn ang="0">
                <a:pos x="853" y="945"/>
              </a:cxn>
              <a:cxn ang="0">
                <a:pos x="534" y="1313"/>
              </a:cxn>
              <a:cxn ang="0">
                <a:pos x="655" y="1167"/>
              </a:cxn>
              <a:cxn ang="0">
                <a:pos x="647" y="1127"/>
              </a:cxn>
              <a:cxn ang="0">
                <a:pos x="617" y="1045"/>
              </a:cxn>
              <a:cxn ang="0">
                <a:pos x="705" y="1184"/>
              </a:cxn>
              <a:cxn ang="0">
                <a:pos x="624" y="1081"/>
              </a:cxn>
              <a:cxn ang="0">
                <a:pos x="449" y="1169"/>
              </a:cxn>
              <a:cxn ang="0">
                <a:pos x="234" y="1213"/>
              </a:cxn>
              <a:cxn ang="0">
                <a:pos x="355" y="1079"/>
              </a:cxn>
              <a:cxn ang="0">
                <a:pos x="177" y="1101"/>
              </a:cxn>
              <a:cxn ang="0">
                <a:pos x="6" y="928"/>
              </a:cxn>
              <a:cxn ang="0">
                <a:pos x="68" y="755"/>
              </a:cxn>
              <a:cxn ang="0">
                <a:pos x="186" y="649"/>
              </a:cxn>
              <a:cxn ang="0">
                <a:pos x="265" y="724"/>
              </a:cxn>
              <a:cxn ang="0">
                <a:pos x="399" y="697"/>
              </a:cxn>
              <a:cxn ang="0">
                <a:pos x="260" y="933"/>
              </a:cxn>
              <a:cxn ang="0">
                <a:pos x="141" y="1088"/>
              </a:cxn>
              <a:cxn ang="0">
                <a:pos x="1043" y="628"/>
              </a:cxn>
              <a:cxn ang="0">
                <a:pos x="1138" y="811"/>
              </a:cxn>
            </a:cxnLst>
            <a:rect l="0" t="0" r="r" b="b"/>
            <a:pathLst>
              <a:path w="1152" h="1343">
                <a:moveTo>
                  <a:pt x="1082" y="958"/>
                </a:moveTo>
                <a:lnTo>
                  <a:pt x="1086" y="951"/>
                </a:lnTo>
                <a:lnTo>
                  <a:pt x="1088" y="945"/>
                </a:lnTo>
                <a:lnTo>
                  <a:pt x="1091" y="943"/>
                </a:lnTo>
                <a:lnTo>
                  <a:pt x="1093" y="941"/>
                </a:lnTo>
                <a:lnTo>
                  <a:pt x="1094" y="941"/>
                </a:lnTo>
                <a:lnTo>
                  <a:pt x="1097" y="944"/>
                </a:lnTo>
                <a:lnTo>
                  <a:pt x="1104" y="951"/>
                </a:lnTo>
                <a:lnTo>
                  <a:pt x="1112" y="958"/>
                </a:lnTo>
                <a:lnTo>
                  <a:pt x="1105" y="962"/>
                </a:lnTo>
                <a:lnTo>
                  <a:pt x="1097" y="963"/>
                </a:lnTo>
                <a:lnTo>
                  <a:pt x="1099" y="967"/>
                </a:lnTo>
                <a:lnTo>
                  <a:pt x="1102" y="971"/>
                </a:lnTo>
                <a:lnTo>
                  <a:pt x="1099" y="973"/>
                </a:lnTo>
                <a:lnTo>
                  <a:pt x="1097" y="974"/>
                </a:lnTo>
                <a:lnTo>
                  <a:pt x="1096" y="977"/>
                </a:lnTo>
                <a:lnTo>
                  <a:pt x="1094" y="981"/>
                </a:lnTo>
                <a:lnTo>
                  <a:pt x="1088" y="975"/>
                </a:lnTo>
                <a:lnTo>
                  <a:pt x="1084" y="969"/>
                </a:lnTo>
                <a:lnTo>
                  <a:pt x="1082" y="967"/>
                </a:lnTo>
                <a:lnTo>
                  <a:pt x="1081" y="964"/>
                </a:lnTo>
                <a:lnTo>
                  <a:pt x="1081" y="961"/>
                </a:lnTo>
                <a:lnTo>
                  <a:pt x="1082" y="958"/>
                </a:lnTo>
                <a:close/>
                <a:moveTo>
                  <a:pt x="751" y="218"/>
                </a:moveTo>
                <a:lnTo>
                  <a:pt x="752" y="226"/>
                </a:lnTo>
                <a:lnTo>
                  <a:pt x="755" y="236"/>
                </a:lnTo>
                <a:lnTo>
                  <a:pt x="758" y="241"/>
                </a:lnTo>
                <a:lnTo>
                  <a:pt x="761" y="245"/>
                </a:lnTo>
                <a:lnTo>
                  <a:pt x="764" y="250"/>
                </a:lnTo>
                <a:lnTo>
                  <a:pt x="769" y="254"/>
                </a:lnTo>
                <a:lnTo>
                  <a:pt x="765" y="247"/>
                </a:lnTo>
                <a:lnTo>
                  <a:pt x="759" y="235"/>
                </a:lnTo>
                <a:lnTo>
                  <a:pt x="755" y="224"/>
                </a:lnTo>
                <a:lnTo>
                  <a:pt x="751" y="218"/>
                </a:lnTo>
                <a:close/>
                <a:moveTo>
                  <a:pt x="791" y="619"/>
                </a:moveTo>
                <a:lnTo>
                  <a:pt x="789" y="613"/>
                </a:lnTo>
                <a:lnTo>
                  <a:pt x="788" y="605"/>
                </a:lnTo>
                <a:lnTo>
                  <a:pt x="786" y="599"/>
                </a:lnTo>
                <a:lnTo>
                  <a:pt x="782" y="593"/>
                </a:lnTo>
                <a:lnTo>
                  <a:pt x="777" y="589"/>
                </a:lnTo>
                <a:lnTo>
                  <a:pt x="773" y="583"/>
                </a:lnTo>
                <a:lnTo>
                  <a:pt x="765" y="577"/>
                </a:lnTo>
                <a:lnTo>
                  <a:pt x="758" y="571"/>
                </a:lnTo>
                <a:lnTo>
                  <a:pt x="767" y="583"/>
                </a:lnTo>
                <a:lnTo>
                  <a:pt x="780" y="601"/>
                </a:lnTo>
                <a:lnTo>
                  <a:pt x="787" y="614"/>
                </a:lnTo>
                <a:lnTo>
                  <a:pt x="791" y="619"/>
                </a:lnTo>
                <a:close/>
                <a:moveTo>
                  <a:pt x="791" y="599"/>
                </a:moveTo>
                <a:lnTo>
                  <a:pt x="786" y="593"/>
                </a:lnTo>
                <a:lnTo>
                  <a:pt x="780" y="580"/>
                </a:lnTo>
                <a:lnTo>
                  <a:pt x="768" y="565"/>
                </a:lnTo>
                <a:lnTo>
                  <a:pt x="761" y="555"/>
                </a:lnTo>
                <a:lnTo>
                  <a:pt x="767" y="560"/>
                </a:lnTo>
                <a:lnTo>
                  <a:pt x="773" y="565"/>
                </a:lnTo>
                <a:lnTo>
                  <a:pt x="777" y="571"/>
                </a:lnTo>
                <a:lnTo>
                  <a:pt x="781" y="577"/>
                </a:lnTo>
                <a:lnTo>
                  <a:pt x="785" y="583"/>
                </a:lnTo>
                <a:lnTo>
                  <a:pt x="787" y="589"/>
                </a:lnTo>
                <a:lnTo>
                  <a:pt x="789" y="593"/>
                </a:lnTo>
                <a:lnTo>
                  <a:pt x="791" y="599"/>
                </a:lnTo>
                <a:close/>
                <a:moveTo>
                  <a:pt x="787" y="575"/>
                </a:moveTo>
                <a:lnTo>
                  <a:pt x="785" y="569"/>
                </a:lnTo>
                <a:lnTo>
                  <a:pt x="780" y="560"/>
                </a:lnTo>
                <a:lnTo>
                  <a:pt x="770" y="549"/>
                </a:lnTo>
                <a:lnTo>
                  <a:pt x="765" y="541"/>
                </a:lnTo>
                <a:lnTo>
                  <a:pt x="774" y="548"/>
                </a:lnTo>
                <a:lnTo>
                  <a:pt x="781" y="557"/>
                </a:lnTo>
                <a:lnTo>
                  <a:pt x="783" y="561"/>
                </a:lnTo>
                <a:lnTo>
                  <a:pt x="786" y="566"/>
                </a:lnTo>
                <a:lnTo>
                  <a:pt x="787" y="571"/>
                </a:lnTo>
                <a:lnTo>
                  <a:pt x="787" y="575"/>
                </a:lnTo>
                <a:close/>
                <a:moveTo>
                  <a:pt x="785" y="550"/>
                </a:moveTo>
                <a:lnTo>
                  <a:pt x="783" y="544"/>
                </a:lnTo>
                <a:lnTo>
                  <a:pt x="781" y="537"/>
                </a:lnTo>
                <a:lnTo>
                  <a:pt x="776" y="532"/>
                </a:lnTo>
                <a:lnTo>
                  <a:pt x="769" y="527"/>
                </a:lnTo>
                <a:lnTo>
                  <a:pt x="773" y="532"/>
                </a:lnTo>
                <a:lnTo>
                  <a:pt x="780" y="541"/>
                </a:lnTo>
                <a:lnTo>
                  <a:pt x="783" y="547"/>
                </a:lnTo>
                <a:lnTo>
                  <a:pt x="785" y="550"/>
                </a:lnTo>
                <a:close/>
                <a:moveTo>
                  <a:pt x="775" y="197"/>
                </a:moveTo>
                <a:lnTo>
                  <a:pt x="775" y="202"/>
                </a:lnTo>
                <a:lnTo>
                  <a:pt x="774" y="207"/>
                </a:lnTo>
                <a:lnTo>
                  <a:pt x="775" y="212"/>
                </a:lnTo>
                <a:lnTo>
                  <a:pt x="775" y="216"/>
                </a:lnTo>
                <a:lnTo>
                  <a:pt x="777" y="221"/>
                </a:lnTo>
                <a:lnTo>
                  <a:pt x="780" y="227"/>
                </a:lnTo>
                <a:lnTo>
                  <a:pt x="782" y="232"/>
                </a:lnTo>
                <a:lnTo>
                  <a:pt x="786" y="237"/>
                </a:lnTo>
                <a:lnTo>
                  <a:pt x="783" y="229"/>
                </a:lnTo>
                <a:lnTo>
                  <a:pt x="780" y="215"/>
                </a:lnTo>
                <a:lnTo>
                  <a:pt x="777" y="203"/>
                </a:lnTo>
                <a:lnTo>
                  <a:pt x="775" y="197"/>
                </a:lnTo>
                <a:close/>
                <a:moveTo>
                  <a:pt x="661" y="611"/>
                </a:moveTo>
                <a:lnTo>
                  <a:pt x="656" y="611"/>
                </a:lnTo>
                <a:lnTo>
                  <a:pt x="653" y="610"/>
                </a:lnTo>
                <a:lnTo>
                  <a:pt x="650" y="607"/>
                </a:lnTo>
                <a:lnTo>
                  <a:pt x="649" y="601"/>
                </a:lnTo>
                <a:lnTo>
                  <a:pt x="656" y="607"/>
                </a:lnTo>
                <a:lnTo>
                  <a:pt x="661" y="611"/>
                </a:lnTo>
                <a:close/>
                <a:moveTo>
                  <a:pt x="649" y="595"/>
                </a:moveTo>
                <a:lnTo>
                  <a:pt x="659" y="603"/>
                </a:lnTo>
                <a:lnTo>
                  <a:pt x="668" y="613"/>
                </a:lnTo>
                <a:lnTo>
                  <a:pt x="671" y="613"/>
                </a:lnTo>
                <a:lnTo>
                  <a:pt x="673" y="613"/>
                </a:lnTo>
                <a:lnTo>
                  <a:pt x="675" y="613"/>
                </a:lnTo>
                <a:lnTo>
                  <a:pt x="678" y="611"/>
                </a:lnTo>
                <a:lnTo>
                  <a:pt x="662" y="597"/>
                </a:lnTo>
                <a:lnTo>
                  <a:pt x="647" y="583"/>
                </a:lnTo>
                <a:lnTo>
                  <a:pt x="648" y="589"/>
                </a:lnTo>
                <a:lnTo>
                  <a:pt x="649" y="595"/>
                </a:lnTo>
                <a:close/>
                <a:moveTo>
                  <a:pt x="647" y="577"/>
                </a:moveTo>
                <a:lnTo>
                  <a:pt x="656" y="586"/>
                </a:lnTo>
                <a:lnTo>
                  <a:pt x="665" y="595"/>
                </a:lnTo>
                <a:lnTo>
                  <a:pt x="673" y="603"/>
                </a:lnTo>
                <a:lnTo>
                  <a:pt x="683" y="611"/>
                </a:lnTo>
                <a:lnTo>
                  <a:pt x="685" y="613"/>
                </a:lnTo>
                <a:lnTo>
                  <a:pt x="687" y="613"/>
                </a:lnTo>
                <a:lnTo>
                  <a:pt x="689" y="613"/>
                </a:lnTo>
                <a:lnTo>
                  <a:pt x="691" y="611"/>
                </a:lnTo>
                <a:lnTo>
                  <a:pt x="679" y="598"/>
                </a:lnTo>
                <a:lnTo>
                  <a:pt x="669" y="586"/>
                </a:lnTo>
                <a:lnTo>
                  <a:pt x="659" y="573"/>
                </a:lnTo>
                <a:lnTo>
                  <a:pt x="648" y="560"/>
                </a:lnTo>
                <a:lnTo>
                  <a:pt x="647" y="569"/>
                </a:lnTo>
                <a:lnTo>
                  <a:pt x="647" y="577"/>
                </a:lnTo>
                <a:close/>
                <a:moveTo>
                  <a:pt x="649" y="556"/>
                </a:moveTo>
                <a:lnTo>
                  <a:pt x="661" y="571"/>
                </a:lnTo>
                <a:lnTo>
                  <a:pt x="673" y="584"/>
                </a:lnTo>
                <a:lnTo>
                  <a:pt x="686" y="598"/>
                </a:lnTo>
                <a:lnTo>
                  <a:pt x="699" y="614"/>
                </a:lnTo>
                <a:lnTo>
                  <a:pt x="703" y="615"/>
                </a:lnTo>
                <a:lnTo>
                  <a:pt x="705" y="616"/>
                </a:lnTo>
                <a:lnTo>
                  <a:pt x="708" y="615"/>
                </a:lnTo>
                <a:lnTo>
                  <a:pt x="710" y="614"/>
                </a:lnTo>
                <a:lnTo>
                  <a:pt x="697" y="597"/>
                </a:lnTo>
                <a:lnTo>
                  <a:pt x="683" y="580"/>
                </a:lnTo>
                <a:lnTo>
                  <a:pt x="667" y="562"/>
                </a:lnTo>
                <a:lnTo>
                  <a:pt x="653" y="545"/>
                </a:lnTo>
                <a:lnTo>
                  <a:pt x="651" y="549"/>
                </a:lnTo>
                <a:lnTo>
                  <a:pt x="649" y="553"/>
                </a:lnTo>
                <a:lnTo>
                  <a:pt x="649" y="555"/>
                </a:lnTo>
                <a:lnTo>
                  <a:pt x="649" y="556"/>
                </a:lnTo>
                <a:close/>
                <a:moveTo>
                  <a:pt x="653" y="541"/>
                </a:moveTo>
                <a:lnTo>
                  <a:pt x="669" y="559"/>
                </a:lnTo>
                <a:lnTo>
                  <a:pt x="685" y="577"/>
                </a:lnTo>
                <a:lnTo>
                  <a:pt x="702" y="596"/>
                </a:lnTo>
                <a:lnTo>
                  <a:pt x="719" y="615"/>
                </a:lnTo>
                <a:lnTo>
                  <a:pt x="723" y="617"/>
                </a:lnTo>
                <a:lnTo>
                  <a:pt x="727" y="616"/>
                </a:lnTo>
                <a:lnTo>
                  <a:pt x="717" y="604"/>
                </a:lnTo>
                <a:lnTo>
                  <a:pt x="707" y="592"/>
                </a:lnTo>
                <a:lnTo>
                  <a:pt x="693" y="577"/>
                </a:lnTo>
                <a:lnTo>
                  <a:pt x="683" y="562"/>
                </a:lnTo>
                <a:lnTo>
                  <a:pt x="671" y="548"/>
                </a:lnTo>
                <a:lnTo>
                  <a:pt x="656" y="531"/>
                </a:lnTo>
                <a:lnTo>
                  <a:pt x="655" y="536"/>
                </a:lnTo>
                <a:lnTo>
                  <a:pt x="653" y="541"/>
                </a:lnTo>
                <a:close/>
                <a:moveTo>
                  <a:pt x="657" y="527"/>
                </a:moveTo>
                <a:lnTo>
                  <a:pt x="672" y="544"/>
                </a:lnTo>
                <a:lnTo>
                  <a:pt x="685" y="559"/>
                </a:lnTo>
                <a:lnTo>
                  <a:pt x="697" y="574"/>
                </a:lnTo>
                <a:lnTo>
                  <a:pt x="714" y="593"/>
                </a:lnTo>
                <a:lnTo>
                  <a:pt x="723" y="604"/>
                </a:lnTo>
                <a:lnTo>
                  <a:pt x="732" y="614"/>
                </a:lnTo>
                <a:lnTo>
                  <a:pt x="735" y="617"/>
                </a:lnTo>
                <a:lnTo>
                  <a:pt x="740" y="620"/>
                </a:lnTo>
                <a:lnTo>
                  <a:pt x="741" y="620"/>
                </a:lnTo>
                <a:lnTo>
                  <a:pt x="743" y="619"/>
                </a:lnTo>
                <a:lnTo>
                  <a:pt x="743" y="617"/>
                </a:lnTo>
                <a:lnTo>
                  <a:pt x="741" y="616"/>
                </a:lnTo>
                <a:lnTo>
                  <a:pt x="739" y="613"/>
                </a:lnTo>
                <a:lnTo>
                  <a:pt x="735" y="607"/>
                </a:lnTo>
                <a:lnTo>
                  <a:pt x="717" y="585"/>
                </a:lnTo>
                <a:lnTo>
                  <a:pt x="697" y="561"/>
                </a:lnTo>
                <a:lnTo>
                  <a:pt x="677" y="536"/>
                </a:lnTo>
                <a:lnTo>
                  <a:pt x="660" y="514"/>
                </a:lnTo>
                <a:lnTo>
                  <a:pt x="659" y="521"/>
                </a:lnTo>
                <a:lnTo>
                  <a:pt x="657" y="527"/>
                </a:lnTo>
                <a:close/>
                <a:moveTo>
                  <a:pt x="660" y="512"/>
                </a:moveTo>
                <a:lnTo>
                  <a:pt x="661" y="506"/>
                </a:lnTo>
                <a:lnTo>
                  <a:pt x="662" y="501"/>
                </a:lnTo>
                <a:lnTo>
                  <a:pt x="679" y="523"/>
                </a:lnTo>
                <a:lnTo>
                  <a:pt x="701" y="549"/>
                </a:lnTo>
                <a:lnTo>
                  <a:pt x="722" y="575"/>
                </a:lnTo>
                <a:lnTo>
                  <a:pt x="741" y="598"/>
                </a:lnTo>
                <a:lnTo>
                  <a:pt x="752" y="611"/>
                </a:lnTo>
                <a:lnTo>
                  <a:pt x="758" y="619"/>
                </a:lnTo>
                <a:lnTo>
                  <a:pt x="758" y="621"/>
                </a:lnTo>
                <a:lnTo>
                  <a:pt x="757" y="621"/>
                </a:lnTo>
                <a:lnTo>
                  <a:pt x="755" y="620"/>
                </a:lnTo>
                <a:lnTo>
                  <a:pt x="751" y="620"/>
                </a:lnTo>
                <a:lnTo>
                  <a:pt x="746" y="613"/>
                </a:lnTo>
                <a:lnTo>
                  <a:pt x="740" y="605"/>
                </a:lnTo>
                <a:lnTo>
                  <a:pt x="720" y="581"/>
                </a:lnTo>
                <a:lnTo>
                  <a:pt x="699" y="556"/>
                </a:lnTo>
                <a:lnTo>
                  <a:pt x="679" y="533"/>
                </a:lnTo>
                <a:lnTo>
                  <a:pt x="660" y="512"/>
                </a:lnTo>
                <a:close/>
                <a:moveTo>
                  <a:pt x="662" y="497"/>
                </a:moveTo>
                <a:lnTo>
                  <a:pt x="663" y="491"/>
                </a:lnTo>
                <a:lnTo>
                  <a:pt x="665" y="484"/>
                </a:lnTo>
                <a:lnTo>
                  <a:pt x="681" y="508"/>
                </a:lnTo>
                <a:lnTo>
                  <a:pt x="701" y="532"/>
                </a:lnTo>
                <a:lnTo>
                  <a:pt x="723" y="557"/>
                </a:lnTo>
                <a:lnTo>
                  <a:pt x="747" y="580"/>
                </a:lnTo>
                <a:lnTo>
                  <a:pt x="744" y="574"/>
                </a:lnTo>
                <a:lnTo>
                  <a:pt x="739" y="567"/>
                </a:lnTo>
                <a:lnTo>
                  <a:pt x="731" y="557"/>
                </a:lnTo>
                <a:lnTo>
                  <a:pt x="721" y="547"/>
                </a:lnTo>
                <a:lnTo>
                  <a:pt x="699" y="524"/>
                </a:lnTo>
                <a:lnTo>
                  <a:pt x="678" y="499"/>
                </a:lnTo>
                <a:lnTo>
                  <a:pt x="671" y="485"/>
                </a:lnTo>
                <a:lnTo>
                  <a:pt x="666" y="475"/>
                </a:lnTo>
                <a:lnTo>
                  <a:pt x="666" y="469"/>
                </a:lnTo>
                <a:lnTo>
                  <a:pt x="667" y="463"/>
                </a:lnTo>
                <a:lnTo>
                  <a:pt x="674" y="476"/>
                </a:lnTo>
                <a:lnTo>
                  <a:pt x="681" y="489"/>
                </a:lnTo>
                <a:lnTo>
                  <a:pt x="691" y="501"/>
                </a:lnTo>
                <a:lnTo>
                  <a:pt x="701" y="514"/>
                </a:lnTo>
                <a:lnTo>
                  <a:pt x="711" y="526"/>
                </a:lnTo>
                <a:lnTo>
                  <a:pt x="723" y="539"/>
                </a:lnTo>
                <a:lnTo>
                  <a:pt x="737" y="551"/>
                </a:lnTo>
                <a:lnTo>
                  <a:pt x="750" y="565"/>
                </a:lnTo>
                <a:lnTo>
                  <a:pt x="741" y="551"/>
                </a:lnTo>
                <a:lnTo>
                  <a:pt x="723" y="533"/>
                </a:lnTo>
                <a:lnTo>
                  <a:pt x="714" y="523"/>
                </a:lnTo>
                <a:lnTo>
                  <a:pt x="703" y="512"/>
                </a:lnTo>
                <a:lnTo>
                  <a:pt x="693" y="499"/>
                </a:lnTo>
                <a:lnTo>
                  <a:pt x="685" y="487"/>
                </a:lnTo>
                <a:lnTo>
                  <a:pt x="674" y="467"/>
                </a:lnTo>
                <a:lnTo>
                  <a:pt x="668" y="453"/>
                </a:lnTo>
                <a:lnTo>
                  <a:pt x="668" y="449"/>
                </a:lnTo>
                <a:lnTo>
                  <a:pt x="668" y="447"/>
                </a:lnTo>
                <a:lnTo>
                  <a:pt x="675" y="460"/>
                </a:lnTo>
                <a:lnTo>
                  <a:pt x="684" y="473"/>
                </a:lnTo>
                <a:lnTo>
                  <a:pt x="692" y="487"/>
                </a:lnTo>
                <a:lnTo>
                  <a:pt x="703" y="500"/>
                </a:lnTo>
                <a:lnTo>
                  <a:pt x="714" y="512"/>
                </a:lnTo>
                <a:lnTo>
                  <a:pt x="726" y="525"/>
                </a:lnTo>
                <a:lnTo>
                  <a:pt x="738" y="537"/>
                </a:lnTo>
                <a:lnTo>
                  <a:pt x="751" y="549"/>
                </a:lnTo>
                <a:lnTo>
                  <a:pt x="749" y="543"/>
                </a:lnTo>
                <a:lnTo>
                  <a:pt x="743" y="536"/>
                </a:lnTo>
                <a:lnTo>
                  <a:pt x="734" y="527"/>
                </a:lnTo>
                <a:lnTo>
                  <a:pt x="725" y="518"/>
                </a:lnTo>
                <a:lnTo>
                  <a:pt x="715" y="507"/>
                </a:lnTo>
                <a:lnTo>
                  <a:pt x="704" y="495"/>
                </a:lnTo>
                <a:lnTo>
                  <a:pt x="695" y="483"/>
                </a:lnTo>
                <a:lnTo>
                  <a:pt x="686" y="471"/>
                </a:lnTo>
                <a:lnTo>
                  <a:pt x="677" y="452"/>
                </a:lnTo>
                <a:lnTo>
                  <a:pt x="669" y="437"/>
                </a:lnTo>
                <a:lnTo>
                  <a:pt x="669" y="434"/>
                </a:lnTo>
                <a:lnTo>
                  <a:pt x="669" y="430"/>
                </a:lnTo>
                <a:lnTo>
                  <a:pt x="677" y="443"/>
                </a:lnTo>
                <a:lnTo>
                  <a:pt x="685" y="458"/>
                </a:lnTo>
                <a:lnTo>
                  <a:pt x="696" y="471"/>
                </a:lnTo>
                <a:lnTo>
                  <a:pt x="707" y="485"/>
                </a:lnTo>
                <a:lnTo>
                  <a:pt x="719" y="500"/>
                </a:lnTo>
                <a:lnTo>
                  <a:pt x="732" y="514"/>
                </a:lnTo>
                <a:lnTo>
                  <a:pt x="745" y="526"/>
                </a:lnTo>
                <a:lnTo>
                  <a:pt x="757" y="538"/>
                </a:lnTo>
                <a:lnTo>
                  <a:pt x="747" y="525"/>
                </a:lnTo>
                <a:lnTo>
                  <a:pt x="728" y="505"/>
                </a:lnTo>
                <a:lnTo>
                  <a:pt x="717" y="493"/>
                </a:lnTo>
                <a:lnTo>
                  <a:pt x="707" y="481"/>
                </a:lnTo>
                <a:lnTo>
                  <a:pt x="696" y="467"/>
                </a:lnTo>
                <a:lnTo>
                  <a:pt x="687" y="455"/>
                </a:lnTo>
                <a:lnTo>
                  <a:pt x="678" y="436"/>
                </a:lnTo>
                <a:lnTo>
                  <a:pt x="671" y="421"/>
                </a:lnTo>
                <a:lnTo>
                  <a:pt x="671" y="416"/>
                </a:lnTo>
                <a:lnTo>
                  <a:pt x="671" y="411"/>
                </a:lnTo>
                <a:lnTo>
                  <a:pt x="677" y="424"/>
                </a:lnTo>
                <a:lnTo>
                  <a:pt x="685" y="437"/>
                </a:lnTo>
                <a:lnTo>
                  <a:pt x="695" y="452"/>
                </a:lnTo>
                <a:lnTo>
                  <a:pt x="705" y="466"/>
                </a:lnTo>
                <a:lnTo>
                  <a:pt x="717" y="481"/>
                </a:lnTo>
                <a:lnTo>
                  <a:pt x="729" y="494"/>
                </a:lnTo>
                <a:lnTo>
                  <a:pt x="743" y="506"/>
                </a:lnTo>
                <a:lnTo>
                  <a:pt x="756" y="518"/>
                </a:lnTo>
                <a:lnTo>
                  <a:pt x="746" y="506"/>
                </a:lnTo>
                <a:lnTo>
                  <a:pt x="728" y="487"/>
                </a:lnTo>
                <a:lnTo>
                  <a:pt x="717" y="475"/>
                </a:lnTo>
                <a:lnTo>
                  <a:pt x="708" y="464"/>
                </a:lnTo>
                <a:lnTo>
                  <a:pt x="698" y="452"/>
                </a:lnTo>
                <a:lnTo>
                  <a:pt x="690" y="440"/>
                </a:lnTo>
                <a:lnTo>
                  <a:pt x="684" y="429"/>
                </a:lnTo>
                <a:lnTo>
                  <a:pt x="679" y="418"/>
                </a:lnTo>
                <a:lnTo>
                  <a:pt x="674" y="410"/>
                </a:lnTo>
                <a:lnTo>
                  <a:pt x="672" y="403"/>
                </a:lnTo>
                <a:lnTo>
                  <a:pt x="672" y="398"/>
                </a:lnTo>
                <a:lnTo>
                  <a:pt x="673" y="393"/>
                </a:lnTo>
                <a:lnTo>
                  <a:pt x="678" y="406"/>
                </a:lnTo>
                <a:lnTo>
                  <a:pt x="685" y="419"/>
                </a:lnTo>
                <a:lnTo>
                  <a:pt x="695" y="434"/>
                </a:lnTo>
                <a:lnTo>
                  <a:pt x="704" y="447"/>
                </a:lnTo>
                <a:lnTo>
                  <a:pt x="716" y="460"/>
                </a:lnTo>
                <a:lnTo>
                  <a:pt x="728" y="473"/>
                </a:lnTo>
                <a:lnTo>
                  <a:pt x="741" y="485"/>
                </a:lnTo>
                <a:lnTo>
                  <a:pt x="755" y="496"/>
                </a:lnTo>
                <a:lnTo>
                  <a:pt x="746" y="484"/>
                </a:lnTo>
                <a:lnTo>
                  <a:pt x="728" y="467"/>
                </a:lnTo>
                <a:lnTo>
                  <a:pt x="719" y="457"/>
                </a:lnTo>
                <a:lnTo>
                  <a:pt x="709" y="446"/>
                </a:lnTo>
                <a:lnTo>
                  <a:pt x="701" y="435"/>
                </a:lnTo>
                <a:lnTo>
                  <a:pt x="693" y="424"/>
                </a:lnTo>
                <a:lnTo>
                  <a:pt x="686" y="412"/>
                </a:lnTo>
                <a:lnTo>
                  <a:pt x="680" y="401"/>
                </a:lnTo>
                <a:lnTo>
                  <a:pt x="677" y="392"/>
                </a:lnTo>
                <a:lnTo>
                  <a:pt x="673" y="385"/>
                </a:lnTo>
                <a:lnTo>
                  <a:pt x="673" y="380"/>
                </a:lnTo>
                <a:lnTo>
                  <a:pt x="674" y="374"/>
                </a:lnTo>
                <a:lnTo>
                  <a:pt x="679" y="387"/>
                </a:lnTo>
                <a:lnTo>
                  <a:pt x="685" y="400"/>
                </a:lnTo>
                <a:lnTo>
                  <a:pt x="693" y="413"/>
                </a:lnTo>
                <a:lnTo>
                  <a:pt x="703" y="427"/>
                </a:lnTo>
                <a:lnTo>
                  <a:pt x="714" y="440"/>
                </a:lnTo>
                <a:lnTo>
                  <a:pt x="726" y="453"/>
                </a:lnTo>
                <a:lnTo>
                  <a:pt x="739" y="465"/>
                </a:lnTo>
                <a:lnTo>
                  <a:pt x="752" y="476"/>
                </a:lnTo>
                <a:lnTo>
                  <a:pt x="750" y="471"/>
                </a:lnTo>
                <a:lnTo>
                  <a:pt x="745" y="465"/>
                </a:lnTo>
                <a:lnTo>
                  <a:pt x="737" y="458"/>
                </a:lnTo>
                <a:lnTo>
                  <a:pt x="728" y="449"/>
                </a:lnTo>
                <a:lnTo>
                  <a:pt x="720" y="440"/>
                </a:lnTo>
                <a:lnTo>
                  <a:pt x="710" y="430"/>
                </a:lnTo>
                <a:lnTo>
                  <a:pt x="702" y="419"/>
                </a:lnTo>
                <a:lnTo>
                  <a:pt x="695" y="409"/>
                </a:lnTo>
                <a:lnTo>
                  <a:pt x="686" y="395"/>
                </a:lnTo>
                <a:lnTo>
                  <a:pt x="681" y="383"/>
                </a:lnTo>
                <a:lnTo>
                  <a:pt x="678" y="374"/>
                </a:lnTo>
                <a:lnTo>
                  <a:pt x="674" y="367"/>
                </a:lnTo>
                <a:lnTo>
                  <a:pt x="674" y="365"/>
                </a:lnTo>
                <a:lnTo>
                  <a:pt x="674" y="364"/>
                </a:lnTo>
                <a:lnTo>
                  <a:pt x="675" y="358"/>
                </a:lnTo>
                <a:lnTo>
                  <a:pt x="675" y="352"/>
                </a:lnTo>
                <a:lnTo>
                  <a:pt x="679" y="365"/>
                </a:lnTo>
                <a:lnTo>
                  <a:pt x="685" y="379"/>
                </a:lnTo>
                <a:lnTo>
                  <a:pt x="692" y="393"/>
                </a:lnTo>
                <a:lnTo>
                  <a:pt x="702" y="406"/>
                </a:lnTo>
                <a:lnTo>
                  <a:pt x="713" y="421"/>
                </a:lnTo>
                <a:lnTo>
                  <a:pt x="725" y="434"/>
                </a:lnTo>
                <a:lnTo>
                  <a:pt x="737" y="446"/>
                </a:lnTo>
                <a:lnTo>
                  <a:pt x="750" y="458"/>
                </a:lnTo>
                <a:lnTo>
                  <a:pt x="743" y="448"/>
                </a:lnTo>
                <a:lnTo>
                  <a:pt x="728" y="433"/>
                </a:lnTo>
                <a:lnTo>
                  <a:pt x="720" y="423"/>
                </a:lnTo>
                <a:lnTo>
                  <a:pt x="711" y="413"/>
                </a:lnTo>
                <a:lnTo>
                  <a:pt x="704" y="404"/>
                </a:lnTo>
                <a:lnTo>
                  <a:pt x="697" y="394"/>
                </a:lnTo>
                <a:lnTo>
                  <a:pt x="689" y="379"/>
                </a:lnTo>
                <a:lnTo>
                  <a:pt x="683" y="365"/>
                </a:lnTo>
                <a:lnTo>
                  <a:pt x="679" y="356"/>
                </a:lnTo>
                <a:lnTo>
                  <a:pt x="675" y="349"/>
                </a:lnTo>
                <a:lnTo>
                  <a:pt x="678" y="332"/>
                </a:lnTo>
                <a:lnTo>
                  <a:pt x="681" y="316"/>
                </a:lnTo>
                <a:lnTo>
                  <a:pt x="685" y="301"/>
                </a:lnTo>
                <a:lnTo>
                  <a:pt x="689" y="286"/>
                </a:lnTo>
                <a:lnTo>
                  <a:pt x="693" y="273"/>
                </a:lnTo>
                <a:lnTo>
                  <a:pt x="699" y="261"/>
                </a:lnTo>
                <a:lnTo>
                  <a:pt x="705" y="249"/>
                </a:lnTo>
                <a:lnTo>
                  <a:pt x="713" y="239"/>
                </a:lnTo>
                <a:lnTo>
                  <a:pt x="719" y="230"/>
                </a:lnTo>
                <a:lnTo>
                  <a:pt x="727" y="221"/>
                </a:lnTo>
                <a:lnTo>
                  <a:pt x="735" y="214"/>
                </a:lnTo>
                <a:lnTo>
                  <a:pt x="744" y="207"/>
                </a:lnTo>
                <a:lnTo>
                  <a:pt x="753" y="202"/>
                </a:lnTo>
                <a:lnTo>
                  <a:pt x="763" y="197"/>
                </a:lnTo>
                <a:lnTo>
                  <a:pt x="773" y="194"/>
                </a:lnTo>
                <a:lnTo>
                  <a:pt x="783" y="191"/>
                </a:lnTo>
                <a:lnTo>
                  <a:pt x="783" y="192"/>
                </a:lnTo>
                <a:lnTo>
                  <a:pt x="785" y="192"/>
                </a:lnTo>
                <a:lnTo>
                  <a:pt x="783" y="201"/>
                </a:lnTo>
                <a:lnTo>
                  <a:pt x="785" y="210"/>
                </a:lnTo>
                <a:lnTo>
                  <a:pt x="787" y="220"/>
                </a:lnTo>
                <a:lnTo>
                  <a:pt x="791" y="230"/>
                </a:lnTo>
                <a:lnTo>
                  <a:pt x="791" y="220"/>
                </a:lnTo>
                <a:lnTo>
                  <a:pt x="788" y="203"/>
                </a:lnTo>
                <a:lnTo>
                  <a:pt x="788" y="198"/>
                </a:lnTo>
                <a:lnTo>
                  <a:pt x="788" y="194"/>
                </a:lnTo>
                <a:lnTo>
                  <a:pt x="791" y="195"/>
                </a:lnTo>
                <a:lnTo>
                  <a:pt x="793" y="195"/>
                </a:lnTo>
                <a:lnTo>
                  <a:pt x="794" y="204"/>
                </a:lnTo>
                <a:lnTo>
                  <a:pt x="797" y="213"/>
                </a:lnTo>
                <a:lnTo>
                  <a:pt x="799" y="215"/>
                </a:lnTo>
                <a:lnTo>
                  <a:pt x="800" y="219"/>
                </a:lnTo>
                <a:lnTo>
                  <a:pt x="803" y="220"/>
                </a:lnTo>
                <a:lnTo>
                  <a:pt x="804" y="221"/>
                </a:lnTo>
                <a:lnTo>
                  <a:pt x="801" y="215"/>
                </a:lnTo>
                <a:lnTo>
                  <a:pt x="800" y="209"/>
                </a:lnTo>
                <a:lnTo>
                  <a:pt x="799" y="203"/>
                </a:lnTo>
                <a:lnTo>
                  <a:pt x="799" y="197"/>
                </a:lnTo>
                <a:lnTo>
                  <a:pt x="803" y="198"/>
                </a:lnTo>
                <a:lnTo>
                  <a:pt x="806" y="200"/>
                </a:lnTo>
                <a:lnTo>
                  <a:pt x="807" y="209"/>
                </a:lnTo>
                <a:lnTo>
                  <a:pt x="810" y="219"/>
                </a:lnTo>
                <a:lnTo>
                  <a:pt x="811" y="223"/>
                </a:lnTo>
                <a:lnTo>
                  <a:pt x="812" y="225"/>
                </a:lnTo>
                <a:lnTo>
                  <a:pt x="815" y="227"/>
                </a:lnTo>
                <a:lnTo>
                  <a:pt x="817" y="229"/>
                </a:lnTo>
                <a:lnTo>
                  <a:pt x="813" y="223"/>
                </a:lnTo>
                <a:lnTo>
                  <a:pt x="812" y="215"/>
                </a:lnTo>
                <a:lnTo>
                  <a:pt x="812" y="208"/>
                </a:lnTo>
                <a:lnTo>
                  <a:pt x="812" y="202"/>
                </a:lnTo>
                <a:lnTo>
                  <a:pt x="812" y="202"/>
                </a:lnTo>
                <a:lnTo>
                  <a:pt x="813" y="202"/>
                </a:lnTo>
                <a:lnTo>
                  <a:pt x="816" y="210"/>
                </a:lnTo>
                <a:lnTo>
                  <a:pt x="819" y="215"/>
                </a:lnTo>
                <a:lnTo>
                  <a:pt x="821" y="213"/>
                </a:lnTo>
                <a:lnTo>
                  <a:pt x="821" y="208"/>
                </a:lnTo>
                <a:lnTo>
                  <a:pt x="819" y="204"/>
                </a:lnTo>
                <a:lnTo>
                  <a:pt x="818" y="198"/>
                </a:lnTo>
                <a:lnTo>
                  <a:pt x="824" y="197"/>
                </a:lnTo>
                <a:lnTo>
                  <a:pt x="830" y="196"/>
                </a:lnTo>
                <a:lnTo>
                  <a:pt x="836" y="198"/>
                </a:lnTo>
                <a:lnTo>
                  <a:pt x="843" y="201"/>
                </a:lnTo>
                <a:lnTo>
                  <a:pt x="845" y="204"/>
                </a:lnTo>
                <a:lnTo>
                  <a:pt x="845" y="206"/>
                </a:lnTo>
                <a:lnTo>
                  <a:pt x="843" y="207"/>
                </a:lnTo>
                <a:lnTo>
                  <a:pt x="840" y="207"/>
                </a:lnTo>
                <a:lnTo>
                  <a:pt x="839" y="207"/>
                </a:lnTo>
                <a:lnTo>
                  <a:pt x="836" y="207"/>
                </a:lnTo>
                <a:lnTo>
                  <a:pt x="841" y="209"/>
                </a:lnTo>
                <a:lnTo>
                  <a:pt x="846" y="212"/>
                </a:lnTo>
                <a:lnTo>
                  <a:pt x="847" y="213"/>
                </a:lnTo>
                <a:lnTo>
                  <a:pt x="847" y="214"/>
                </a:lnTo>
                <a:lnTo>
                  <a:pt x="846" y="214"/>
                </a:lnTo>
                <a:lnTo>
                  <a:pt x="843" y="215"/>
                </a:lnTo>
                <a:lnTo>
                  <a:pt x="841" y="216"/>
                </a:lnTo>
                <a:lnTo>
                  <a:pt x="839" y="218"/>
                </a:lnTo>
                <a:lnTo>
                  <a:pt x="846" y="219"/>
                </a:lnTo>
                <a:lnTo>
                  <a:pt x="853" y="219"/>
                </a:lnTo>
                <a:lnTo>
                  <a:pt x="855" y="221"/>
                </a:lnTo>
                <a:lnTo>
                  <a:pt x="855" y="223"/>
                </a:lnTo>
                <a:lnTo>
                  <a:pt x="855" y="224"/>
                </a:lnTo>
                <a:lnTo>
                  <a:pt x="855" y="225"/>
                </a:lnTo>
                <a:lnTo>
                  <a:pt x="853" y="226"/>
                </a:lnTo>
                <a:lnTo>
                  <a:pt x="852" y="229"/>
                </a:lnTo>
                <a:lnTo>
                  <a:pt x="860" y="229"/>
                </a:lnTo>
                <a:lnTo>
                  <a:pt x="870" y="231"/>
                </a:lnTo>
                <a:lnTo>
                  <a:pt x="879" y="233"/>
                </a:lnTo>
                <a:lnTo>
                  <a:pt x="890" y="238"/>
                </a:lnTo>
                <a:lnTo>
                  <a:pt x="890" y="241"/>
                </a:lnTo>
                <a:lnTo>
                  <a:pt x="889" y="242"/>
                </a:lnTo>
                <a:lnTo>
                  <a:pt x="888" y="242"/>
                </a:lnTo>
                <a:lnTo>
                  <a:pt x="885" y="242"/>
                </a:lnTo>
                <a:lnTo>
                  <a:pt x="881" y="241"/>
                </a:lnTo>
                <a:lnTo>
                  <a:pt x="873" y="237"/>
                </a:lnTo>
                <a:lnTo>
                  <a:pt x="881" y="244"/>
                </a:lnTo>
                <a:lnTo>
                  <a:pt x="885" y="249"/>
                </a:lnTo>
                <a:lnTo>
                  <a:pt x="876" y="253"/>
                </a:lnTo>
                <a:lnTo>
                  <a:pt x="861" y="259"/>
                </a:lnTo>
                <a:lnTo>
                  <a:pt x="870" y="259"/>
                </a:lnTo>
                <a:lnTo>
                  <a:pt x="879" y="259"/>
                </a:lnTo>
                <a:lnTo>
                  <a:pt x="881" y="261"/>
                </a:lnTo>
                <a:lnTo>
                  <a:pt x="881" y="262"/>
                </a:lnTo>
                <a:lnTo>
                  <a:pt x="879" y="263"/>
                </a:lnTo>
                <a:lnTo>
                  <a:pt x="876" y="263"/>
                </a:lnTo>
                <a:lnTo>
                  <a:pt x="882" y="269"/>
                </a:lnTo>
                <a:lnTo>
                  <a:pt x="888" y="273"/>
                </a:lnTo>
                <a:lnTo>
                  <a:pt x="890" y="274"/>
                </a:lnTo>
                <a:lnTo>
                  <a:pt x="891" y="273"/>
                </a:lnTo>
                <a:lnTo>
                  <a:pt x="893" y="272"/>
                </a:lnTo>
                <a:lnTo>
                  <a:pt x="894" y="269"/>
                </a:lnTo>
                <a:lnTo>
                  <a:pt x="896" y="266"/>
                </a:lnTo>
                <a:lnTo>
                  <a:pt x="899" y="266"/>
                </a:lnTo>
                <a:lnTo>
                  <a:pt x="900" y="266"/>
                </a:lnTo>
                <a:lnTo>
                  <a:pt x="902" y="269"/>
                </a:lnTo>
                <a:lnTo>
                  <a:pt x="908" y="273"/>
                </a:lnTo>
                <a:lnTo>
                  <a:pt x="912" y="275"/>
                </a:lnTo>
                <a:lnTo>
                  <a:pt x="912" y="277"/>
                </a:lnTo>
                <a:lnTo>
                  <a:pt x="908" y="278"/>
                </a:lnTo>
                <a:lnTo>
                  <a:pt x="903" y="279"/>
                </a:lnTo>
                <a:lnTo>
                  <a:pt x="899" y="280"/>
                </a:lnTo>
                <a:lnTo>
                  <a:pt x="905" y="281"/>
                </a:lnTo>
                <a:lnTo>
                  <a:pt x="911" y="281"/>
                </a:lnTo>
                <a:lnTo>
                  <a:pt x="912" y="283"/>
                </a:lnTo>
                <a:lnTo>
                  <a:pt x="913" y="285"/>
                </a:lnTo>
                <a:lnTo>
                  <a:pt x="913" y="286"/>
                </a:lnTo>
                <a:lnTo>
                  <a:pt x="912" y="287"/>
                </a:lnTo>
                <a:lnTo>
                  <a:pt x="907" y="289"/>
                </a:lnTo>
                <a:lnTo>
                  <a:pt x="906" y="290"/>
                </a:lnTo>
                <a:lnTo>
                  <a:pt x="909" y="290"/>
                </a:lnTo>
                <a:lnTo>
                  <a:pt x="918" y="291"/>
                </a:lnTo>
                <a:lnTo>
                  <a:pt x="923" y="293"/>
                </a:lnTo>
                <a:lnTo>
                  <a:pt x="925" y="296"/>
                </a:lnTo>
                <a:lnTo>
                  <a:pt x="925" y="298"/>
                </a:lnTo>
                <a:lnTo>
                  <a:pt x="925" y="299"/>
                </a:lnTo>
                <a:lnTo>
                  <a:pt x="917" y="301"/>
                </a:lnTo>
                <a:lnTo>
                  <a:pt x="915" y="302"/>
                </a:lnTo>
                <a:lnTo>
                  <a:pt x="919" y="303"/>
                </a:lnTo>
                <a:lnTo>
                  <a:pt x="927" y="304"/>
                </a:lnTo>
                <a:lnTo>
                  <a:pt x="930" y="305"/>
                </a:lnTo>
                <a:lnTo>
                  <a:pt x="932" y="307"/>
                </a:lnTo>
                <a:lnTo>
                  <a:pt x="932" y="309"/>
                </a:lnTo>
                <a:lnTo>
                  <a:pt x="932" y="310"/>
                </a:lnTo>
                <a:lnTo>
                  <a:pt x="927" y="311"/>
                </a:lnTo>
                <a:lnTo>
                  <a:pt x="927" y="313"/>
                </a:lnTo>
                <a:lnTo>
                  <a:pt x="930" y="314"/>
                </a:lnTo>
                <a:lnTo>
                  <a:pt x="936" y="314"/>
                </a:lnTo>
                <a:lnTo>
                  <a:pt x="936" y="315"/>
                </a:lnTo>
                <a:lnTo>
                  <a:pt x="937" y="316"/>
                </a:lnTo>
                <a:lnTo>
                  <a:pt x="937" y="317"/>
                </a:lnTo>
                <a:lnTo>
                  <a:pt x="936" y="319"/>
                </a:lnTo>
                <a:lnTo>
                  <a:pt x="931" y="321"/>
                </a:lnTo>
                <a:lnTo>
                  <a:pt x="930" y="322"/>
                </a:lnTo>
                <a:lnTo>
                  <a:pt x="933" y="322"/>
                </a:lnTo>
                <a:lnTo>
                  <a:pt x="939" y="323"/>
                </a:lnTo>
                <a:lnTo>
                  <a:pt x="944" y="327"/>
                </a:lnTo>
                <a:lnTo>
                  <a:pt x="950" y="333"/>
                </a:lnTo>
                <a:lnTo>
                  <a:pt x="956" y="333"/>
                </a:lnTo>
                <a:lnTo>
                  <a:pt x="960" y="334"/>
                </a:lnTo>
                <a:lnTo>
                  <a:pt x="961" y="335"/>
                </a:lnTo>
                <a:lnTo>
                  <a:pt x="960" y="337"/>
                </a:lnTo>
                <a:lnTo>
                  <a:pt x="959" y="338"/>
                </a:lnTo>
                <a:lnTo>
                  <a:pt x="956" y="338"/>
                </a:lnTo>
                <a:lnTo>
                  <a:pt x="956" y="339"/>
                </a:lnTo>
                <a:lnTo>
                  <a:pt x="955" y="340"/>
                </a:lnTo>
                <a:lnTo>
                  <a:pt x="965" y="341"/>
                </a:lnTo>
                <a:lnTo>
                  <a:pt x="972" y="344"/>
                </a:lnTo>
                <a:lnTo>
                  <a:pt x="973" y="345"/>
                </a:lnTo>
                <a:lnTo>
                  <a:pt x="974" y="347"/>
                </a:lnTo>
                <a:lnTo>
                  <a:pt x="975" y="350"/>
                </a:lnTo>
                <a:lnTo>
                  <a:pt x="974" y="353"/>
                </a:lnTo>
                <a:lnTo>
                  <a:pt x="971" y="355"/>
                </a:lnTo>
                <a:lnTo>
                  <a:pt x="965" y="355"/>
                </a:lnTo>
                <a:lnTo>
                  <a:pt x="962" y="357"/>
                </a:lnTo>
                <a:lnTo>
                  <a:pt x="960" y="361"/>
                </a:lnTo>
                <a:lnTo>
                  <a:pt x="960" y="367"/>
                </a:lnTo>
                <a:lnTo>
                  <a:pt x="962" y="376"/>
                </a:lnTo>
                <a:lnTo>
                  <a:pt x="963" y="377"/>
                </a:lnTo>
                <a:lnTo>
                  <a:pt x="965" y="380"/>
                </a:lnTo>
                <a:lnTo>
                  <a:pt x="968" y="373"/>
                </a:lnTo>
                <a:lnTo>
                  <a:pt x="974" y="367"/>
                </a:lnTo>
                <a:lnTo>
                  <a:pt x="975" y="368"/>
                </a:lnTo>
                <a:lnTo>
                  <a:pt x="975" y="370"/>
                </a:lnTo>
                <a:lnTo>
                  <a:pt x="975" y="375"/>
                </a:lnTo>
                <a:lnTo>
                  <a:pt x="974" y="380"/>
                </a:lnTo>
                <a:lnTo>
                  <a:pt x="973" y="385"/>
                </a:lnTo>
                <a:lnTo>
                  <a:pt x="969" y="387"/>
                </a:lnTo>
                <a:lnTo>
                  <a:pt x="966" y="387"/>
                </a:lnTo>
                <a:lnTo>
                  <a:pt x="961" y="386"/>
                </a:lnTo>
                <a:lnTo>
                  <a:pt x="957" y="382"/>
                </a:lnTo>
                <a:lnTo>
                  <a:pt x="954" y="379"/>
                </a:lnTo>
                <a:lnTo>
                  <a:pt x="951" y="375"/>
                </a:lnTo>
                <a:lnTo>
                  <a:pt x="951" y="371"/>
                </a:lnTo>
                <a:lnTo>
                  <a:pt x="951" y="367"/>
                </a:lnTo>
                <a:lnTo>
                  <a:pt x="953" y="362"/>
                </a:lnTo>
                <a:lnTo>
                  <a:pt x="948" y="361"/>
                </a:lnTo>
                <a:lnTo>
                  <a:pt x="945" y="359"/>
                </a:lnTo>
                <a:lnTo>
                  <a:pt x="944" y="356"/>
                </a:lnTo>
                <a:lnTo>
                  <a:pt x="943" y="351"/>
                </a:lnTo>
                <a:lnTo>
                  <a:pt x="942" y="350"/>
                </a:lnTo>
                <a:lnTo>
                  <a:pt x="942" y="349"/>
                </a:lnTo>
                <a:lnTo>
                  <a:pt x="933" y="347"/>
                </a:lnTo>
                <a:lnTo>
                  <a:pt x="929" y="350"/>
                </a:lnTo>
                <a:lnTo>
                  <a:pt x="924" y="353"/>
                </a:lnTo>
                <a:lnTo>
                  <a:pt x="921" y="358"/>
                </a:lnTo>
                <a:lnTo>
                  <a:pt x="920" y="359"/>
                </a:lnTo>
                <a:lnTo>
                  <a:pt x="919" y="359"/>
                </a:lnTo>
                <a:lnTo>
                  <a:pt x="918" y="358"/>
                </a:lnTo>
                <a:lnTo>
                  <a:pt x="917" y="356"/>
                </a:lnTo>
                <a:lnTo>
                  <a:pt x="914" y="356"/>
                </a:lnTo>
                <a:lnTo>
                  <a:pt x="911" y="355"/>
                </a:lnTo>
                <a:lnTo>
                  <a:pt x="908" y="353"/>
                </a:lnTo>
                <a:lnTo>
                  <a:pt x="907" y="351"/>
                </a:lnTo>
                <a:lnTo>
                  <a:pt x="906" y="352"/>
                </a:lnTo>
                <a:lnTo>
                  <a:pt x="903" y="353"/>
                </a:lnTo>
                <a:lnTo>
                  <a:pt x="902" y="352"/>
                </a:lnTo>
                <a:lnTo>
                  <a:pt x="901" y="351"/>
                </a:lnTo>
                <a:lnTo>
                  <a:pt x="900" y="351"/>
                </a:lnTo>
                <a:lnTo>
                  <a:pt x="899" y="352"/>
                </a:lnTo>
                <a:lnTo>
                  <a:pt x="896" y="353"/>
                </a:lnTo>
                <a:lnTo>
                  <a:pt x="895" y="353"/>
                </a:lnTo>
                <a:lnTo>
                  <a:pt x="895" y="353"/>
                </a:lnTo>
                <a:lnTo>
                  <a:pt x="894" y="351"/>
                </a:lnTo>
                <a:lnTo>
                  <a:pt x="895" y="347"/>
                </a:lnTo>
                <a:lnTo>
                  <a:pt x="895" y="346"/>
                </a:lnTo>
                <a:lnTo>
                  <a:pt x="894" y="346"/>
                </a:lnTo>
                <a:lnTo>
                  <a:pt x="890" y="350"/>
                </a:lnTo>
                <a:lnTo>
                  <a:pt x="889" y="351"/>
                </a:lnTo>
                <a:lnTo>
                  <a:pt x="888" y="351"/>
                </a:lnTo>
                <a:lnTo>
                  <a:pt x="887" y="350"/>
                </a:lnTo>
                <a:lnTo>
                  <a:pt x="885" y="349"/>
                </a:lnTo>
                <a:lnTo>
                  <a:pt x="883" y="341"/>
                </a:lnTo>
                <a:lnTo>
                  <a:pt x="881" y="339"/>
                </a:lnTo>
                <a:lnTo>
                  <a:pt x="879" y="341"/>
                </a:lnTo>
                <a:lnTo>
                  <a:pt x="878" y="346"/>
                </a:lnTo>
                <a:lnTo>
                  <a:pt x="877" y="349"/>
                </a:lnTo>
                <a:lnTo>
                  <a:pt x="876" y="349"/>
                </a:lnTo>
                <a:lnTo>
                  <a:pt x="875" y="349"/>
                </a:lnTo>
                <a:lnTo>
                  <a:pt x="875" y="345"/>
                </a:lnTo>
                <a:lnTo>
                  <a:pt x="872" y="335"/>
                </a:lnTo>
                <a:lnTo>
                  <a:pt x="871" y="332"/>
                </a:lnTo>
                <a:lnTo>
                  <a:pt x="871" y="335"/>
                </a:lnTo>
                <a:lnTo>
                  <a:pt x="871" y="344"/>
                </a:lnTo>
                <a:lnTo>
                  <a:pt x="871" y="349"/>
                </a:lnTo>
                <a:lnTo>
                  <a:pt x="869" y="349"/>
                </a:lnTo>
                <a:lnTo>
                  <a:pt x="867" y="347"/>
                </a:lnTo>
                <a:lnTo>
                  <a:pt x="865" y="343"/>
                </a:lnTo>
                <a:lnTo>
                  <a:pt x="863" y="339"/>
                </a:lnTo>
                <a:lnTo>
                  <a:pt x="861" y="337"/>
                </a:lnTo>
                <a:lnTo>
                  <a:pt x="860" y="337"/>
                </a:lnTo>
                <a:lnTo>
                  <a:pt x="859" y="337"/>
                </a:lnTo>
                <a:lnTo>
                  <a:pt x="858" y="338"/>
                </a:lnTo>
                <a:lnTo>
                  <a:pt x="858" y="339"/>
                </a:lnTo>
                <a:lnTo>
                  <a:pt x="857" y="339"/>
                </a:lnTo>
                <a:lnTo>
                  <a:pt x="855" y="337"/>
                </a:lnTo>
                <a:lnTo>
                  <a:pt x="853" y="331"/>
                </a:lnTo>
                <a:lnTo>
                  <a:pt x="852" y="325"/>
                </a:lnTo>
                <a:lnTo>
                  <a:pt x="851" y="321"/>
                </a:lnTo>
                <a:lnTo>
                  <a:pt x="851" y="319"/>
                </a:lnTo>
                <a:lnTo>
                  <a:pt x="848" y="317"/>
                </a:lnTo>
                <a:lnTo>
                  <a:pt x="846" y="315"/>
                </a:lnTo>
                <a:lnTo>
                  <a:pt x="848" y="327"/>
                </a:lnTo>
                <a:lnTo>
                  <a:pt x="851" y="338"/>
                </a:lnTo>
                <a:lnTo>
                  <a:pt x="849" y="340"/>
                </a:lnTo>
                <a:lnTo>
                  <a:pt x="848" y="340"/>
                </a:lnTo>
                <a:lnTo>
                  <a:pt x="846" y="339"/>
                </a:lnTo>
                <a:lnTo>
                  <a:pt x="845" y="337"/>
                </a:lnTo>
                <a:lnTo>
                  <a:pt x="842" y="325"/>
                </a:lnTo>
                <a:lnTo>
                  <a:pt x="837" y="311"/>
                </a:lnTo>
                <a:lnTo>
                  <a:pt x="835" y="304"/>
                </a:lnTo>
                <a:lnTo>
                  <a:pt x="835" y="304"/>
                </a:lnTo>
                <a:lnTo>
                  <a:pt x="837" y="320"/>
                </a:lnTo>
                <a:lnTo>
                  <a:pt x="840" y="335"/>
                </a:lnTo>
                <a:lnTo>
                  <a:pt x="840" y="337"/>
                </a:lnTo>
                <a:lnTo>
                  <a:pt x="837" y="337"/>
                </a:lnTo>
                <a:lnTo>
                  <a:pt x="835" y="335"/>
                </a:lnTo>
                <a:lnTo>
                  <a:pt x="833" y="333"/>
                </a:lnTo>
                <a:lnTo>
                  <a:pt x="831" y="327"/>
                </a:lnTo>
                <a:lnTo>
                  <a:pt x="829" y="314"/>
                </a:lnTo>
                <a:lnTo>
                  <a:pt x="827" y="301"/>
                </a:lnTo>
                <a:lnTo>
                  <a:pt x="825" y="295"/>
                </a:lnTo>
                <a:lnTo>
                  <a:pt x="824" y="292"/>
                </a:lnTo>
                <a:lnTo>
                  <a:pt x="824" y="293"/>
                </a:lnTo>
                <a:lnTo>
                  <a:pt x="824" y="297"/>
                </a:lnTo>
                <a:lnTo>
                  <a:pt x="824" y="302"/>
                </a:lnTo>
                <a:lnTo>
                  <a:pt x="825" y="315"/>
                </a:lnTo>
                <a:lnTo>
                  <a:pt x="828" y="328"/>
                </a:lnTo>
                <a:lnTo>
                  <a:pt x="827" y="329"/>
                </a:lnTo>
                <a:lnTo>
                  <a:pt x="825" y="329"/>
                </a:lnTo>
                <a:lnTo>
                  <a:pt x="823" y="329"/>
                </a:lnTo>
                <a:lnTo>
                  <a:pt x="823" y="327"/>
                </a:lnTo>
                <a:lnTo>
                  <a:pt x="822" y="320"/>
                </a:lnTo>
                <a:lnTo>
                  <a:pt x="819" y="307"/>
                </a:lnTo>
                <a:lnTo>
                  <a:pt x="817" y="295"/>
                </a:lnTo>
                <a:lnTo>
                  <a:pt x="816" y="290"/>
                </a:lnTo>
                <a:lnTo>
                  <a:pt x="815" y="292"/>
                </a:lnTo>
                <a:lnTo>
                  <a:pt x="815" y="298"/>
                </a:lnTo>
                <a:lnTo>
                  <a:pt x="815" y="304"/>
                </a:lnTo>
                <a:lnTo>
                  <a:pt x="816" y="311"/>
                </a:lnTo>
                <a:lnTo>
                  <a:pt x="817" y="317"/>
                </a:lnTo>
                <a:lnTo>
                  <a:pt x="817" y="322"/>
                </a:lnTo>
                <a:lnTo>
                  <a:pt x="817" y="325"/>
                </a:lnTo>
                <a:lnTo>
                  <a:pt x="816" y="326"/>
                </a:lnTo>
                <a:lnTo>
                  <a:pt x="815" y="326"/>
                </a:lnTo>
                <a:lnTo>
                  <a:pt x="813" y="325"/>
                </a:lnTo>
                <a:lnTo>
                  <a:pt x="812" y="319"/>
                </a:lnTo>
                <a:lnTo>
                  <a:pt x="810" y="305"/>
                </a:lnTo>
                <a:lnTo>
                  <a:pt x="809" y="293"/>
                </a:lnTo>
                <a:lnTo>
                  <a:pt x="807" y="287"/>
                </a:lnTo>
                <a:lnTo>
                  <a:pt x="807" y="292"/>
                </a:lnTo>
                <a:lnTo>
                  <a:pt x="807" y="304"/>
                </a:lnTo>
                <a:lnTo>
                  <a:pt x="807" y="316"/>
                </a:lnTo>
                <a:lnTo>
                  <a:pt x="806" y="322"/>
                </a:lnTo>
                <a:lnTo>
                  <a:pt x="804" y="316"/>
                </a:lnTo>
                <a:lnTo>
                  <a:pt x="801" y="309"/>
                </a:lnTo>
                <a:lnTo>
                  <a:pt x="801" y="301"/>
                </a:lnTo>
                <a:lnTo>
                  <a:pt x="801" y="293"/>
                </a:lnTo>
                <a:lnTo>
                  <a:pt x="803" y="285"/>
                </a:lnTo>
                <a:lnTo>
                  <a:pt x="803" y="279"/>
                </a:lnTo>
                <a:lnTo>
                  <a:pt x="801" y="274"/>
                </a:lnTo>
                <a:lnTo>
                  <a:pt x="800" y="272"/>
                </a:lnTo>
                <a:lnTo>
                  <a:pt x="799" y="279"/>
                </a:lnTo>
                <a:lnTo>
                  <a:pt x="797" y="293"/>
                </a:lnTo>
                <a:lnTo>
                  <a:pt x="795" y="308"/>
                </a:lnTo>
                <a:lnTo>
                  <a:pt x="794" y="314"/>
                </a:lnTo>
                <a:lnTo>
                  <a:pt x="797" y="325"/>
                </a:lnTo>
                <a:lnTo>
                  <a:pt x="800" y="333"/>
                </a:lnTo>
                <a:lnTo>
                  <a:pt x="806" y="339"/>
                </a:lnTo>
                <a:lnTo>
                  <a:pt x="811" y="344"/>
                </a:lnTo>
                <a:lnTo>
                  <a:pt x="816" y="347"/>
                </a:lnTo>
                <a:lnTo>
                  <a:pt x="819" y="351"/>
                </a:lnTo>
                <a:lnTo>
                  <a:pt x="823" y="353"/>
                </a:lnTo>
                <a:lnTo>
                  <a:pt x="823" y="357"/>
                </a:lnTo>
                <a:lnTo>
                  <a:pt x="813" y="352"/>
                </a:lnTo>
                <a:lnTo>
                  <a:pt x="804" y="347"/>
                </a:lnTo>
                <a:lnTo>
                  <a:pt x="813" y="362"/>
                </a:lnTo>
                <a:lnTo>
                  <a:pt x="822" y="379"/>
                </a:lnTo>
                <a:lnTo>
                  <a:pt x="821" y="380"/>
                </a:lnTo>
                <a:lnTo>
                  <a:pt x="821" y="381"/>
                </a:lnTo>
                <a:lnTo>
                  <a:pt x="821" y="382"/>
                </a:lnTo>
                <a:lnTo>
                  <a:pt x="821" y="385"/>
                </a:lnTo>
                <a:lnTo>
                  <a:pt x="824" y="388"/>
                </a:lnTo>
                <a:lnTo>
                  <a:pt x="827" y="392"/>
                </a:lnTo>
                <a:lnTo>
                  <a:pt x="825" y="392"/>
                </a:lnTo>
                <a:lnTo>
                  <a:pt x="824" y="392"/>
                </a:lnTo>
                <a:lnTo>
                  <a:pt x="823" y="393"/>
                </a:lnTo>
                <a:lnTo>
                  <a:pt x="824" y="394"/>
                </a:lnTo>
                <a:lnTo>
                  <a:pt x="827" y="399"/>
                </a:lnTo>
                <a:lnTo>
                  <a:pt x="834" y="405"/>
                </a:lnTo>
                <a:lnTo>
                  <a:pt x="836" y="409"/>
                </a:lnTo>
                <a:lnTo>
                  <a:pt x="836" y="411"/>
                </a:lnTo>
                <a:lnTo>
                  <a:pt x="828" y="410"/>
                </a:lnTo>
                <a:lnTo>
                  <a:pt x="827" y="411"/>
                </a:lnTo>
                <a:lnTo>
                  <a:pt x="830" y="416"/>
                </a:lnTo>
                <a:lnTo>
                  <a:pt x="843" y="425"/>
                </a:lnTo>
                <a:lnTo>
                  <a:pt x="835" y="424"/>
                </a:lnTo>
                <a:lnTo>
                  <a:pt x="833" y="425"/>
                </a:lnTo>
                <a:lnTo>
                  <a:pt x="835" y="429"/>
                </a:lnTo>
                <a:lnTo>
                  <a:pt x="845" y="435"/>
                </a:lnTo>
                <a:lnTo>
                  <a:pt x="848" y="439"/>
                </a:lnTo>
                <a:lnTo>
                  <a:pt x="851" y="445"/>
                </a:lnTo>
                <a:lnTo>
                  <a:pt x="849" y="446"/>
                </a:lnTo>
                <a:lnTo>
                  <a:pt x="847" y="446"/>
                </a:lnTo>
                <a:lnTo>
                  <a:pt x="843" y="443"/>
                </a:lnTo>
                <a:lnTo>
                  <a:pt x="840" y="441"/>
                </a:lnTo>
                <a:lnTo>
                  <a:pt x="839" y="441"/>
                </a:lnTo>
                <a:lnTo>
                  <a:pt x="839" y="442"/>
                </a:lnTo>
                <a:lnTo>
                  <a:pt x="839" y="443"/>
                </a:lnTo>
                <a:lnTo>
                  <a:pt x="840" y="445"/>
                </a:lnTo>
                <a:lnTo>
                  <a:pt x="846" y="451"/>
                </a:lnTo>
                <a:lnTo>
                  <a:pt x="857" y="459"/>
                </a:lnTo>
                <a:lnTo>
                  <a:pt x="859" y="463"/>
                </a:lnTo>
                <a:lnTo>
                  <a:pt x="861" y="465"/>
                </a:lnTo>
                <a:lnTo>
                  <a:pt x="861" y="466"/>
                </a:lnTo>
                <a:lnTo>
                  <a:pt x="859" y="467"/>
                </a:lnTo>
                <a:lnTo>
                  <a:pt x="847" y="460"/>
                </a:lnTo>
                <a:lnTo>
                  <a:pt x="845" y="460"/>
                </a:lnTo>
                <a:lnTo>
                  <a:pt x="849" y="466"/>
                </a:lnTo>
                <a:lnTo>
                  <a:pt x="863" y="478"/>
                </a:lnTo>
                <a:lnTo>
                  <a:pt x="866" y="484"/>
                </a:lnTo>
                <a:lnTo>
                  <a:pt x="867" y="488"/>
                </a:lnTo>
                <a:lnTo>
                  <a:pt x="869" y="490"/>
                </a:lnTo>
                <a:lnTo>
                  <a:pt x="867" y="493"/>
                </a:lnTo>
                <a:lnTo>
                  <a:pt x="854" y="482"/>
                </a:lnTo>
                <a:lnTo>
                  <a:pt x="848" y="477"/>
                </a:lnTo>
                <a:lnTo>
                  <a:pt x="852" y="482"/>
                </a:lnTo>
                <a:lnTo>
                  <a:pt x="869" y="499"/>
                </a:lnTo>
                <a:lnTo>
                  <a:pt x="872" y="503"/>
                </a:lnTo>
                <a:lnTo>
                  <a:pt x="873" y="506"/>
                </a:lnTo>
                <a:lnTo>
                  <a:pt x="873" y="508"/>
                </a:lnTo>
                <a:lnTo>
                  <a:pt x="871" y="509"/>
                </a:lnTo>
                <a:lnTo>
                  <a:pt x="861" y="502"/>
                </a:lnTo>
                <a:lnTo>
                  <a:pt x="855" y="497"/>
                </a:lnTo>
                <a:lnTo>
                  <a:pt x="853" y="497"/>
                </a:lnTo>
                <a:lnTo>
                  <a:pt x="853" y="497"/>
                </a:lnTo>
                <a:lnTo>
                  <a:pt x="853" y="497"/>
                </a:lnTo>
                <a:lnTo>
                  <a:pt x="854" y="499"/>
                </a:lnTo>
                <a:lnTo>
                  <a:pt x="863" y="508"/>
                </a:lnTo>
                <a:lnTo>
                  <a:pt x="878" y="524"/>
                </a:lnTo>
                <a:lnTo>
                  <a:pt x="878" y="526"/>
                </a:lnTo>
                <a:lnTo>
                  <a:pt x="877" y="527"/>
                </a:lnTo>
                <a:lnTo>
                  <a:pt x="866" y="519"/>
                </a:lnTo>
                <a:lnTo>
                  <a:pt x="859" y="514"/>
                </a:lnTo>
                <a:lnTo>
                  <a:pt x="854" y="513"/>
                </a:lnTo>
                <a:lnTo>
                  <a:pt x="853" y="513"/>
                </a:lnTo>
                <a:lnTo>
                  <a:pt x="854" y="517"/>
                </a:lnTo>
                <a:lnTo>
                  <a:pt x="859" y="524"/>
                </a:lnTo>
                <a:lnTo>
                  <a:pt x="866" y="532"/>
                </a:lnTo>
                <a:lnTo>
                  <a:pt x="877" y="544"/>
                </a:lnTo>
                <a:lnTo>
                  <a:pt x="879" y="549"/>
                </a:lnTo>
                <a:lnTo>
                  <a:pt x="879" y="553"/>
                </a:lnTo>
                <a:lnTo>
                  <a:pt x="877" y="553"/>
                </a:lnTo>
                <a:lnTo>
                  <a:pt x="875" y="551"/>
                </a:lnTo>
                <a:lnTo>
                  <a:pt x="867" y="545"/>
                </a:lnTo>
                <a:lnTo>
                  <a:pt x="863" y="541"/>
                </a:lnTo>
                <a:lnTo>
                  <a:pt x="859" y="538"/>
                </a:lnTo>
                <a:lnTo>
                  <a:pt x="859" y="539"/>
                </a:lnTo>
                <a:lnTo>
                  <a:pt x="865" y="549"/>
                </a:lnTo>
                <a:lnTo>
                  <a:pt x="881" y="571"/>
                </a:lnTo>
                <a:lnTo>
                  <a:pt x="883" y="574"/>
                </a:lnTo>
                <a:lnTo>
                  <a:pt x="884" y="578"/>
                </a:lnTo>
                <a:lnTo>
                  <a:pt x="883" y="579"/>
                </a:lnTo>
                <a:lnTo>
                  <a:pt x="883" y="579"/>
                </a:lnTo>
                <a:lnTo>
                  <a:pt x="882" y="579"/>
                </a:lnTo>
                <a:lnTo>
                  <a:pt x="879" y="578"/>
                </a:lnTo>
                <a:lnTo>
                  <a:pt x="861" y="559"/>
                </a:lnTo>
                <a:lnTo>
                  <a:pt x="854" y="553"/>
                </a:lnTo>
                <a:lnTo>
                  <a:pt x="859" y="561"/>
                </a:lnTo>
                <a:lnTo>
                  <a:pt x="879" y="589"/>
                </a:lnTo>
                <a:lnTo>
                  <a:pt x="881" y="592"/>
                </a:lnTo>
                <a:lnTo>
                  <a:pt x="882" y="596"/>
                </a:lnTo>
                <a:lnTo>
                  <a:pt x="881" y="597"/>
                </a:lnTo>
                <a:lnTo>
                  <a:pt x="878" y="596"/>
                </a:lnTo>
                <a:lnTo>
                  <a:pt x="864" y="577"/>
                </a:lnTo>
                <a:lnTo>
                  <a:pt x="858" y="572"/>
                </a:lnTo>
                <a:lnTo>
                  <a:pt x="863" y="581"/>
                </a:lnTo>
                <a:lnTo>
                  <a:pt x="877" y="603"/>
                </a:lnTo>
                <a:lnTo>
                  <a:pt x="878" y="607"/>
                </a:lnTo>
                <a:lnTo>
                  <a:pt x="878" y="608"/>
                </a:lnTo>
                <a:lnTo>
                  <a:pt x="878" y="608"/>
                </a:lnTo>
                <a:lnTo>
                  <a:pt x="877" y="608"/>
                </a:lnTo>
                <a:lnTo>
                  <a:pt x="863" y="591"/>
                </a:lnTo>
                <a:lnTo>
                  <a:pt x="857" y="584"/>
                </a:lnTo>
                <a:lnTo>
                  <a:pt x="860" y="591"/>
                </a:lnTo>
                <a:lnTo>
                  <a:pt x="876" y="614"/>
                </a:lnTo>
                <a:lnTo>
                  <a:pt x="878" y="619"/>
                </a:lnTo>
                <a:lnTo>
                  <a:pt x="878" y="621"/>
                </a:lnTo>
                <a:lnTo>
                  <a:pt x="877" y="621"/>
                </a:lnTo>
                <a:lnTo>
                  <a:pt x="875" y="620"/>
                </a:lnTo>
                <a:lnTo>
                  <a:pt x="859" y="599"/>
                </a:lnTo>
                <a:lnTo>
                  <a:pt x="853" y="595"/>
                </a:lnTo>
                <a:lnTo>
                  <a:pt x="858" y="603"/>
                </a:lnTo>
                <a:lnTo>
                  <a:pt x="873" y="626"/>
                </a:lnTo>
                <a:lnTo>
                  <a:pt x="876" y="628"/>
                </a:lnTo>
                <a:lnTo>
                  <a:pt x="876" y="631"/>
                </a:lnTo>
                <a:lnTo>
                  <a:pt x="876" y="631"/>
                </a:lnTo>
                <a:lnTo>
                  <a:pt x="873" y="631"/>
                </a:lnTo>
                <a:lnTo>
                  <a:pt x="854" y="609"/>
                </a:lnTo>
                <a:lnTo>
                  <a:pt x="848" y="603"/>
                </a:lnTo>
                <a:lnTo>
                  <a:pt x="854" y="611"/>
                </a:lnTo>
                <a:lnTo>
                  <a:pt x="872" y="635"/>
                </a:lnTo>
                <a:lnTo>
                  <a:pt x="872" y="640"/>
                </a:lnTo>
                <a:lnTo>
                  <a:pt x="871" y="643"/>
                </a:lnTo>
                <a:lnTo>
                  <a:pt x="870" y="643"/>
                </a:lnTo>
                <a:lnTo>
                  <a:pt x="866" y="639"/>
                </a:lnTo>
                <a:lnTo>
                  <a:pt x="863" y="634"/>
                </a:lnTo>
                <a:lnTo>
                  <a:pt x="859" y="629"/>
                </a:lnTo>
                <a:lnTo>
                  <a:pt x="848" y="615"/>
                </a:lnTo>
                <a:lnTo>
                  <a:pt x="843" y="613"/>
                </a:lnTo>
                <a:lnTo>
                  <a:pt x="847" y="620"/>
                </a:lnTo>
                <a:lnTo>
                  <a:pt x="861" y="638"/>
                </a:lnTo>
                <a:lnTo>
                  <a:pt x="859" y="639"/>
                </a:lnTo>
                <a:lnTo>
                  <a:pt x="857" y="640"/>
                </a:lnTo>
                <a:lnTo>
                  <a:pt x="854" y="639"/>
                </a:lnTo>
                <a:lnTo>
                  <a:pt x="852" y="638"/>
                </a:lnTo>
                <a:lnTo>
                  <a:pt x="839" y="622"/>
                </a:lnTo>
                <a:lnTo>
                  <a:pt x="834" y="616"/>
                </a:lnTo>
                <a:lnTo>
                  <a:pt x="836" y="621"/>
                </a:lnTo>
                <a:lnTo>
                  <a:pt x="845" y="637"/>
                </a:lnTo>
                <a:lnTo>
                  <a:pt x="839" y="635"/>
                </a:lnTo>
                <a:lnTo>
                  <a:pt x="834" y="634"/>
                </a:lnTo>
                <a:lnTo>
                  <a:pt x="830" y="629"/>
                </a:lnTo>
                <a:lnTo>
                  <a:pt x="827" y="626"/>
                </a:lnTo>
                <a:lnTo>
                  <a:pt x="815" y="615"/>
                </a:lnTo>
                <a:lnTo>
                  <a:pt x="809" y="611"/>
                </a:lnTo>
                <a:lnTo>
                  <a:pt x="807" y="613"/>
                </a:lnTo>
                <a:lnTo>
                  <a:pt x="810" y="616"/>
                </a:lnTo>
                <a:lnTo>
                  <a:pt x="813" y="621"/>
                </a:lnTo>
                <a:lnTo>
                  <a:pt x="819" y="629"/>
                </a:lnTo>
                <a:lnTo>
                  <a:pt x="819" y="631"/>
                </a:lnTo>
                <a:lnTo>
                  <a:pt x="819" y="632"/>
                </a:lnTo>
                <a:lnTo>
                  <a:pt x="807" y="629"/>
                </a:lnTo>
                <a:lnTo>
                  <a:pt x="797" y="628"/>
                </a:lnTo>
                <a:lnTo>
                  <a:pt x="792" y="627"/>
                </a:lnTo>
                <a:lnTo>
                  <a:pt x="788" y="623"/>
                </a:lnTo>
                <a:lnTo>
                  <a:pt x="781" y="613"/>
                </a:lnTo>
                <a:lnTo>
                  <a:pt x="775" y="603"/>
                </a:lnTo>
                <a:lnTo>
                  <a:pt x="767" y="595"/>
                </a:lnTo>
                <a:lnTo>
                  <a:pt x="757" y="585"/>
                </a:lnTo>
                <a:lnTo>
                  <a:pt x="765" y="597"/>
                </a:lnTo>
                <a:lnTo>
                  <a:pt x="780" y="617"/>
                </a:lnTo>
                <a:lnTo>
                  <a:pt x="780" y="620"/>
                </a:lnTo>
                <a:lnTo>
                  <a:pt x="780" y="622"/>
                </a:lnTo>
                <a:lnTo>
                  <a:pt x="777" y="623"/>
                </a:lnTo>
                <a:lnTo>
                  <a:pt x="776" y="623"/>
                </a:lnTo>
                <a:lnTo>
                  <a:pt x="771" y="622"/>
                </a:lnTo>
                <a:lnTo>
                  <a:pt x="767" y="621"/>
                </a:lnTo>
                <a:lnTo>
                  <a:pt x="758" y="610"/>
                </a:lnTo>
                <a:lnTo>
                  <a:pt x="747" y="597"/>
                </a:lnTo>
                <a:lnTo>
                  <a:pt x="725" y="572"/>
                </a:lnTo>
                <a:lnTo>
                  <a:pt x="703" y="545"/>
                </a:lnTo>
                <a:lnTo>
                  <a:pt x="681" y="520"/>
                </a:lnTo>
                <a:lnTo>
                  <a:pt x="662" y="497"/>
                </a:lnTo>
                <a:close/>
                <a:moveTo>
                  <a:pt x="740" y="227"/>
                </a:moveTo>
                <a:lnTo>
                  <a:pt x="744" y="235"/>
                </a:lnTo>
                <a:lnTo>
                  <a:pt x="750" y="247"/>
                </a:lnTo>
                <a:lnTo>
                  <a:pt x="758" y="261"/>
                </a:lnTo>
                <a:lnTo>
                  <a:pt x="763" y="271"/>
                </a:lnTo>
                <a:lnTo>
                  <a:pt x="758" y="266"/>
                </a:lnTo>
                <a:lnTo>
                  <a:pt x="753" y="260"/>
                </a:lnTo>
                <a:lnTo>
                  <a:pt x="749" y="255"/>
                </a:lnTo>
                <a:lnTo>
                  <a:pt x="745" y="249"/>
                </a:lnTo>
                <a:lnTo>
                  <a:pt x="743" y="244"/>
                </a:lnTo>
                <a:lnTo>
                  <a:pt x="741" y="238"/>
                </a:lnTo>
                <a:lnTo>
                  <a:pt x="740" y="233"/>
                </a:lnTo>
                <a:lnTo>
                  <a:pt x="740" y="227"/>
                </a:lnTo>
                <a:close/>
                <a:moveTo>
                  <a:pt x="731" y="238"/>
                </a:moveTo>
                <a:lnTo>
                  <a:pt x="734" y="247"/>
                </a:lnTo>
                <a:lnTo>
                  <a:pt x="740" y="261"/>
                </a:lnTo>
                <a:lnTo>
                  <a:pt x="751" y="277"/>
                </a:lnTo>
                <a:lnTo>
                  <a:pt x="757" y="287"/>
                </a:lnTo>
                <a:lnTo>
                  <a:pt x="751" y="283"/>
                </a:lnTo>
                <a:lnTo>
                  <a:pt x="746" y="277"/>
                </a:lnTo>
                <a:lnTo>
                  <a:pt x="741" y="269"/>
                </a:lnTo>
                <a:lnTo>
                  <a:pt x="738" y="263"/>
                </a:lnTo>
                <a:lnTo>
                  <a:pt x="734" y="257"/>
                </a:lnTo>
                <a:lnTo>
                  <a:pt x="732" y="250"/>
                </a:lnTo>
                <a:lnTo>
                  <a:pt x="731" y="244"/>
                </a:lnTo>
                <a:lnTo>
                  <a:pt x="731" y="238"/>
                </a:lnTo>
                <a:close/>
                <a:moveTo>
                  <a:pt x="721" y="250"/>
                </a:moveTo>
                <a:lnTo>
                  <a:pt x="726" y="259"/>
                </a:lnTo>
                <a:lnTo>
                  <a:pt x="733" y="274"/>
                </a:lnTo>
                <a:lnTo>
                  <a:pt x="746" y="293"/>
                </a:lnTo>
                <a:lnTo>
                  <a:pt x="753" y="305"/>
                </a:lnTo>
                <a:lnTo>
                  <a:pt x="746" y="299"/>
                </a:lnTo>
                <a:lnTo>
                  <a:pt x="740" y="292"/>
                </a:lnTo>
                <a:lnTo>
                  <a:pt x="734" y="285"/>
                </a:lnTo>
                <a:lnTo>
                  <a:pt x="729" y="278"/>
                </a:lnTo>
                <a:lnTo>
                  <a:pt x="726" y="271"/>
                </a:lnTo>
                <a:lnTo>
                  <a:pt x="723" y="263"/>
                </a:lnTo>
                <a:lnTo>
                  <a:pt x="722" y="256"/>
                </a:lnTo>
                <a:lnTo>
                  <a:pt x="721" y="250"/>
                </a:lnTo>
                <a:close/>
                <a:moveTo>
                  <a:pt x="714" y="261"/>
                </a:moveTo>
                <a:lnTo>
                  <a:pt x="715" y="269"/>
                </a:lnTo>
                <a:lnTo>
                  <a:pt x="716" y="277"/>
                </a:lnTo>
                <a:lnTo>
                  <a:pt x="720" y="285"/>
                </a:lnTo>
                <a:lnTo>
                  <a:pt x="723" y="293"/>
                </a:lnTo>
                <a:lnTo>
                  <a:pt x="729" y="301"/>
                </a:lnTo>
                <a:lnTo>
                  <a:pt x="735" y="309"/>
                </a:lnTo>
                <a:lnTo>
                  <a:pt x="743" y="316"/>
                </a:lnTo>
                <a:lnTo>
                  <a:pt x="750" y="323"/>
                </a:lnTo>
                <a:lnTo>
                  <a:pt x="741" y="310"/>
                </a:lnTo>
                <a:lnTo>
                  <a:pt x="727" y="289"/>
                </a:lnTo>
                <a:lnTo>
                  <a:pt x="719" y="271"/>
                </a:lnTo>
                <a:lnTo>
                  <a:pt x="714" y="261"/>
                </a:lnTo>
                <a:close/>
                <a:moveTo>
                  <a:pt x="707" y="273"/>
                </a:moveTo>
                <a:lnTo>
                  <a:pt x="708" y="281"/>
                </a:lnTo>
                <a:lnTo>
                  <a:pt x="710" y="291"/>
                </a:lnTo>
                <a:lnTo>
                  <a:pt x="714" y="299"/>
                </a:lnTo>
                <a:lnTo>
                  <a:pt x="719" y="308"/>
                </a:lnTo>
                <a:lnTo>
                  <a:pt x="725" y="317"/>
                </a:lnTo>
                <a:lnTo>
                  <a:pt x="732" y="326"/>
                </a:lnTo>
                <a:lnTo>
                  <a:pt x="739" y="334"/>
                </a:lnTo>
                <a:lnTo>
                  <a:pt x="749" y="341"/>
                </a:lnTo>
                <a:lnTo>
                  <a:pt x="745" y="335"/>
                </a:lnTo>
                <a:lnTo>
                  <a:pt x="738" y="327"/>
                </a:lnTo>
                <a:lnTo>
                  <a:pt x="729" y="316"/>
                </a:lnTo>
                <a:lnTo>
                  <a:pt x="721" y="304"/>
                </a:lnTo>
                <a:lnTo>
                  <a:pt x="711" y="284"/>
                </a:lnTo>
                <a:lnTo>
                  <a:pt x="707" y="273"/>
                </a:lnTo>
                <a:close/>
                <a:moveTo>
                  <a:pt x="701" y="286"/>
                </a:moveTo>
                <a:lnTo>
                  <a:pt x="702" y="295"/>
                </a:lnTo>
                <a:lnTo>
                  <a:pt x="704" y="304"/>
                </a:lnTo>
                <a:lnTo>
                  <a:pt x="709" y="314"/>
                </a:lnTo>
                <a:lnTo>
                  <a:pt x="714" y="323"/>
                </a:lnTo>
                <a:lnTo>
                  <a:pt x="720" y="333"/>
                </a:lnTo>
                <a:lnTo>
                  <a:pt x="728" y="343"/>
                </a:lnTo>
                <a:lnTo>
                  <a:pt x="737" y="351"/>
                </a:lnTo>
                <a:lnTo>
                  <a:pt x="746" y="359"/>
                </a:lnTo>
                <a:lnTo>
                  <a:pt x="743" y="353"/>
                </a:lnTo>
                <a:lnTo>
                  <a:pt x="734" y="344"/>
                </a:lnTo>
                <a:lnTo>
                  <a:pt x="725" y="332"/>
                </a:lnTo>
                <a:lnTo>
                  <a:pt x="716" y="319"/>
                </a:lnTo>
                <a:lnTo>
                  <a:pt x="705" y="297"/>
                </a:lnTo>
                <a:lnTo>
                  <a:pt x="701" y="286"/>
                </a:lnTo>
                <a:close/>
                <a:moveTo>
                  <a:pt x="693" y="298"/>
                </a:moveTo>
                <a:lnTo>
                  <a:pt x="696" y="308"/>
                </a:lnTo>
                <a:lnTo>
                  <a:pt x="698" y="319"/>
                </a:lnTo>
                <a:lnTo>
                  <a:pt x="703" y="329"/>
                </a:lnTo>
                <a:lnTo>
                  <a:pt x="709" y="339"/>
                </a:lnTo>
                <a:lnTo>
                  <a:pt x="717" y="350"/>
                </a:lnTo>
                <a:lnTo>
                  <a:pt x="726" y="359"/>
                </a:lnTo>
                <a:lnTo>
                  <a:pt x="734" y="369"/>
                </a:lnTo>
                <a:lnTo>
                  <a:pt x="745" y="379"/>
                </a:lnTo>
                <a:lnTo>
                  <a:pt x="741" y="371"/>
                </a:lnTo>
                <a:lnTo>
                  <a:pt x="732" y="361"/>
                </a:lnTo>
                <a:lnTo>
                  <a:pt x="721" y="347"/>
                </a:lnTo>
                <a:lnTo>
                  <a:pt x="711" y="333"/>
                </a:lnTo>
                <a:lnTo>
                  <a:pt x="701" y="310"/>
                </a:lnTo>
                <a:lnTo>
                  <a:pt x="693" y="298"/>
                </a:lnTo>
                <a:close/>
                <a:moveTo>
                  <a:pt x="689" y="310"/>
                </a:moveTo>
                <a:lnTo>
                  <a:pt x="690" y="321"/>
                </a:lnTo>
                <a:lnTo>
                  <a:pt x="693" y="332"/>
                </a:lnTo>
                <a:lnTo>
                  <a:pt x="699" y="344"/>
                </a:lnTo>
                <a:lnTo>
                  <a:pt x="705" y="355"/>
                </a:lnTo>
                <a:lnTo>
                  <a:pt x="714" y="365"/>
                </a:lnTo>
                <a:lnTo>
                  <a:pt x="723" y="376"/>
                </a:lnTo>
                <a:lnTo>
                  <a:pt x="733" y="387"/>
                </a:lnTo>
                <a:lnTo>
                  <a:pt x="745" y="397"/>
                </a:lnTo>
                <a:lnTo>
                  <a:pt x="739" y="389"/>
                </a:lnTo>
                <a:lnTo>
                  <a:pt x="729" y="377"/>
                </a:lnTo>
                <a:lnTo>
                  <a:pt x="717" y="364"/>
                </a:lnTo>
                <a:lnTo>
                  <a:pt x="707" y="349"/>
                </a:lnTo>
                <a:lnTo>
                  <a:pt x="701" y="334"/>
                </a:lnTo>
                <a:lnTo>
                  <a:pt x="696" y="323"/>
                </a:lnTo>
                <a:lnTo>
                  <a:pt x="692" y="315"/>
                </a:lnTo>
                <a:lnTo>
                  <a:pt x="689" y="310"/>
                </a:lnTo>
                <a:close/>
                <a:moveTo>
                  <a:pt x="684" y="323"/>
                </a:moveTo>
                <a:lnTo>
                  <a:pt x="686" y="334"/>
                </a:lnTo>
                <a:lnTo>
                  <a:pt x="690" y="346"/>
                </a:lnTo>
                <a:lnTo>
                  <a:pt x="696" y="358"/>
                </a:lnTo>
                <a:lnTo>
                  <a:pt x="703" y="371"/>
                </a:lnTo>
                <a:lnTo>
                  <a:pt x="711" y="383"/>
                </a:lnTo>
                <a:lnTo>
                  <a:pt x="721" y="394"/>
                </a:lnTo>
                <a:lnTo>
                  <a:pt x="732" y="406"/>
                </a:lnTo>
                <a:lnTo>
                  <a:pt x="745" y="416"/>
                </a:lnTo>
                <a:lnTo>
                  <a:pt x="739" y="407"/>
                </a:lnTo>
                <a:lnTo>
                  <a:pt x="728" y="395"/>
                </a:lnTo>
                <a:lnTo>
                  <a:pt x="715" y="380"/>
                </a:lnTo>
                <a:lnTo>
                  <a:pt x="703" y="363"/>
                </a:lnTo>
                <a:lnTo>
                  <a:pt x="696" y="349"/>
                </a:lnTo>
                <a:lnTo>
                  <a:pt x="691" y="337"/>
                </a:lnTo>
                <a:lnTo>
                  <a:pt x="687" y="328"/>
                </a:lnTo>
                <a:lnTo>
                  <a:pt x="684" y="323"/>
                </a:lnTo>
                <a:close/>
                <a:moveTo>
                  <a:pt x="679" y="335"/>
                </a:moveTo>
                <a:lnTo>
                  <a:pt x="681" y="347"/>
                </a:lnTo>
                <a:lnTo>
                  <a:pt x="686" y="361"/>
                </a:lnTo>
                <a:lnTo>
                  <a:pt x="692" y="374"/>
                </a:lnTo>
                <a:lnTo>
                  <a:pt x="701" y="387"/>
                </a:lnTo>
                <a:lnTo>
                  <a:pt x="710" y="401"/>
                </a:lnTo>
                <a:lnTo>
                  <a:pt x="721" y="413"/>
                </a:lnTo>
                <a:lnTo>
                  <a:pt x="733" y="427"/>
                </a:lnTo>
                <a:lnTo>
                  <a:pt x="746" y="437"/>
                </a:lnTo>
                <a:lnTo>
                  <a:pt x="740" y="428"/>
                </a:lnTo>
                <a:lnTo>
                  <a:pt x="727" y="413"/>
                </a:lnTo>
                <a:lnTo>
                  <a:pt x="713" y="397"/>
                </a:lnTo>
                <a:lnTo>
                  <a:pt x="701" y="379"/>
                </a:lnTo>
                <a:lnTo>
                  <a:pt x="692" y="363"/>
                </a:lnTo>
                <a:lnTo>
                  <a:pt x="686" y="351"/>
                </a:lnTo>
                <a:lnTo>
                  <a:pt x="683" y="341"/>
                </a:lnTo>
                <a:lnTo>
                  <a:pt x="679" y="335"/>
                </a:lnTo>
                <a:close/>
                <a:moveTo>
                  <a:pt x="764" y="208"/>
                </a:moveTo>
                <a:lnTo>
                  <a:pt x="767" y="213"/>
                </a:lnTo>
                <a:lnTo>
                  <a:pt x="771" y="224"/>
                </a:lnTo>
                <a:lnTo>
                  <a:pt x="775" y="232"/>
                </a:lnTo>
                <a:lnTo>
                  <a:pt x="777" y="238"/>
                </a:lnTo>
                <a:lnTo>
                  <a:pt x="770" y="232"/>
                </a:lnTo>
                <a:lnTo>
                  <a:pt x="767" y="224"/>
                </a:lnTo>
                <a:lnTo>
                  <a:pt x="764" y="216"/>
                </a:lnTo>
                <a:lnTo>
                  <a:pt x="764" y="208"/>
                </a:lnTo>
                <a:close/>
                <a:moveTo>
                  <a:pt x="931" y="379"/>
                </a:moveTo>
                <a:lnTo>
                  <a:pt x="929" y="376"/>
                </a:lnTo>
                <a:lnTo>
                  <a:pt x="927" y="376"/>
                </a:lnTo>
                <a:lnTo>
                  <a:pt x="925" y="376"/>
                </a:lnTo>
                <a:lnTo>
                  <a:pt x="924" y="377"/>
                </a:lnTo>
                <a:lnTo>
                  <a:pt x="924" y="380"/>
                </a:lnTo>
                <a:lnTo>
                  <a:pt x="925" y="382"/>
                </a:lnTo>
                <a:lnTo>
                  <a:pt x="926" y="386"/>
                </a:lnTo>
                <a:lnTo>
                  <a:pt x="930" y="388"/>
                </a:lnTo>
                <a:lnTo>
                  <a:pt x="936" y="393"/>
                </a:lnTo>
                <a:lnTo>
                  <a:pt x="941" y="394"/>
                </a:lnTo>
                <a:lnTo>
                  <a:pt x="943" y="393"/>
                </a:lnTo>
                <a:lnTo>
                  <a:pt x="944" y="393"/>
                </a:lnTo>
                <a:lnTo>
                  <a:pt x="945" y="392"/>
                </a:lnTo>
                <a:lnTo>
                  <a:pt x="944" y="391"/>
                </a:lnTo>
                <a:lnTo>
                  <a:pt x="938" y="385"/>
                </a:lnTo>
                <a:lnTo>
                  <a:pt x="931" y="379"/>
                </a:lnTo>
                <a:close/>
                <a:moveTo>
                  <a:pt x="879" y="298"/>
                </a:moveTo>
                <a:lnTo>
                  <a:pt x="879" y="303"/>
                </a:lnTo>
                <a:lnTo>
                  <a:pt x="881" y="310"/>
                </a:lnTo>
                <a:lnTo>
                  <a:pt x="882" y="315"/>
                </a:lnTo>
                <a:lnTo>
                  <a:pt x="884" y="320"/>
                </a:lnTo>
                <a:lnTo>
                  <a:pt x="888" y="322"/>
                </a:lnTo>
                <a:lnTo>
                  <a:pt x="888" y="322"/>
                </a:lnTo>
                <a:lnTo>
                  <a:pt x="884" y="313"/>
                </a:lnTo>
                <a:lnTo>
                  <a:pt x="882" y="303"/>
                </a:lnTo>
                <a:lnTo>
                  <a:pt x="882" y="301"/>
                </a:lnTo>
                <a:lnTo>
                  <a:pt x="879" y="298"/>
                </a:lnTo>
                <a:close/>
                <a:moveTo>
                  <a:pt x="871" y="289"/>
                </a:moveTo>
                <a:lnTo>
                  <a:pt x="870" y="293"/>
                </a:lnTo>
                <a:lnTo>
                  <a:pt x="871" y="303"/>
                </a:lnTo>
                <a:lnTo>
                  <a:pt x="872" y="308"/>
                </a:lnTo>
                <a:lnTo>
                  <a:pt x="875" y="314"/>
                </a:lnTo>
                <a:lnTo>
                  <a:pt x="878" y="317"/>
                </a:lnTo>
                <a:lnTo>
                  <a:pt x="878" y="317"/>
                </a:lnTo>
                <a:lnTo>
                  <a:pt x="875" y="305"/>
                </a:lnTo>
                <a:lnTo>
                  <a:pt x="873" y="295"/>
                </a:lnTo>
                <a:lnTo>
                  <a:pt x="872" y="291"/>
                </a:lnTo>
                <a:lnTo>
                  <a:pt x="871" y="289"/>
                </a:lnTo>
                <a:close/>
                <a:moveTo>
                  <a:pt x="861" y="279"/>
                </a:moveTo>
                <a:lnTo>
                  <a:pt x="860" y="285"/>
                </a:lnTo>
                <a:lnTo>
                  <a:pt x="861" y="295"/>
                </a:lnTo>
                <a:lnTo>
                  <a:pt x="861" y="298"/>
                </a:lnTo>
                <a:lnTo>
                  <a:pt x="863" y="302"/>
                </a:lnTo>
                <a:lnTo>
                  <a:pt x="864" y="305"/>
                </a:lnTo>
                <a:lnTo>
                  <a:pt x="865" y="308"/>
                </a:lnTo>
                <a:lnTo>
                  <a:pt x="869" y="311"/>
                </a:lnTo>
                <a:lnTo>
                  <a:pt x="869" y="311"/>
                </a:lnTo>
                <a:lnTo>
                  <a:pt x="865" y="298"/>
                </a:lnTo>
                <a:lnTo>
                  <a:pt x="864" y="285"/>
                </a:lnTo>
                <a:lnTo>
                  <a:pt x="863" y="281"/>
                </a:lnTo>
                <a:lnTo>
                  <a:pt x="861" y="279"/>
                </a:lnTo>
                <a:close/>
                <a:moveTo>
                  <a:pt x="852" y="269"/>
                </a:moveTo>
                <a:lnTo>
                  <a:pt x="852" y="275"/>
                </a:lnTo>
                <a:lnTo>
                  <a:pt x="852" y="286"/>
                </a:lnTo>
                <a:lnTo>
                  <a:pt x="852" y="295"/>
                </a:lnTo>
                <a:lnTo>
                  <a:pt x="855" y="303"/>
                </a:lnTo>
                <a:lnTo>
                  <a:pt x="859" y="307"/>
                </a:lnTo>
                <a:lnTo>
                  <a:pt x="859" y="307"/>
                </a:lnTo>
                <a:lnTo>
                  <a:pt x="855" y="290"/>
                </a:lnTo>
                <a:lnTo>
                  <a:pt x="854" y="277"/>
                </a:lnTo>
                <a:lnTo>
                  <a:pt x="854" y="272"/>
                </a:lnTo>
                <a:lnTo>
                  <a:pt x="852" y="269"/>
                </a:lnTo>
                <a:close/>
                <a:moveTo>
                  <a:pt x="843" y="260"/>
                </a:moveTo>
                <a:lnTo>
                  <a:pt x="842" y="266"/>
                </a:lnTo>
                <a:lnTo>
                  <a:pt x="842" y="279"/>
                </a:lnTo>
                <a:lnTo>
                  <a:pt x="842" y="284"/>
                </a:lnTo>
                <a:lnTo>
                  <a:pt x="842" y="287"/>
                </a:lnTo>
                <a:lnTo>
                  <a:pt x="843" y="292"/>
                </a:lnTo>
                <a:lnTo>
                  <a:pt x="846" y="296"/>
                </a:lnTo>
                <a:lnTo>
                  <a:pt x="848" y="302"/>
                </a:lnTo>
                <a:lnTo>
                  <a:pt x="849" y="301"/>
                </a:lnTo>
                <a:lnTo>
                  <a:pt x="846" y="283"/>
                </a:lnTo>
                <a:lnTo>
                  <a:pt x="846" y="267"/>
                </a:lnTo>
                <a:lnTo>
                  <a:pt x="845" y="262"/>
                </a:lnTo>
                <a:lnTo>
                  <a:pt x="843" y="260"/>
                </a:lnTo>
                <a:close/>
                <a:moveTo>
                  <a:pt x="834" y="250"/>
                </a:moveTo>
                <a:lnTo>
                  <a:pt x="833" y="257"/>
                </a:lnTo>
                <a:lnTo>
                  <a:pt x="833" y="271"/>
                </a:lnTo>
                <a:lnTo>
                  <a:pt x="833" y="275"/>
                </a:lnTo>
                <a:lnTo>
                  <a:pt x="833" y="280"/>
                </a:lnTo>
                <a:lnTo>
                  <a:pt x="834" y="285"/>
                </a:lnTo>
                <a:lnTo>
                  <a:pt x="836" y="290"/>
                </a:lnTo>
                <a:lnTo>
                  <a:pt x="839" y="296"/>
                </a:lnTo>
                <a:lnTo>
                  <a:pt x="840" y="296"/>
                </a:lnTo>
                <a:lnTo>
                  <a:pt x="839" y="286"/>
                </a:lnTo>
                <a:lnTo>
                  <a:pt x="836" y="277"/>
                </a:lnTo>
                <a:lnTo>
                  <a:pt x="836" y="267"/>
                </a:lnTo>
                <a:lnTo>
                  <a:pt x="836" y="259"/>
                </a:lnTo>
                <a:lnTo>
                  <a:pt x="836" y="255"/>
                </a:lnTo>
                <a:lnTo>
                  <a:pt x="835" y="253"/>
                </a:lnTo>
                <a:lnTo>
                  <a:pt x="835" y="251"/>
                </a:lnTo>
                <a:lnTo>
                  <a:pt x="834" y="250"/>
                </a:lnTo>
                <a:close/>
                <a:moveTo>
                  <a:pt x="825" y="250"/>
                </a:moveTo>
                <a:lnTo>
                  <a:pt x="824" y="256"/>
                </a:lnTo>
                <a:lnTo>
                  <a:pt x="823" y="267"/>
                </a:lnTo>
                <a:lnTo>
                  <a:pt x="823" y="272"/>
                </a:lnTo>
                <a:lnTo>
                  <a:pt x="824" y="275"/>
                </a:lnTo>
                <a:lnTo>
                  <a:pt x="824" y="279"/>
                </a:lnTo>
                <a:lnTo>
                  <a:pt x="827" y="283"/>
                </a:lnTo>
                <a:lnTo>
                  <a:pt x="829" y="289"/>
                </a:lnTo>
                <a:lnTo>
                  <a:pt x="829" y="287"/>
                </a:lnTo>
                <a:lnTo>
                  <a:pt x="828" y="272"/>
                </a:lnTo>
                <a:lnTo>
                  <a:pt x="827" y="257"/>
                </a:lnTo>
                <a:lnTo>
                  <a:pt x="827" y="253"/>
                </a:lnTo>
                <a:lnTo>
                  <a:pt x="825" y="250"/>
                </a:lnTo>
                <a:close/>
                <a:moveTo>
                  <a:pt x="818" y="250"/>
                </a:moveTo>
                <a:lnTo>
                  <a:pt x="817" y="255"/>
                </a:lnTo>
                <a:lnTo>
                  <a:pt x="816" y="263"/>
                </a:lnTo>
                <a:lnTo>
                  <a:pt x="816" y="269"/>
                </a:lnTo>
                <a:lnTo>
                  <a:pt x="817" y="277"/>
                </a:lnTo>
                <a:lnTo>
                  <a:pt x="819" y="280"/>
                </a:lnTo>
                <a:lnTo>
                  <a:pt x="819" y="280"/>
                </a:lnTo>
                <a:lnTo>
                  <a:pt x="818" y="267"/>
                </a:lnTo>
                <a:lnTo>
                  <a:pt x="819" y="256"/>
                </a:lnTo>
                <a:lnTo>
                  <a:pt x="819" y="253"/>
                </a:lnTo>
                <a:lnTo>
                  <a:pt x="818" y="250"/>
                </a:lnTo>
                <a:close/>
                <a:moveTo>
                  <a:pt x="644" y="671"/>
                </a:moveTo>
                <a:lnTo>
                  <a:pt x="660" y="697"/>
                </a:lnTo>
                <a:lnTo>
                  <a:pt x="678" y="721"/>
                </a:lnTo>
                <a:lnTo>
                  <a:pt x="696" y="745"/>
                </a:lnTo>
                <a:lnTo>
                  <a:pt x="715" y="769"/>
                </a:lnTo>
                <a:lnTo>
                  <a:pt x="717" y="766"/>
                </a:lnTo>
                <a:lnTo>
                  <a:pt x="719" y="765"/>
                </a:lnTo>
                <a:lnTo>
                  <a:pt x="729" y="782"/>
                </a:lnTo>
                <a:lnTo>
                  <a:pt x="738" y="793"/>
                </a:lnTo>
                <a:lnTo>
                  <a:pt x="734" y="783"/>
                </a:lnTo>
                <a:lnTo>
                  <a:pt x="727" y="766"/>
                </a:lnTo>
                <a:lnTo>
                  <a:pt x="733" y="772"/>
                </a:lnTo>
                <a:lnTo>
                  <a:pt x="745" y="788"/>
                </a:lnTo>
                <a:lnTo>
                  <a:pt x="758" y="802"/>
                </a:lnTo>
                <a:lnTo>
                  <a:pt x="764" y="808"/>
                </a:lnTo>
                <a:lnTo>
                  <a:pt x="764" y="806"/>
                </a:lnTo>
                <a:lnTo>
                  <a:pt x="762" y="801"/>
                </a:lnTo>
                <a:lnTo>
                  <a:pt x="758" y="795"/>
                </a:lnTo>
                <a:lnTo>
                  <a:pt x="753" y="788"/>
                </a:lnTo>
                <a:lnTo>
                  <a:pt x="741" y="772"/>
                </a:lnTo>
                <a:lnTo>
                  <a:pt x="728" y="755"/>
                </a:lnTo>
                <a:lnTo>
                  <a:pt x="729" y="754"/>
                </a:lnTo>
                <a:lnTo>
                  <a:pt x="731" y="753"/>
                </a:lnTo>
                <a:lnTo>
                  <a:pt x="738" y="761"/>
                </a:lnTo>
                <a:lnTo>
                  <a:pt x="752" y="781"/>
                </a:lnTo>
                <a:lnTo>
                  <a:pt x="767" y="800"/>
                </a:lnTo>
                <a:lnTo>
                  <a:pt x="773" y="808"/>
                </a:lnTo>
                <a:lnTo>
                  <a:pt x="774" y="807"/>
                </a:lnTo>
                <a:lnTo>
                  <a:pt x="775" y="807"/>
                </a:lnTo>
                <a:lnTo>
                  <a:pt x="768" y="793"/>
                </a:lnTo>
                <a:lnTo>
                  <a:pt x="758" y="778"/>
                </a:lnTo>
                <a:lnTo>
                  <a:pt x="746" y="763"/>
                </a:lnTo>
                <a:lnTo>
                  <a:pt x="737" y="747"/>
                </a:lnTo>
                <a:lnTo>
                  <a:pt x="737" y="745"/>
                </a:lnTo>
                <a:lnTo>
                  <a:pt x="738" y="743"/>
                </a:lnTo>
                <a:lnTo>
                  <a:pt x="744" y="751"/>
                </a:lnTo>
                <a:lnTo>
                  <a:pt x="750" y="760"/>
                </a:lnTo>
                <a:lnTo>
                  <a:pt x="757" y="770"/>
                </a:lnTo>
                <a:lnTo>
                  <a:pt x="764" y="779"/>
                </a:lnTo>
                <a:lnTo>
                  <a:pt x="780" y="802"/>
                </a:lnTo>
                <a:lnTo>
                  <a:pt x="791" y="814"/>
                </a:lnTo>
                <a:lnTo>
                  <a:pt x="792" y="814"/>
                </a:lnTo>
                <a:lnTo>
                  <a:pt x="793" y="813"/>
                </a:lnTo>
                <a:lnTo>
                  <a:pt x="792" y="811"/>
                </a:lnTo>
                <a:lnTo>
                  <a:pt x="791" y="807"/>
                </a:lnTo>
                <a:lnTo>
                  <a:pt x="785" y="797"/>
                </a:lnTo>
                <a:lnTo>
                  <a:pt x="775" y="784"/>
                </a:lnTo>
                <a:lnTo>
                  <a:pt x="763" y="769"/>
                </a:lnTo>
                <a:lnTo>
                  <a:pt x="751" y="752"/>
                </a:lnTo>
                <a:lnTo>
                  <a:pt x="740" y="735"/>
                </a:lnTo>
                <a:lnTo>
                  <a:pt x="729" y="717"/>
                </a:lnTo>
                <a:lnTo>
                  <a:pt x="731" y="716"/>
                </a:lnTo>
                <a:lnTo>
                  <a:pt x="731" y="715"/>
                </a:lnTo>
                <a:lnTo>
                  <a:pt x="751" y="746"/>
                </a:lnTo>
                <a:lnTo>
                  <a:pt x="771" y="775"/>
                </a:lnTo>
                <a:lnTo>
                  <a:pt x="781" y="787"/>
                </a:lnTo>
                <a:lnTo>
                  <a:pt x="791" y="797"/>
                </a:lnTo>
                <a:lnTo>
                  <a:pt x="801" y="807"/>
                </a:lnTo>
                <a:lnTo>
                  <a:pt x="811" y="815"/>
                </a:lnTo>
                <a:lnTo>
                  <a:pt x="813" y="815"/>
                </a:lnTo>
                <a:lnTo>
                  <a:pt x="815" y="814"/>
                </a:lnTo>
                <a:lnTo>
                  <a:pt x="816" y="812"/>
                </a:lnTo>
                <a:lnTo>
                  <a:pt x="813" y="809"/>
                </a:lnTo>
                <a:lnTo>
                  <a:pt x="794" y="787"/>
                </a:lnTo>
                <a:lnTo>
                  <a:pt x="775" y="764"/>
                </a:lnTo>
                <a:lnTo>
                  <a:pt x="757" y="741"/>
                </a:lnTo>
                <a:lnTo>
                  <a:pt x="741" y="718"/>
                </a:lnTo>
                <a:lnTo>
                  <a:pt x="741" y="717"/>
                </a:lnTo>
                <a:lnTo>
                  <a:pt x="743" y="716"/>
                </a:lnTo>
                <a:lnTo>
                  <a:pt x="761" y="741"/>
                </a:lnTo>
                <a:lnTo>
                  <a:pt x="780" y="766"/>
                </a:lnTo>
                <a:lnTo>
                  <a:pt x="791" y="779"/>
                </a:lnTo>
                <a:lnTo>
                  <a:pt x="803" y="791"/>
                </a:lnTo>
                <a:lnTo>
                  <a:pt x="817" y="803"/>
                </a:lnTo>
                <a:lnTo>
                  <a:pt x="835" y="815"/>
                </a:lnTo>
                <a:lnTo>
                  <a:pt x="837" y="817"/>
                </a:lnTo>
                <a:lnTo>
                  <a:pt x="840" y="819"/>
                </a:lnTo>
                <a:lnTo>
                  <a:pt x="841" y="819"/>
                </a:lnTo>
                <a:lnTo>
                  <a:pt x="843" y="818"/>
                </a:lnTo>
                <a:lnTo>
                  <a:pt x="845" y="817"/>
                </a:lnTo>
                <a:lnTo>
                  <a:pt x="845" y="814"/>
                </a:lnTo>
                <a:lnTo>
                  <a:pt x="843" y="812"/>
                </a:lnTo>
                <a:lnTo>
                  <a:pt x="841" y="809"/>
                </a:lnTo>
                <a:lnTo>
                  <a:pt x="833" y="803"/>
                </a:lnTo>
                <a:lnTo>
                  <a:pt x="821" y="794"/>
                </a:lnTo>
                <a:lnTo>
                  <a:pt x="806" y="783"/>
                </a:lnTo>
                <a:lnTo>
                  <a:pt x="789" y="767"/>
                </a:lnTo>
                <a:lnTo>
                  <a:pt x="781" y="758"/>
                </a:lnTo>
                <a:lnTo>
                  <a:pt x="773" y="747"/>
                </a:lnTo>
                <a:lnTo>
                  <a:pt x="764" y="736"/>
                </a:lnTo>
                <a:lnTo>
                  <a:pt x="756" y="723"/>
                </a:lnTo>
                <a:lnTo>
                  <a:pt x="756" y="721"/>
                </a:lnTo>
                <a:lnTo>
                  <a:pt x="757" y="718"/>
                </a:lnTo>
                <a:lnTo>
                  <a:pt x="767" y="731"/>
                </a:lnTo>
                <a:lnTo>
                  <a:pt x="774" y="742"/>
                </a:lnTo>
                <a:lnTo>
                  <a:pt x="781" y="752"/>
                </a:lnTo>
                <a:lnTo>
                  <a:pt x="791" y="761"/>
                </a:lnTo>
                <a:lnTo>
                  <a:pt x="807" y="778"/>
                </a:lnTo>
                <a:lnTo>
                  <a:pt x="825" y="794"/>
                </a:lnTo>
                <a:lnTo>
                  <a:pt x="833" y="800"/>
                </a:lnTo>
                <a:lnTo>
                  <a:pt x="840" y="805"/>
                </a:lnTo>
                <a:lnTo>
                  <a:pt x="845" y="807"/>
                </a:lnTo>
                <a:lnTo>
                  <a:pt x="848" y="807"/>
                </a:lnTo>
                <a:lnTo>
                  <a:pt x="847" y="803"/>
                </a:lnTo>
                <a:lnTo>
                  <a:pt x="842" y="797"/>
                </a:lnTo>
                <a:lnTo>
                  <a:pt x="834" y="790"/>
                </a:lnTo>
                <a:lnTo>
                  <a:pt x="823" y="779"/>
                </a:lnTo>
                <a:lnTo>
                  <a:pt x="811" y="767"/>
                </a:lnTo>
                <a:lnTo>
                  <a:pt x="798" y="754"/>
                </a:lnTo>
                <a:lnTo>
                  <a:pt x="786" y="740"/>
                </a:lnTo>
                <a:lnTo>
                  <a:pt x="774" y="723"/>
                </a:lnTo>
                <a:lnTo>
                  <a:pt x="775" y="723"/>
                </a:lnTo>
                <a:lnTo>
                  <a:pt x="775" y="722"/>
                </a:lnTo>
                <a:lnTo>
                  <a:pt x="783" y="734"/>
                </a:lnTo>
                <a:lnTo>
                  <a:pt x="793" y="746"/>
                </a:lnTo>
                <a:lnTo>
                  <a:pt x="804" y="758"/>
                </a:lnTo>
                <a:lnTo>
                  <a:pt x="816" y="770"/>
                </a:lnTo>
                <a:lnTo>
                  <a:pt x="828" y="782"/>
                </a:lnTo>
                <a:lnTo>
                  <a:pt x="842" y="793"/>
                </a:lnTo>
                <a:lnTo>
                  <a:pt x="857" y="803"/>
                </a:lnTo>
                <a:lnTo>
                  <a:pt x="873" y="812"/>
                </a:lnTo>
                <a:lnTo>
                  <a:pt x="877" y="814"/>
                </a:lnTo>
                <a:lnTo>
                  <a:pt x="878" y="815"/>
                </a:lnTo>
                <a:lnTo>
                  <a:pt x="881" y="815"/>
                </a:lnTo>
                <a:lnTo>
                  <a:pt x="884" y="815"/>
                </a:lnTo>
                <a:lnTo>
                  <a:pt x="888" y="814"/>
                </a:lnTo>
                <a:lnTo>
                  <a:pt x="889" y="814"/>
                </a:lnTo>
                <a:lnTo>
                  <a:pt x="888" y="812"/>
                </a:lnTo>
                <a:lnTo>
                  <a:pt x="885" y="809"/>
                </a:lnTo>
                <a:lnTo>
                  <a:pt x="878" y="803"/>
                </a:lnTo>
                <a:lnTo>
                  <a:pt x="866" y="795"/>
                </a:lnTo>
                <a:lnTo>
                  <a:pt x="852" y="784"/>
                </a:lnTo>
                <a:lnTo>
                  <a:pt x="836" y="773"/>
                </a:lnTo>
                <a:lnTo>
                  <a:pt x="821" y="760"/>
                </a:lnTo>
                <a:lnTo>
                  <a:pt x="807" y="747"/>
                </a:lnTo>
                <a:lnTo>
                  <a:pt x="807" y="745"/>
                </a:lnTo>
                <a:lnTo>
                  <a:pt x="807" y="743"/>
                </a:lnTo>
                <a:lnTo>
                  <a:pt x="824" y="758"/>
                </a:lnTo>
                <a:lnTo>
                  <a:pt x="843" y="773"/>
                </a:lnTo>
                <a:lnTo>
                  <a:pt x="855" y="782"/>
                </a:lnTo>
                <a:lnTo>
                  <a:pt x="867" y="790"/>
                </a:lnTo>
                <a:lnTo>
                  <a:pt x="878" y="797"/>
                </a:lnTo>
                <a:lnTo>
                  <a:pt x="889" y="803"/>
                </a:lnTo>
                <a:lnTo>
                  <a:pt x="897" y="808"/>
                </a:lnTo>
                <a:lnTo>
                  <a:pt x="906" y="811"/>
                </a:lnTo>
                <a:lnTo>
                  <a:pt x="912" y="812"/>
                </a:lnTo>
                <a:lnTo>
                  <a:pt x="915" y="812"/>
                </a:lnTo>
                <a:lnTo>
                  <a:pt x="917" y="811"/>
                </a:lnTo>
                <a:lnTo>
                  <a:pt x="917" y="809"/>
                </a:lnTo>
                <a:lnTo>
                  <a:pt x="915" y="807"/>
                </a:lnTo>
                <a:lnTo>
                  <a:pt x="913" y="805"/>
                </a:lnTo>
                <a:lnTo>
                  <a:pt x="906" y="800"/>
                </a:lnTo>
                <a:lnTo>
                  <a:pt x="896" y="795"/>
                </a:lnTo>
                <a:lnTo>
                  <a:pt x="884" y="789"/>
                </a:lnTo>
                <a:lnTo>
                  <a:pt x="873" y="783"/>
                </a:lnTo>
                <a:lnTo>
                  <a:pt x="864" y="777"/>
                </a:lnTo>
                <a:lnTo>
                  <a:pt x="857" y="771"/>
                </a:lnTo>
                <a:lnTo>
                  <a:pt x="870" y="777"/>
                </a:lnTo>
                <a:lnTo>
                  <a:pt x="881" y="782"/>
                </a:lnTo>
                <a:lnTo>
                  <a:pt x="897" y="790"/>
                </a:lnTo>
                <a:lnTo>
                  <a:pt x="912" y="796"/>
                </a:lnTo>
                <a:lnTo>
                  <a:pt x="917" y="799"/>
                </a:lnTo>
                <a:lnTo>
                  <a:pt x="921" y="800"/>
                </a:lnTo>
                <a:lnTo>
                  <a:pt x="924" y="800"/>
                </a:lnTo>
                <a:lnTo>
                  <a:pt x="926" y="799"/>
                </a:lnTo>
                <a:lnTo>
                  <a:pt x="926" y="796"/>
                </a:lnTo>
                <a:lnTo>
                  <a:pt x="925" y="795"/>
                </a:lnTo>
                <a:lnTo>
                  <a:pt x="923" y="793"/>
                </a:lnTo>
                <a:lnTo>
                  <a:pt x="919" y="790"/>
                </a:lnTo>
                <a:lnTo>
                  <a:pt x="908" y="785"/>
                </a:lnTo>
                <a:lnTo>
                  <a:pt x="894" y="779"/>
                </a:lnTo>
                <a:lnTo>
                  <a:pt x="893" y="778"/>
                </a:lnTo>
                <a:lnTo>
                  <a:pt x="893" y="777"/>
                </a:lnTo>
                <a:lnTo>
                  <a:pt x="895" y="777"/>
                </a:lnTo>
                <a:lnTo>
                  <a:pt x="900" y="778"/>
                </a:lnTo>
                <a:lnTo>
                  <a:pt x="917" y="784"/>
                </a:lnTo>
                <a:lnTo>
                  <a:pt x="930" y="790"/>
                </a:lnTo>
                <a:lnTo>
                  <a:pt x="938" y="793"/>
                </a:lnTo>
                <a:lnTo>
                  <a:pt x="943" y="793"/>
                </a:lnTo>
                <a:lnTo>
                  <a:pt x="945" y="791"/>
                </a:lnTo>
                <a:lnTo>
                  <a:pt x="945" y="790"/>
                </a:lnTo>
                <a:lnTo>
                  <a:pt x="944" y="789"/>
                </a:lnTo>
                <a:lnTo>
                  <a:pt x="942" y="787"/>
                </a:lnTo>
                <a:lnTo>
                  <a:pt x="933" y="782"/>
                </a:lnTo>
                <a:lnTo>
                  <a:pt x="923" y="775"/>
                </a:lnTo>
                <a:lnTo>
                  <a:pt x="937" y="781"/>
                </a:lnTo>
                <a:lnTo>
                  <a:pt x="949" y="785"/>
                </a:lnTo>
                <a:lnTo>
                  <a:pt x="955" y="788"/>
                </a:lnTo>
                <a:lnTo>
                  <a:pt x="960" y="789"/>
                </a:lnTo>
                <a:lnTo>
                  <a:pt x="963" y="789"/>
                </a:lnTo>
                <a:lnTo>
                  <a:pt x="967" y="789"/>
                </a:lnTo>
                <a:lnTo>
                  <a:pt x="962" y="783"/>
                </a:lnTo>
                <a:lnTo>
                  <a:pt x="944" y="770"/>
                </a:lnTo>
                <a:lnTo>
                  <a:pt x="960" y="777"/>
                </a:lnTo>
                <a:lnTo>
                  <a:pt x="975" y="783"/>
                </a:lnTo>
                <a:lnTo>
                  <a:pt x="978" y="783"/>
                </a:lnTo>
                <a:lnTo>
                  <a:pt x="979" y="783"/>
                </a:lnTo>
                <a:lnTo>
                  <a:pt x="980" y="782"/>
                </a:lnTo>
                <a:lnTo>
                  <a:pt x="980" y="781"/>
                </a:lnTo>
                <a:lnTo>
                  <a:pt x="975" y="776"/>
                </a:lnTo>
                <a:lnTo>
                  <a:pt x="963" y="767"/>
                </a:lnTo>
                <a:lnTo>
                  <a:pt x="965" y="766"/>
                </a:lnTo>
                <a:lnTo>
                  <a:pt x="966" y="766"/>
                </a:lnTo>
                <a:lnTo>
                  <a:pt x="978" y="772"/>
                </a:lnTo>
                <a:lnTo>
                  <a:pt x="986" y="776"/>
                </a:lnTo>
                <a:lnTo>
                  <a:pt x="987" y="776"/>
                </a:lnTo>
                <a:lnTo>
                  <a:pt x="987" y="775"/>
                </a:lnTo>
                <a:lnTo>
                  <a:pt x="987" y="775"/>
                </a:lnTo>
                <a:lnTo>
                  <a:pt x="987" y="773"/>
                </a:lnTo>
                <a:lnTo>
                  <a:pt x="984" y="769"/>
                </a:lnTo>
                <a:lnTo>
                  <a:pt x="978" y="764"/>
                </a:lnTo>
                <a:lnTo>
                  <a:pt x="979" y="764"/>
                </a:lnTo>
                <a:lnTo>
                  <a:pt x="980" y="764"/>
                </a:lnTo>
                <a:lnTo>
                  <a:pt x="989" y="770"/>
                </a:lnTo>
                <a:lnTo>
                  <a:pt x="995" y="773"/>
                </a:lnTo>
                <a:lnTo>
                  <a:pt x="995" y="773"/>
                </a:lnTo>
                <a:lnTo>
                  <a:pt x="995" y="771"/>
                </a:lnTo>
                <a:lnTo>
                  <a:pt x="993" y="767"/>
                </a:lnTo>
                <a:lnTo>
                  <a:pt x="991" y="760"/>
                </a:lnTo>
                <a:lnTo>
                  <a:pt x="999" y="772"/>
                </a:lnTo>
                <a:lnTo>
                  <a:pt x="1007" y="777"/>
                </a:lnTo>
                <a:lnTo>
                  <a:pt x="1008" y="776"/>
                </a:lnTo>
                <a:lnTo>
                  <a:pt x="1007" y="773"/>
                </a:lnTo>
                <a:lnTo>
                  <a:pt x="1004" y="767"/>
                </a:lnTo>
                <a:lnTo>
                  <a:pt x="999" y="759"/>
                </a:lnTo>
                <a:lnTo>
                  <a:pt x="1009" y="766"/>
                </a:lnTo>
                <a:lnTo>
                  <a:pt x="1019" y="775"/>
                </a:lnTo>
                <a:lnTo>
                  <a:pt x="1015" y="777"/>
                </a:lnTo>
                <a:lnTo>
                  <a:pt x="1014" y="778"/>
                </a:lnTo>
                <a:lnTo>
                  <a:pt x="1015" y="781"/>
                </a:lnTo>
                <a:lnTo>
                  <a:pt x="1019" y="783"/>
                </a:lnTo>
                <a:lnTo>
                  <a:pt x="1029" y="789"/>
                </a:lnTo>
                <a:lnTo>
                  <a:pt x="1034" y="791"/>
                </a:lnTo>
                <a:lnTo>
                  <a:pt x="1035" y="790"/>
                </a:lnTo>
                <a:lnTo>
                  <a:pt x="1035" y="789"/>
                </a:lnTo>
                <a:lnTo>
                  <a:pt x="1034" y="787"/>
                </a:lnTo>
                <a:lnTo>
                  <a:pt x="1034" y="783"/>
                </a:lnTo>
                <a:lnTo>
                  <a:pt x="1034" y="777"/>
                </a:lnTo>
                <a:lnTo>
                  <a:pt x="1034" y="771"/>
                </a:lnTo>
                <a:lnTo>
                  <a:pt x="1033" y="766"/>
                </a:lnTo>
                <a:lnTo>
                  <a:pt x="1031" y="761"/>
                </a:lnTo>
                <a:lnTo>
                  <a:pt x="1028" y="758"/>
                </a:lnTo>
                <a:lnTo>
                  <a:pt x="1026" y="753"/>
                </a:lnTo>
                <a:lnTo>
                  <a:pt x="1022" y="751"/>
                </a:lnTo>
                <a:lnTo>
                  <a:pt x="1017" y="747"/>
                </a:lnTo>
                <a:lnTo>
                  <a:pt x="1014" y="745"/>
                </a:lnTo>
                <a:lnTo>
                  <a:pt x="1010" y="745"/>
                </a:lnTo>
                <a:lnTo>
                  <a:pt x="1009" y="746"/>
                </a:lnTo>
                <a:lnTo>
                  <a:pt x="1009" y="748"/>
                </a:lnTo>
                <a:lnTo>
                  <a:pt x="1011" y="757"/>
                </a:lnTo>
                <a:lnTo>
                  <a:pt x="1020" y="772"/>
                </a:lnTo>
                <a:lnTo>
                  <a:pt x="1013" y="765"/>
                </a:lnTo>
                <a:lnTo>
                  <a:pt x="1007" y="757"/>
                </a:lnTo>
                <a:lnTo>
                  <a:pt x="1004" y="753"/>
                </a:lnTo>
                <a:lnTo>
                  <a:pt x="1001" y="751"/>
                </a:lnTo>
                <a:lnTo>
                  <a:pt x="997" y="749"/>
                </a:lnTo>
                <a:lnTo>
                  <a:pt x="992" y="748"/>
                </a:lnTo>
                <a:lnTo>
                  <a:pt x="969" y="751"/>
                </a:lnTo>
                <a:lnTo>
                  <a:pt x="948" y="753"/>
                </a:lnTo>
                <a:lnTo>
                  <a:pt x="925" y="755"/>
                </a:lnTo>
                <a:lnTo>
                  <a:pt x="903" y="759"/>
                </a:lnTo>
                <a:lnTo>
                  <a:pt x="889" y="760"/>
                </a:lnTo>
                <a:lnTo>
                  <a:pt x="876" y="759"/>
                </a:lnTo>
                <a:lnTo>
                  <a:pt x="865" y="758"/>
                </a:lnTo>
                <a:lnTo>
                  <a:pt x="858" y="754"/>
                </a:lnTo>
                <a:lnTo>
                  <a:pt x="853" y="749"/>
                </a:lnTo>
                <a:lnTo>
                  <a:pt x="851" y="746"/>
                </a:lnTo>
                <a:lnTo>
                  <a:pt x="849" y="742"/>
                </a:lnTo>
                <a:lnTo>
                  <a:pt x="852" y="737"/>
                </a:lnTo>
                <a:lnTo>
                  <a:pt x="852" y="734"/>
                </a:lnTo>
                <a:lnTo>
                  <a:pt x="852" y="730"/>
                </a:lnTo>
                <a:lnTo>
                  <a:pt x="849" y="728"/>
                </a:lnTo>
                <a:lnTo>
                  <a:pt x="847" y="725"/>
                </a:lnTo>
                <a:lnTo>
                  <a:pt x="845" y="719"/>
                </a:lnTo>
                <a:lnTo>
                  <a:pt x="837" y="705"/>
                </a:lnTo>
                <a:lnTo>
                  <a:pt x="830" y="691"/>
                </a:lnTo>
                <a:lnTo>
                  <a:pt x="827" y="685"/>
                </a:lnTo>
                <a:lnTo>
                  <a:pt x="831" y="689"/>
                </a:lnTo>
                <a:lnTo>
                  <a:pt x="835" y="694"/>
                </a:lnTo>
                <a:lnTo>
                  <a:pt x="846" y="712"/>
                </a:lnTo>
                <a:lnTo>
                  <a:pt x="852" y="718"/>
                </a:lnTo>
                <a:lnTo>
                  <a:pt x="847" y="710"/>
                </a:lnTo>
                <a:lnTo>
                  <a:pt x="842" y="698"/>
                </a:lnTo>
                <a:lnTo>
                  <a:pt x="835" y="683"/>
                </a:lnTo>
                <a:lnTo>
                  <a:pt x="829" y="667"/>
                </a:lnTo>
                <a:lnTo>
                  <a:pt x="840" y="687"/>
                </a:lnTo>
                <a:lnTo>
                  <a:pt x="851" y="704"/>
                </a:lnTo>
                <a:lnTo>
                  <a:pt x="854" y="710"/>
                </a:lnTo>
                <a:lnTo>
                  <a:pt x="858" y="715"/>
                </a:lnTo>
                <a:lnTo>
                  <a:pt x="861" y="717"/>
                </a:lnTo>
                <a:lnTo>
                  <a:pt x="863" y="717"/>
                </a:lnTo>
                <a:lnTo>
                  <a:pt x="859" y="706"/>
                </a:lnTo>
                <a:lnTo>
                  <a:pt x="853" y="694"/>
                </a:lnTo>
                <a:lnTo>
                  <a:pt x="845" y="679"/>
                </a:lnTo>
                <a:lnTo>
                  <a:pt x="835" y="663"/>
                </a:lnTo>
                <a:lnTo>
                  <a:pt x="840" y="667"/>
                </a:lnTo>
                <a:lnTo>
                  <a:pt x="843" y="671"/>
                </a:lnTo>
                <a:lnTo>
                  <a:pt x="847" y="675"/>
                </a:lnTo>
                <a:lnTo>
                  <a:pt x="849" y="680"/>
                </a:lnTo>
                <a:lnTo>
                  <a:pt x="853" y="681"/>
                </a:lnTo>
                <a:lnTo>
                  <a:pt x="855" y="682"/>
                </a:lnTo>
                <a:lnTo>
                  <a:pt x="847" y="668"/>
                </a:lnTo>
                <a:lnTo>
                  <a:pt x="839" y="656"/>
                </a:lnTo>
                <a:lnTo>
                  <a:pt x="835" y="651"/>
                </a:lnTo>
                <a:lnTo>
                  <a:pt x="831" y="647"/>
                </a:lnTo>
                <a:lnTo>
                  <a:pt x="827" y="645"/>
                </a:lnTo>
                <a:lnTo>
                  <a:pt x="822" y="644"/>
                </a:lnTo>
                <a:lnTo>
                  <a:pt x="810" y="639"/>
                </a:lnTo>
                <a:lnTo>
                  <a:pt x="801" y="638"/>
                </a:lnTo>
                <a:lnTo>
                  <a:pt x="798" y="638"/>
                </a:lnTo>
                <a:lnTo>
                  <a:pt x="797" y="639"/>
                </a:lnTo>
                <a:lnTo>
                  <a:pt x="795" y="643"/>
                </a:lnTo>
                <a:lnTo>
                  <a:pt x="795" y="646"/>
                </a:lnTo>
                <a:lnTo>
                  <a:pt x="792" y="640"/>
                </a:lnTo>
                <a:lnTo>
                  <a:pt x="787" y="635"/>
                </a:lnTo>
                <a:lnTo>
                  <a:pt x="782" y="635"/>
                </a:lnTo>
                <a:lnTo>
                  <a:pt x="777" y="634"/>
                </a:lnTo>
                <a:lnTo>
                  <a:pt x="776" y="635"/>
                </a:lnTo>
                <a:lnTo>
                  <a:pt x="777" y="639"/>
                </a:lnTo>
                <a:lnTo>
                  <a:pt x="781" y="645"/>
                </a:lnTo>
                <a:lnTo>
                  <a:pt x="785" y="651"/>
                </a:lnTo>
                <a:lnTo>
                  <a:pt x="785" y="652"/>
                </a:lnTo>
                <a:lnTo>
                  <a:pt x="783" y="653"/>
                </a:lnTo>
                <a:lnTo>
                  <a:pt x="777" y="644"/>
                </a:lnTo>
                <a:lnTo>
                  <a:pt x="773" y="635"/>
                </a:lnTo>
                <a:lnTo>
                  <a:pt x="769" y="634"/>
                </a:lnTo>
                <a:lnTo>
                  <a:pt x="767" y="633"/>
                </a:lnTo>
                <a:lnTo>
                  <a:pt x="765" y="633"/>
                </a:lnTo>
                <a:lnTo>
                  <a:pt x="764" y="635"/>
                </a:lnTo>
                <a:lnTo>
                  <a:pt x="767" y="641"/>
                </a:lnTo>
                <a:lnTo>
                  <a:pt x="769" y="647"/>
                </a:lnTo>
                <a:lnTo>
                  <a:pt x="763" y="640"/>
                </a:lnTo>
                <a:lnTo>
                  <a:pt x="757" y="633"/>
                </a:lnTo>
                <a:lnTo>
                  <a:pt x="753" y="632"/>
                </a:lnTo>
                <a:lnTo>
                  <a:pt x="749" y="631"/>
                </a:lnTo>
                <a:lnTo>
                  <a:pt x="746" y="631"/>
                </a:lnTo>
                <a:lnTo>
                  <a:pt x="745" y="632"/>
                </a:lnTo>
                <a:lnTo>
                  <a:pt x="755" y="646"/>
                </a:lnTo>
                <a:lnTo>
                  <a:pt x="763" y="662"/>
                </a:lnTo>
                <a:lnTo>
                  <a:pt x="757" y="655"/>
                </a:lnTo>
                <a:lnTo>
                  <a:pt x="750" y="646"/>
                </a:lnTo>
                <a:lnTo>
                  <a:pt x="745" y="639"/>
                </a:lnTo>
                <a:lnTo>
                  <a:pt x="740" y="634"/>
                </a:lnTo>
                <a:lnTo>
                  <a:pt x="735" y="629"/>
                </a:lnTo>
                <a:lnTo>
                  <a:pt x="729" y="628"/>
                </a:lnTo>
                <a:lnTo>
                  <a:pt x="727" y="628"/>
                </a:lnTo>
                <a:lnTo>
                  <a:pt x="727" y="629"/>
                </a:lnTo>
                <a:lnTo>
                  <a:pt x="728" y="633"/>
                </a:lnTo>
                <a:lnTo>
                  <a:pt x="732" y="638"/>
                </a:lnTo>
                <a:lnTo>
                  <a:pt x="740" y="650"/>
                </a:lnTo>
                <a:lnTo>
                  <a:pt x="749" y="668"/>
                </a:lnTo>
                <a:lnTo>
                  <a:pt x="745" y="662"/>
                </a:lnTo>
                <a:lnTo>
                  <a:pt x="735" y="649"/>
                </a:lnTo>
                <a:lnTo>
                  <a:pt x="726" y="634"/>
                </a:lnTo>
                <a:lnTo>
                  <a:pt x="721" y="628"/>
                </a:lnTo>
                <a:lnTo>
                  <a:pt x="719" y="627"/>
                </a:lnTo>
                <a:lnTo>
                  <a:pt x="714" y="626"/>
                </a:lnTo>
                <a:lnTo>
                  <a:pt x="709" y="627"/>
                </a:lnTo>
                <a:lnTo>
                  <a:pt x="707" y="628"/>
                </a:lnTo>
                <a:lnTo>
                  <a:pt x="713" y="635"/>
                </a:lnTo>
                <a:lnTo>
                  <a:pt x="723" y="651"/>
                </a:lnTo>
                <a:lnTo>
                  <a:pt x="734" y="668"/>
                </a:lnTo>
                <a:lnTo>
                  <a:pt x="739" y="675"/>
                </a:lnTo>
                <a:lnTo>
                  <a:pt x="728" y="663"/>
                </a:lnTo>
                <a:lnTo>
                  <a:pt x="717" y="651"/>
                </a:lnTo>
                <a:lnTo>
                  <a:pt x="709" y="639"/>
                </a:lnTo>
                <a:lnTo>
                  <a:pt x="702" y="628"/>
                </a:lnTo>
                <a:lnTo>
                  <a:pt x="698" y="626"/>
                </a:lnTo>
                <a:lnTo>
                  <a:pt x="696" y="626"/>
                </a:lnTo>
                <a:lnTo>
                  <a:pt x="693" y="626"/>
                </a:lnTo>
                <a:lnTo>
                  <a:pt x="692" y="627"/>
                </a:lnTo>
                <a:lnTo>
                  <a:pt x="698" y="635"/>
                </a:lnTo>
                <a:lnTo>
                  <a:pt x="711" y="652"/>
                </a:lnTo>
                <a:lnTo>
                  <a:pt x="725" y="670"/>
                </a:lnTo>
                <a:lnTo>
                  <a:pt x="731" y="677"/>
                </a:lnTo>
                <a:lnTo>
                  <a:pt x="720" y="667"/>
                </a:lnTo>
                <a:lnTo>
                  <a:pt x="710" y="656"/>
                </a:lnTo>
                <a:lnTo>
                  <a:pt x="698" y="641"/>
                </a:lnTo>
                <a:lnTo>
                  <a:pt x="687" y="627"/>
                </a:lnTo>
                <a:lnTo>
                  <a:pt x="685" y="625"/>
                </a:lnTo>
                <a:lnTo>
                  <a:pt x="683" y="625"/>
                </a:lnTo>
                <a:lnTo>
                  <a:pt x="680" y="625"/>
                </a:lnTo>
                <a:lnTo>
                  <a:pt x="679" y="626"/>
                </a:lnTo>
                <a:lnTo>
                  <a:pt x="679" y="629"/>
                </a:lnTo>
                <a:lnTo>
                  <a:pt x="683" y="634"/>
                </a:lnTo>
                <a:lnTo>
                  <a:pt x="687" y="641"/>
                </a:lnTo>
                <a:lnTo>
                  <a:pt x="695" y="649"/>
                </a:lnTo>
                <a:lnTo>
                  <a:pt x="709" y="667"/>
                </a:lnTo>
                <a:lnTo>
                  <a:pt x="722" y="683"/>
                </a:lnTo>
                <a:lnTo>
                  <a:pt x="709" y="670"/>
                </a:lnTo>
                <a:lnTo>
                  <a:pt x="696" y="656"/>
                </a:lnTo>
                <a:lnTo>
                  <a:pt x="684" y="641"/>
                </a:lnTo>
                <a:lnTo>
                  <a:pt x="673" y="626"/>
                </a:lnTo>
                <a:lnTo>
                  <a:pt x="668" y="625"/>
                </a:lnTo>
                <a:lnTo>
                  <a:pt x="665" y="623"/>
                </a:lnTo>
                <a:lnTo>
                  <a:pt x="662" y="625"/>
                </a:lnTo>
                <a:lnTo>
                  <a:pt x="660" y="626"/>
                </a:lnTo>
                <a:lnTo>
                  <a:pt x="666" y="634"/>
                </a:lnTo>
                <a:lnTo>
                  <a:pt x="681" y="652"/>
                </a:lnTo>
                <a:lnTo>
                  <a:pt x="701" y="674"/>
                </a:lnTo>
                <a:lnTo>
                  <a:pt x="716" y="694"/>
                </a:lnTo>
                <a:lnTo>
                  <a:pt x="699" y="677"/>
                </a:lnTo>
                <a:lnTo>
                  <a:pt x="684" y="661"/>
                </a:lnTo>
                <a:lnTo>
                  <a:pt x="669" y="644"/>
                </a:lnTo>
                <a:lnTo>
                  <a:pt x="656" y="626"/>
                </a:lnTo>
                <a:lnTo>
                  <a:pt x="653" y="625"/>
                </a:lnTo>
                <a:lnTo>
                  <a:pt x="650" y="623"/>
                </a:lnTo>
                <a:lnTo>
                  <a:pt x="647" y="625"/>
                </a:lnTo>
                <a:lnTo>
                  <a:pt x="645" y="626"/>
                </a:lnTo>
                <a:lnTo>
                  <a:pt x="651" y="635"/>
                </a:lnTo>
                <a:lnTo>
                  <a:pt x="667" y="653"/>
                </a:lnTo>
                <a:lnTo>
                  <a:pt x="689" y="676"/>
                </a:lnTo>
                <a:lnTo>
                  <a:pt x="710" y="705"/>
                </a:lnTo>
                <a:lnTo>
                  <a:pt x="693" y="687"/>
                </a:lnTo>
                <a:lnTo>
                  <a:pt x="678" y="669"/>
                </a:lnTo>
                <a:lnTo>
                  <a:pt x="663" y="653"/>
                </a:lnTo>
                <a:lnTo>
                  <a:pt x="653" y="645"/>
                </a:lnTo>
                <a:lnTo>
                  <a:pt x="651" y="645"/>
                </a:lnTo>
                <a:lnTo>
                  <a:pt x="653" y="649"/>
                </a:lnTo>
                <a:lnTo>
                  <a:pt x="656" y="653"/>
                </a:lnTo>
                <a:lnTo>
                  <a:pt x="662" y="661"/>
                </a:lnTo>
                <a:lnTo>
                  <a:pt x="680" y="682"/>
                </a:lnTo>
                <a:lnTo>
                  <a:pt x="707" y="713"/>
                </a:lnTo>
                <a:lnTo>
                  <a:pt x="691" y="699"/>
                </a:lnTo>
                <a:lnTo>
                  <a:pt x="677" y="685"/>
                </a:lnTo>
                <a:lnTo>
                  <a:pt x="663" y="669"/>
                </a:lnTo>
                <a:lnTo>
                  <a:pt x="650" y="653"/>
                </a:lnTo>
                <a:lnTo>
                  <a:pt x="649" y="656"/>
                </a:lnTo>
                <a:lnTo>
                  <a:pt x="651" y="661"/>
                </a:lnTo>
                <a:lnTo>
                  <a:pt x="655" y="668"/>
                </a:lnTo>
                <a:lnTo>
                  <a:pt x="661" y="676"/>
                </a:lnTo>
                <a:lnTo>
                  <a:pt x="678" y="697"/>
                </a:lnTo>
                <a:lnTo>
                  <a:pt x="701" y="722"/>
                </a:lnTo>
                <a:lnTo>
                  <a:pt x="692" y="713"/>
                </a:lnTo>
                <a:lnTo>
                  <a:pt x="674" y="695"/>
                </a:lnTo>
                <a:lnTo>
                  <a:pt x="656" y="676"/>
                </a:lnTo>
                <a:lnTo>
                  <a:pt x="649" y="668"/>
                </a:lnTo>
                <a:lnTo>
                  <a:pt x="644" y="665"/>
                </a:lnTo>
                <a:lnTo>
                  <a:pt x="642" y="665"/>
                </a:lnTo>
                <a:lnTo>
                  <a:pt x="642" y="667"/>
                </a:lnTo>
                <a:lnTo>
                  <a:pt x="644" y="671"/>
                </a:lnTo>
                <a:close/>
                <a:moveTo>
                  <a:pt x="863" y="658"/>
                </a:moveTo>
                <a:lnTo>
                  <a:pt x="861" y="657"/>
                </a:lnTo>
                <a:lnTo>
                  <a:pt x="861" y="655"/>
                </a:lnTo>
                <a:lnTo>
                  <a:pt x="861" y="653"/>
                </a:lnTo>
                <a:lnTo>
                  <a:pt x="863" y="652"/>
                </a:lnTo>
                <a:lnTo>
                  <a:pt x="864" y="652"/>
                </a:lnTo>
                <a:lnTo>
                  <a:pt x="866" y="653"/>
                </a:lnTo>
                <a:lnTo>
                  <a:pt x="867" y="655"/>
                </a:lnTo>
                <a:lnTo>
                  <a:pt x="870" y="657"/>
                </a:lnTo>
                <a:lnTo>
                  <a:pt x="877" y="669"/>
                </a:lnTo>
                <a:lnTo>
                  <a:pt x="884" y="681"/>
                </a:lnTo>
                <a:lnTo>
                  <a:pt x="891" y="693"/>
                </a:lnTo>
                <a:lnTo>
                  <a:pt x="897" y="705"/>
                </a:lnTo>
                <a:lnTo>
                  <a:pt x="897" y="710"/>
                </a:lnTo>
                <a:lnTo>
                  <a:pt x="897" y="712"/>
                </a:lnTo>
                <a:lnTo>
                  <a:pt x="895" y="712"/>
                </a:lnTo>
                <a:lnTo>
                  <a:pt x="893" y="709"/>
                </a:lnTo>
                <a:lnTo>
                  <a:pt x="885" y="695"/>
                </a:lnTo>
                <a:lnTo>
                  <a:pt x="878" y="682"/>
                </a:lnTo>
                <a:lnTo>
                  <a:pt x="871" y="670"/>
                </a:lnTo>
                <a:lnTo>
                  <a:pt x="863" y="658"/>
                </a:lnTo>
                <a:close/>
                <a:moveTo>
                  <a:pt x="843" y="652"/>
                </a:moveTo>
                <a:lnTo>
                  <a:pt x="842" y="650"/>
                </a:lnTo>
                <a:lnTo>
                  <a:pt x="842" y="649"/>
                </a:lnTo>
                <a:lnTo>
                  <a:pt x="843" y="647"/>
                </a:lnTo>
                <a:lnTo>
                  <a:pt x="845" y="647"/>
                </a:lnTo>
                <a:lnTo>
                  <a:pt x="847" y="647"/>
                </a:lnTo>
                <a:lnTo>
                  <a:pt x="849" y="649"/>
                </a:lnTo>
                <a:lnTo>
                  <a:pt x="852" y="650"/>
                </a:lnTo>
                <a:lnTo>
                  <a:pt x="854" y="653"/>
                </a:lnTo>
                <a:lnTo>
                  <a:pt x="865" y="668"/>
                </a:lnTo>
                <a:lnTo>
                  <a:pt x="875" y="683"/>
                </a:lnTo>
                <a:lnTo>
                  <a:pt x="884" y="699"/>
                </a:lnTo>
                <a:lnTo>
                  <a:pt x="893" y="716"/>
                </a:lnTo>
                <a:lnTo>
                  <a:pt x="894" y="719"/>
                </a:lnTo>
                <a:lnTo>
                  <a:pt x="895" y="723"/>
                </a:lnTo>
                <a:lnTo>
                  <a:pt x="895" y="725"/>
                </a:lnTo>
                <a:lnTo>
                  <a:pt x="894" y="727"/>
                </a:lnTo>
                <a:lnTo>
                  <a:pt x="893" y="727"/>
                </a:lnTo>
                <a:lnTo>
                  <a:pt x="890" y="725"/>
                </a:lnTo>
                <a:lnTo>
                  <a:pt x="889" y="723"/>
                </a:lnTo>
                <a:lnTo>
                  <a:pt x="887" y="719"/>
                </a:lnTo>
                <a:lnTo>
                  <a:pt x="877" y="701"/>
                </a:lnTo>
                <a:lnTo>
                  <a:pt x="866" y="685"/>
                </a:lnTo>
                <a:lnTo>
                  <a:pt x="854" y="668"/>
                </a:lnTo>
                <a:lnTo>
                  <a:pt x="843" y="652"/>
                </a:lnTo>
                <a:close/>
                <a:moveTo>
                  <a:pt x="823" y="190"/>
                </a:moveTo>
                <a:lnTo>
                  <a:pt x="821" y="189"/>
                </a:lnTo>
                <a:lnTo>
                  <a:pt x="819" y="188"/>
                </a:lnTo>
                <a:lnTo>
                  <a:pt x="819" y="186"/>
                </a:lnTo>
                <a:lnTo>
                  <a:pt x="822" y="186"/>
                </a:lnTo>
                <a:lnTo>
                  <a:pt x="819" y="183"/>
                </a:lnTo>
                <a:lnTo>
                  <a:pt x="818" y="180"/>
                </a:lnTo>
                <a:lnTo>
                  <a:pt x="821" y="178"/>
                </a:lnTo>
                <a:lnTo>
                  <a:pt x="823" y="176"/>
                </a:lnTo>
                <a:lnTo>
                  <a:pt x="835" y="174"/>
                </a:lnTo>
                <a:lnTo>
                  <a:pt x="847" y="172"/>
                </a:lnTo>
                <a:lnTo>
                  <a:pt x="853" y="172"/>
                </a:lnTo>
                <a:lnTo>
                  <a:pt x="860" y="172"/>
                </a:lnTo>
                <a:lnTo>
                  <a:pt x="866" y="173"/>
                </a:lnTo>
                <a:lnTo>
                  <a:pt x="873" y="177"/>
                </a:lnTo>
                <a:lnTo>
                  <a:pt x="878" y="182"/>
                </a:lnTo>
                <a:lnTo>
                  <a:pt x="883" y="188"/>
                </a:lnTo>
                <a:lnTo>
                  <a:pt x="884" y="192"/>
                </a:lnTo>
                <a:lnTo>
                  <a:pt x="885" y="196"/>
                </a:lnTo>
                <a:lnTo>
                  <a:pt x="885" y="198"/>
                </a:lnTo>
                <a:lnTo>
                  <a:pt x="884" y="201"/>
                </a:lnTo>
                <a:lnTo>
                  <a:pt x="883" y="202"/>
                </a:lnTo>
                <a:lnTo>
                  <a:pt x="881" y="202"/>
                </a:lnTo>
                <a:lnTo>
                  <a:pt x="878" y="201"/>
                </a:lnTo>
                <a:lnTo>
                  <a:pt x="876" y="197"/>
                </a:lnTo>
                <a:lnTo>
                  <a:pt x="873" y="194"/>
                </a:lnTo>
                <a:lnTo>
                  <a:pt x="872" y="189"/>
                </a:lnTo>
                <a:lnTo>
                  <a:pt x="871" y="185"/>
                </a:lnTo>
                <a:lnTo>
                  <a:pt x="865" y="182"/>
                </a:lnTo>
                <a:lnTo>
                  <a:pt x="869" y="189"/>
                </a:lnTo>
                <a:lnTo>
                  <a:pt x="872" y="197"/>
                </a:lnTo>
                <a:lnTo>
                  <a:pt x="873" y="204"/>
                </a:lnTo>
                <a:lnTo>
                  <a:pt x="875" y="213"/>
                </a:lnTo>
                <a:lnTo>
                  <a:pt x="878" y="216"/>
                </a:lnTo>
                <a:lnTo>
                  <a:pt x="881" y="221"/>
                </a:lnTo>
                <a:lnTo>
                  <a:pt x="881" y="224"/>
                </a:lnTo>
                <a:lnTo>
                  <a:pt x="881" y="225"/>
                </a:lnTo>
                <a:lnTo>
                  <a:pt x="878" y="226"/>
                </a:lnTo>
                <a:lnTo>
                  <a:pt x="876" y="225"/>
                </a:lnTo>
                <a:lnTo>
                  <a:pt x="873" y="224"/>
                </a:lnTo>
                <a:lnTo>
                  <a:pt x="872" y="220"/>
                </a:lnTo>
                <a:lnTo>
                  <a:pt x="869" y="207"/>
                </a:lnTo>
                <a:lnTo>
                  <a:pt x="866" y="195"/>
                </a:lnTo>
                <a:lnTo>
                  <a:pt x="867" y="203"/>
                </a:lnTo>
                <a:lnTo>
                  <a:pt x="867" y="210"/>
                </a:lnTo>
                <a:lnTo>
                  <a:pt x="867" y="215"/>
                </a:lnTo>
                <a:lnTo>
                  <a:pt x="866" y="216"/>
                </a:lnTo>
                <a:lnTo>
                  <a:pt x="865" y="216"/>
                </a:lnTo>
                <a:lnTo>
                  <a:pt x="864" y="215"/>
                </a:lnTo>
                <a:lnTo>
                  <a:pt x="864" y="213"/>
                </a:lnTo>
                <a:lnTo>
                  <a:pt x="863" y="210"/>
                </a:lnTo>
                <a:lnTo>
                  <a:pt x="863" y="204"/>
                </a:lnTo>
                <a:lnTo>
                  <a:pt x="863" y="197"/>
                </a:lnTo>
                <a:lnTo>
                  <a:pt x="860" y="189"/>
                </a:lnTo>
                <a:lnTo>
                  <a:pt x="857" y="183"/>
                </a:lnTo>
                <a:lnTo>
                  <a:pt x="849" y="182"/>
                </a:lnTo>
                <a:lnTo>
                  <a:pt x="841" y="182"/>
                </a:lnTo>
                <a:lnTo>
                  <a:pt x="834" y="183"/>
                </a:lnTo>
                <a:lnTo>
                  <a:pt x="828" y="183"/>
                </a:lnTo>
                <a:lnTo>
                  <a:pt x="837" y="183"/>
                </a:lnTo>
                <a:lnTo>
                  <a:pt x="845" y="184"/>
                </a:lnTo>
                <a:lnTo>
                  <a:pt x="851" y="185"/>
                </a:lnTo>
                <a:lnTo>
                  <a:pt x="854" y="188"/>
                </a:lnTo>
                <a:lnTo>
                  <a:pt x="857" y="192"/>
                </a:lnTo>
                <a:lnTo>
                  <a:pt x="859" y="197"/>
                </a:lnTo>
                <a:lnTo>
                  <a:pt x="859" y="202"/>
                </a:lnTo>
                <a:lnTo>
                  <a:pt x="858" y="207"/>
                </a:lnTo>
                <a:lnTo>
                  <a:pt x="855" y="209"/>
                </a:lnTo>
                <a:lnTo>
                  <a:pt x="854" y="210"/>
                </a:lnTo>
                <a:lnTo>
                  <a:pt x="853" y="208"/>
                </a:lnTo>
                <a:lnTo>
                  <a:pt x="853" y="204"/>
                </a:lnTo>
                <a:lnTo>
                  <a:pt x="852" y="201"/>
                </a:lnTo>
                <a:lnTo>
                  <a:pt x="851" y="196"/>
                </a:lnTo>
                <a:lnTo>
                  <a:pt x="849" y="194"/>
                </a:lnTo>
                <a:lnTo>
                  <a:pt x="847" y="192"/>
                </a:lnTo>
                <a:lnTo>
                  <a:pt x="842" y="191"/>
                </a:lnTo>
                <a:lnTo>
                  <a:pt x="837" y="191"/>
                </a:lnTo>
                <a:lnTo>
                  <a:pt x="834" y="192"/>
                </a:lnTo>
                <a:lnTo>
                  <a:pt x="830" y="192"/>
                </a:lnTo>
                <a:lnTo>
                  <a:pt x="827" y="192"/>
                </a:lnTo>
                <a:lnTo>
                  <a:pt x="823" y="190"/>
                </a:lnTo>
                <a:close/>
                <a:moveTo>
                  <a:pt x="755" y="164"/>
                </a:moveTo>
                <a:lnTo>
                  <a:pt x="752" y="160"/>
                </a:lnTo>
                <a:lnTo>
                  <a:pt x="752" y="158"/>
                </a:lnTo>
                <a:lnTo>
                  <a:pt x="756" y="156"/>
                </a:lnTo>
                <a:lnTo>
                  <a:pt x="761" y="155"/>
                </a:lnTo>
                <a:lnTo>
                  <a:pt x="775" y="159"/>
                </a:lnTo>
                <a:lnTo>
                  <a:pt x="788" y="161"/>
                </a:lnTo>
                <a:lnTo>
                  <a:pt x="794" y="164"/>
                </a:lnTo>
                <a:lnTo>
                  <a:pt x="799" y="165"/>
                </a:lnTo>
                <a:lnTo>
                  <a:pt x="804" y="168"/>
                </a:lnTo>
                <a:lnTo>
                  <a:pt x="809" y="171"/>
                </a:lnTo>
                <a:lnTo>
                  <a:pt x="811" y="173"/>
                </a:lnTo>
                <a:lnTo>
                  <a:pt x="812" y="174"/>
                </a:lnTo>
                <a:lnTo>
                  <a:pt x="812" y="176"/>
                </a:lnTo>
                <a:lnTo>
                  <a:pt x="811" y="177"/>
                </a:lnTo>
                <a:lnTo>
                  <a:pt x="809" y="178"/>
                </a:lnTo>
                <a:lnTo>
                  <a:pt x="805" y="177"/>
                </a:lnTo>
                <a:lnTo>
                  <a:pt x="799" y="173"/>
                </a:lnTo>
                <a:lnTo>
                  <a:pt x="792" y="170"/>
                </a:lnTo>
                <a:lnTo>
                  <a:pt x="792" y="172"/>
                </a:lnTo>
                <a:lnTo>
                  <a:pt x="792" y="173"/>
                </a:lnTo>
                <a:lnTo>
                  <a:pt x="791" y="173"/>
                </a:lnTo>
                <a:lnTo>
                  <a:pt x="789" y="173"/>
                </a:lnTo>
                <a:lnTo>
                  <a:pt x="785" y="171"/>
                </a:lnTo>
                <a:lnTo>
                  <a:pt x="780" y="166"/>
                </a:lnTo>
                <a:lnTo>
                  <a:pt x="777" y="168"/>
                </a:lnTo>
                <a:lnTo>
                  <a:pt x="776" y="170"/>
                </a:lnTo>
                <a:lnTo>
                  <a:pt x="774" y="170"/>
                </a:lnTo>
                <a:lnTo>
                  <a:pt x="771" y="168"/>
                </a:lnTo>
                <a:lnTo>
                  <a:pt x="767" y="166"/>
                </a:lnTo>
                <a:lnTo>
                  <a:pt x="761" y="161"/>
                </a:lnTo>
                <a:lnTo>
                  <a:pt x="763" y="168"/>
                </a:lnTo>
                <a:lnTo>
                  <a:pt x="765" y="174"/>
                </a:lnTo>
                <a:lnTo>
                  <a:pt x="765" y="176"/>
                </a:lnTo>
                <a:lnTo>
                  <a:pt x="765" y="177"/>
                </a:lnTo>
                <a:lnTo>
                  <a:pt x="764" y="176"/>
                </a:lnTo>
                <a:lnTo>
                  <a:pt x="763" y="174"/>
                </a:lnTo>
                <a:lnTo>
                  <a:pt x="758" y="170"/>
                </a:lnTo>
                <a:lnTo>
                  <a:pt x="755" y="164"/>
                </a:lnTo>
                <a:close/>
                <a:moveTo>
                  <a:pt x="782" y="174"/>
                </a:moveTo>
                <a:lnTo>
                  <a:pt x="781" y="176"/>
                </a:lnTo>
                <a:lnTo>
                  <a:pt x="781" y="178"/>
                </a:lnTo>
                <a:lnTo>
                  <a:pt x="782" y="180"/>
                </a:lnTo>
                <a:lnTo>
                  <a:pt x="785" y="183"/>
                </a:lnTo>
                <a:lnTo>
                  <a:pt x="786" y="184"/>
                </a:lnTo>
                <a:lnTo>
                  <a:pt x="788" y="184"/>
                </a:lnTo>
                <a:lnTo>
                  <a:pt x="789" y="183"/>
                </a:lnTo>
                <a:lnTo>
                  <a:pt x="789" y="180"/>
                </a:lnTo>
                <a:lnTo>
                  <a:pt x="788" y="177"/>
                </a:lnTo>
                <a:lnTo>
                  <a:pt x="786" y="174"/>
                </a:lnTo>
                <a:lnTo>
                  <a:pt x="783" y="174"/>
                </a:lnTo>
                <a:lnTo>
                  <a:pt x="782" y="174"/>
                </a:lnTo>
                <a:close/>
                <a:moveTo>
                  <a:pt x="744" y="182"/>
                </a:moveTo>
                <a:lnTo>
                  <a:pt x="725" y="182"/>
                </a:lnTo>
                <a:lnTo>
                  <a:pt x="709" y="183"/>
                </a:lnTo>
                <a:lnTo>
                  <a:pt x="695" y="185"/>
                </a:lnTo>
                <a:lnTo>
                  <a:pt x="683" y="189"/>
                </a:lnTo>
                <a:lnTo>
                  <a:pt x="672" y="194"/>
                </a:lnTo>
                <a:lnTo>
                  <a:pt x="663" y="200"/>
                </a:lnTo>
                <a:lnTo>
                  <a:pt x="656" y="206"/>
                </a:lnTo>
                <a:lnTo>
                  <a:pt x="650" y="213"/>
                </a:lnTo>
                <a:lnTo>
                  <a:pt x="643" y="225"/>
                </a:lnTo>
                <a:lnTo>
                  <a:pt x="637" y="238"/>
                </a:lnTo>
                <a:lnTo>
                  <a:pt x="632" y="251"/>
                </a:lnTo>
                <a:lnTo>
                  <a:pt x="631" y="265"/>
                </a:lnTo>
                <a:lnTo>
                  <a:pt x="631" y="266"/>
                </a:lnTo>
                <a:lnTo>
                  <a:pt x="632" y="266"/>
                </a:lnTo>
                <a:lnTo>
                  <a:pt x="633" y="265"/>
                </a:lnTo>
                <a:lnTo>
                  <a:pt x="636" y="263"/>
                </a:lnTo>
                <a:lnTo>
                  <a:pt x="641" y="257"/>
                </a:lnTo>
                <a:lnTo>
                  <a:pt x="647" y="250"/>
                </a:lnTo>
                <a:lnTo>
                  <a:pt x="643" y="249"/>
                </a:lnTo>
                <a:lnTo>
                  <a:pt x="641" y="249"/>
                </a:lnTo>
                <a:lnTo>
                  <a:pt x="643" y="243"/>
                </a:lnTo>
                <a:lnTo>
                  <a:pt x="647" y="237"/>
                </a:lnTo>
                <a:lnTo>
                  <a:pt x="648" y="233"/>
                </a:lnTo>
                <a:lnTo>
                  <a:pt x="651" y="231"/>
                </a:lnTo>
                <a:lnTo>
                  <a:pt x="656" y="226"/>
                </a:lnTo>
                <a:lnTo>
                  <a:pt x="657" y="224"/>
                </a:lnTo>
                <a:lnTo>
                  <a:pt x="655" y="224"/>
                </a:lnTo>
                <a:lnTo>
                  <a:pt x="653" y="224"/>
                </a:lnTo>
                <a:lnTo>
                  <a:pt x="659" y="218"/>
                </a:lnTo>
                <a:lnTo>
                  <a:pt x="666" y="212"/>
                </a:lnTo>
                <a:lnTo>
                  <a:pt x="672" y="208"/>
                </a:lnTo>
                <a:lnTo>
                  <a:pt x="679" y="206"/>
                </a:lnTo>
                <a:lnTo>
                  <a:pt x="687" y="203"/>
                </a:lnTo>
                <a:lnTo>
                  <a:pt x="695" y="202"/>
                </a:lnTo>
                <a:lnTo>
                  <a:pt x="703" y="201"/>
                </a:lnTo>
                <a:lnTo>
                  <a:pt x="711" y="201"/>
                </a:lnTo>
                <a:lnTo>
                  <a:pt x="721" y="202"/>
                </a:lnTo>
                <a:lnTo>
                  <a:pt x="729" y="203"/>
                </a:lnTo>
                <a:lnTo>
                  <a:pt x="734" y="203"/>
                </a:lnTo>
                <a:lnTo>
                  <a:pt x="738" y="201"/>
                </a:lnTo>
                <a:lnTo>
                  <a:pt x="739" y="201"/>
                </a:lnTo>
                <a:lnTo>
                  <a:pt x="740" y="200"/>
                </a:lnTo>
                <a:lnTo>
                  <a:pt x="739" y="198"/>
                </a:lnTo>
                <a:lnTo>
                  <a:pt x="738" y="198"/>
                </a:lnTo>
                <a:lnTo>
                  <a:pt x="722" y="196"/>
                </a:lnTo>
                <a:lnTo>
                  <a:pt x="707" y="196"/>
                </a:lnTo>
                <a:lnTo>
                  <a:pt x="691" y="198"/>
                </a:lnTo>
                <a:lnTo>
                  <a:pt x="677" y="201"/>
                </a:lnTo>
                <a:lnTo>
                  <a:pt x="683" y="197"/>
                </a:lnTo>
                <a:lnTo>
                  <a:pt x="689" y="195"/>
                </a:lnTo>
                <a:lnTo>
                  <a:pt x="696" y="194"/>
                </a:lnTo>
                <a:lnTo>
                  <a:pt x="704" y="192"/>
                </a:lnTo>
                <a:lnTo>
                  <a:pt x="721" y="191"/>
                </a:lnTo>
                <a:lnTo>
                  <a:pt x="743" y="191"/>
                </a:lnTo>
                <a:lnTo>
                  <a:pt x="746" y="191"/>
                </a:lnTo>
                <a:lnTo>
                  <a:pt x="750" y="190"/>
                </a:lnTo>
                <a:lnTo>
                  <a:pt x="751" y="189"/>
                </a:lnTo>
                <a:lnTo>
                  <a:pt x="752" y="188"/>
                </a:lnTo>
                <a:lnTo>
                  <a:pt x="752" y="185"/>
                </a:lnTo>
                <a:lnTo>
                  <a:pt x="750" y="184"/>
                </a:lnTo>
                <a:lnTo>
                  <a:pt x="747" y="183"/>
                </a:lnTo>
                <a:lnTo>
                  <a:pt x="744" y="182"/>
                </a:lnTo>
                <a:close/>
                <a:moveTo>
                  <a:pt x="650" y="525"/>
                </a:moveTo>
                <a:lnTo>
                  <a:pt x="651" y="527"/>
                </a:lnTo>
                <a:lnTo>
                  <a:pt x="653" y="529"/>
                </a:lnTo>
                <a:lnTo>
                  <a:pt x="653" y="532"/>
                </a:lnTo>
                <a:lnTo>
                  <a:pt x="651" y="535"/>
                </a:lnTo>
                <a:lnTo>
                  <a:pt x="650" y="538"/>
                </a:lnTo>
                <a:lnTo>
                  <a:pt x="649" y="541"/>
                </a:lnTo>
                <a:lnTo>
                  <a:pt x="647" y="542"/>
                </a:lnTo>
                <a:lnTo>
                  <a:pt x="645" y="542"/>
                </a:lnTo>
                <a:lnTo>
                  <a:pt x="644" y="541"/>
                </a:lnTo>
                <a:lnTo>
                  <a:pt x="643" y="538"/>
                </a:lnTo>
                <a:lnTo>
                  <a:pt x="643" y="536"/>
                </a:lnTo>
                <a:lnTo>
                  <a:pt x="643" y="532"/>
                </a:lnTo>
                <a:lnTo>
                  <a:pt x="645" y="530"/>
                </a:lnTo>
                <a:lnTo>
                  <a:pt x="647" y="527"/>
                </a:lnTo>
                <a:lnTo>
                  <a:pt x="649" y="526"/>
                </a:lnTo>
                <a:lnTo>
                  <a:pt x="650" y="525"/>
                </a:lnTo>
                <a:close/>
                <a:moveTo>
                  <a:pt x="605" y="544"/>
                </a:moveTo>
                <a:lnTo>
                  <a:pt x="606" y="547"/>
                </a:lnTo>
                <a:lnTo>
                  <a:pt x="606" y="550"/>
                </a:lnTo>
                <a:lnTo>
                  <a:pt x="606" y="555"/>
                </a:lnTo>
                <a:lnTo>
                  <a:pt x="605" y="557"/>
                </a:lnTo>
                <a:lnTo>
                  <a:pt x="603" y="555"/>
                </a:lnTo>
                <a:lnTo>
                  <a:pt x="602" y="550"/>
                </a:lnTo>
                <a:lnTo>
                  <a:pt x="603" y="547"/>
                </a:lnTo>
                <a:lnTo>
                  <a:pt x="605" y="544"/>
                </a:lnTo>
                <a:close/>
                <a:moveTo>
                  <a:pt x="608" y="567"/>
                </a:moveTo>
                <a:lnTo>
                  <a:pt x="611" y="557"/>
                </a:lnTo>
                <a:lnTo>
                  <a:pt x="614" y="550"/>
                </a:lnTo>
                <a:lnTo>
                  <a:pt x="619" y="543"/>
                </a:lnTo>
                <a:lnTo>
                  <a:pt x="626" y="537"/>
                </a:lnTo>
                <a:lnTo>
                  <a:pt x="631" y="533"/>
                </a:lnTo>
                <a:lnTo>
                  <a:pt x="635" y="533"/>
                </a:lnTo>
                <a:lnTo>
                  <a:pt x="633" y="536"/>
                </a:lnTo>
                <a:lnTo>
                  <a:pt x="630" y="541"/>
                </a:lnTo>
                <a:lnTo>
                  <a:pt x="621" y="555"/>
                </a:lnTo>
                <a:lnTo>
                  <a:pt x="614" y="568"/>
                </a:lnTo>
                <a:lnTo>
                  <a:pt x="613" y="572"/>
                </a:lnTo>
                <a:lnTo>
                  <a:pt x="611" y="573"/>
                </a:lnTo>
                <a:lnTo>
                  <a:pt x="609" y="573"/>
                </a:lnTo>
                <a:lnTo>
                  <a:pt x="608" y="572"/>
                </a:lnTo>
                <a:lnTo>
                  <a:pt x="608" y="569"/>
                </a:lnTo>
                <a:lnTo>
                  <a:pt x="608" y="567"/>
                </a:lnTo>
                <a:close/>
                <a:moveTo>
                  <a:pt x="635" y="518"/>
                </a:moveTo>
                <a:lnTo>
                  <a:pt x="629" y="520"/>
                </a:lnTo>
                <a:lnTo>
                  <a:pt x="623" y="525"/>
                </a:lnTo>
                <a:lnTo>
                  <a:pt x="619" y="530"/>
                </a:lnTo>
                <a:lnTo>
                  <a:pt x="614" y="535"/>
                </a:lnTo>
                <a:lnTo>
                  <a:pt x="613" y="539"/>
                </a:lnTo>
                <a:lnTo>
                  <a:pt x="613" y="542"/>
                </a:lnTo>
                <a:lnTo>
                  <a:pt x="615" y="541"/>
                </a:lnTo>
                <a:lnTo>
                  <a:pt x="619" y="538"/>
                </a:lnTo>
                <a:lnTo>
                  <a:pt x="627" y="530"/>
                </a:lnTo>
                <a:lnTo>
                  <a:pt x="638" y="523"/>
                </a:lnTo>
                <a:lnTo>
                  <a:pt x="639" y="520"/>
                </a:lnTo>
                <a:lnTo>
                  <a:pt x="641" y="519"/>
                </a:lnTo>
                <a:lnTo>
                  <a:pt x="639" y="518"/>
                </a:lnTo>
                <a:lnTo>
                  <a:pt x="635" y="518"/>
                </a:lnTo>
                <a:close/>
                <a:moveTo>
                  <a:pt x="579" y="561"/>
                </a:moveTo>
                <a:lnTo>
                  <a:pt x="577" y="565"/>
                </a:lnTo>
                <a:lnTo>
                  <a:pt x="577" y="567"/>
                </a:lnTo>
                <a:lnTo>
                  <a:pt x="579" y="567"/>
                </a:lnTo>
                <a:lnTo>
                  <a:pt x="584" y="566"/>
                </a:lnTo>
                <a:lnTo>
                  <a:pt x="593" y="553"/>
                </a:lnTo>
                <a:lnTo>
                  <a:pt x="600" y="543"/>
                </a:lnTo>
                <a:lnTo>
                  <a:pt x="606" y="535"/>
                </a:lnTo>
                <a:lnTo>
                  <a:pt x="612" y="531"/>
                </a:lnTo>
                <a:lnTo>
                  <a:pt x="623" y="521"/>
                </a:lnTo>
                <a:lnTo>
                  <a:pt x="633" y="512"/>
                </a:lnTo>
                <a:lnTo>
                  <a:pt x="639" y="509"/>
                </a:lnTo>
                <a:lnTo>
                  <a:pt x="644" y="506"/>
                </a:lnTo>
                <a:lnTo>
                  <a:pt x="649" y="501"/>
                </a:lnTo>
                <a:lnTo>
                  <a:pt x="653" y="495"/>
                </a:lnTo>
                <a:lnTo>
                  <a:pt x="656" y="488"/>
                </a:lnTo>
                <a:lnTo>
                  <a:pt x="659" y="479"/>
                </a:lnTo>
                <a:lnTo>
                  <a:pt x="661" y="470"/>
                </a:lnTo>
                <a:lnTo>
                  <a:pt x="663" y="459"/>
                </a:lnTo>
                <a:lnTo>
                  <a:pt x="662" y="458"/>
                </a:lnTo>
                <a:lnTo>
                  <a:pt x="661" y="455"/>
                </a:lnTo>
                <a:lnTo>
                  <a:pt x="655" y="470"/>
                </a:lnTo>
                <a:lnTo>
                  <a:pt x="648" y="483"/>
                </a:lnTo>
                <a:lnTo>
                  <a:pt x="644" y="488"/>
                </a:lnTo>
                <a:lnTo>
                  <a:pt x="639" y="493"/>
                </a:lnTo>
                <a:lnTo>
                  <a:pt x="636" y="497"/>
                </a:lnTo>
                <a:lnTo>
                  <a:pt x="631" y="501"/>
                </a:lnTo>
                <a:lnTo>
                  <a:pt x="623" y="507"/>
                </a:lnTo>
                <a:lnTo>
                  <a:pt x="614" y="514"/>
                </a:lnTo>
                <a:lnTo>
                  <a:pt x="607" y="523"/>
                </a:lnTo>
                <a:lnTo>
                  <a:pt x="601" y="531"/>
                </a:lnTo>
                <a:lnTo>
                  <a:pt x="596" y="538"/>
                </a:lnTo>
                <a:lnTo>
                  <a:pt x="594" y="545"/>
                </a:lnTo>
                <a:lnTo>
                  <a:pt x="587" y="553"/>
                </a:lnTo>
                <a:lnTo>
                  <a:pt x="579" y="561"/>
                </a:lnTo>
                <a:close/>
                <a:moveTo>
                  <a:pt x="575" y="548"/>
                </a:moveTo>
                <a:lnTo>
                  <a:pt x="573" y="551"/>
                </a:lnTo>
                <a:lnTo>
                  <a:pt x="573" y="554"/>
                </a:lnTo>
                <a:lnTo>
                  <a:pt x="576" y="554"/>
                </a:lnTo>
                <a:lnTo>
                  <a:pt x="578" y="551"/>
                </a:lnTo>
                <a:lnTo>
                  <a:pt x="588" y="537"/>
                </a:lnTo>
                <a:lnTo>
                  <a:pt x="597" y="525"/>
                </a:lnTo>
                <a:lnTo>
                  <a:pt x="608" y="514"/>
                </a:lnTo>
                <a:lnTo>
                  <a:pt x="619" y="503"/>
                </a:lnTo>
                <a:lnTo>
                  <a:pt x="630" y="494"/>
                </a:lnTo>
                <a:lnTo>
                  <a:pt x="642" y="481"/>
                </a:lnTo>
                <a:lnTo>
                  <a:pt x="648" y="473"/>
                </a:lnTo>
                <a:lnTo>
                  <a:pt x="654" y="465"/>
                </a:lnTo>
                <a:lnTo>
                  <a:pt x="657" y="457"/>
                </a:lnTo>
                <a:lnTo>
                  <a:pt x="661" y="447"/>
                </a:lnTo>
                <a:lnTo>
                  <a:pt x="663" y="441"/>
                </a:lnTo>
                <a:lnTo>
                  <a:pt x="663" y="437"/>
                </a:lnTo>
                <a:lnTo>
                  <a:pt x="663" y="434"/>
                </a:lnTo>
                <a:lnTo>
                  <a:pt x="662" y="431"/>
                </a:lnTo>
                <a:lnTo>
                  <a:pt x="661" y="431"/>
                </a:lnTo>
                <a:lnTo>
                  <a:pt x="660" y="431"/>
                </a:lnTo>
                <a:lnTo>
                  <a:pt x="659" y="434"/>
                </a:lnTo>
                <a:lnTo>
                  <a:pt x="657" y="436"/>
                </a:lnTo>
                <a:lnTo>
                  <a:pt x="650" y="453"/>
                </a:lnTo>
                <a:lnTo>
                  <a:pt x="643" y="469"/>
                </a:lnTo>
                <a:lnTo>
                  <a:pt x="638" y="475"/>
                </a:lnTo>
                <a:lnTo>
                  <a:pt x="635" y="482"/>
                </a:lnTo>
                <a:lnTo>
                  <a:pt x="629" y="487"/>
                </a:lnTo>
                <a:lnTo>
                  <a:pt x="624" y="493"/>
                </a:lnTo>
                <a:lnTo>
                  <a:pt x="611" y="503"/>
                </a:lnTo>
                <a:lnTo>
                  <a:pt x="597" y="515"/>
                </a:lnTo>
                <a:lnTo>
                  <a:pt x="591" y="523"/>
                </a:lnTo>
                <a:lnTo>
                  <a:pt x="585" y="530"/>
                </a:lnTo>
                <a:lnTo>
                  <a:pt x="579" y="538"/>
                </a:lnTo>
                <a:lnTo>
                  <a:pt x="575" y="548"/>
                </a:lnTo>
                <a:close/>
                <a:moveTo>
                  <a:pt x="572" y="526"/>
                </a:moveTo>
                <a:lnTo>
                  <a:pt x="571" y="530"/>
                </a:lnTo>
                <a:lnTo>
                  <a:pt x="570" y="533"/>
                </a:lnTo>
                <a:lnTo>
                  <a:pt x="570" y="537"/>
                </a:lnTo>
                <a:lnTo>
                  <a:pt x="571" y="539"/>
                </a:lnTo>
                <a:lnTo>
                  <a:pt x="576" y="537"/>
                </a:lnTo>
                <a:lnTo>
                  <a:pt x="578" y="533"/>
                </a:lnTo>
                <a:lnTo>
                  <a:pt x="581" y="530"/>
                </a:lnTo>
                <a:lnTo>
                  <a:pt x="584" y="524"/>
                </a:lnTo>
                <a:lnTo>
                  <a:pt x="588" y="519"/>
                </a:lnTo>
                <a:lnTo>
                  <a:pt x="593" y="513"/>
                </a:lnTo>
                <a:lnTo>
                  <a:pt x="600" y="507"/>
                </a:lnTo>
                <a:lnTo>
                  <a:pt x="611" y="501"/>
                </a:lnTo>
                <a:lnTo>
                  <a:pt x="612" y="497"/>
                </a:lnTo>
                <a:lnTo>
                  <a:pt x="612" y="495"/>
                </a:lnTo>
                <a:lnTo>
                  <a:pt x="611" y="495"/>
                </a:lnTo>
                <a:lnTo>
                  <a:pt x="606" y="495"/>
                </a:lnTo>
                <a:lnTo>
                  <a:pt x="593" y="506"/>
                </a:lnTo>
                <a:lnTo>
                  <a:pt x="578" y="515"/>
                </a:lnTo>
                <a:lnTo>
                  <a:pt x="585" y="505"/>
                </a:lnTo>
                <a:lnTo>
                  <a:pt x="593" y="496"/>
                </a:lnTo>
                <a:lnTo>
                  <a:pt x="597" y="493"/>
                </a:lnTo>
                <a:lnTo>
                  <a:pt x="601" y="489"/>
                </a:lnTo>
                <a:lnTo>
                  <a:pt x="606" y="487"/>
                </a:lnTo>
                <a:lnTo>
                  <a:pt x="612" y="485"/>
                </a:lnTo>
                <a:lnTo>
                  <a:pt x="618" y="483"/>
                </a:lnTo>
                <a:lnTo>
                  <a:pt x="624" y="481"/>
                </a:lnTo>
                <a:lnTo>
                  <a:pt x="631" y="477"/>
                </a:lnTo>
                <a:lnTo>
                  <a:pt x="637" y="471"/>
                </a:lnTo>
                <a:lnTo>
                  <a:pt x="638" y="467"/>
                </a:lnTo>
                <a:lnTo>
                  <a:pt x="638" y="465"/>
                </a:lnTo>
                <a:lnTo>
                  <a:pt x="636" y="464"/>
                </a:lnTo>
                <a:lnTo>
                  <a:pt x="633" y="466"/>
                </a:lnTo>
                <a:lnTo>
                  <a:pt x="620" y="473"/>
                </a:lnTo>
                <a:lnTo>
                  <a:pt x="609" y="479"/>
                </a:lnTo>
                <a:lnTo>
                  <a:pt x="597" y="485"/>
                </a:lnTo>
                <a:lnTo>
                  <a:pt x="588" y="493"/>
                </a:lnTo>
                <a:lnTo>
                  <a:pt x="579" y="500"/>
                </a:lnTo>
                <a:lnTo>
                  <a:pt x="572" y="509"/>
                </a:lnTo>
                <a:lnTo>
                  <a:pt x="567" y="519"/>
                </a:lnTo>
                <a:lnTo>
                  <a:pt x="564" y="530"/>
                </a:lnTo>
                <a:lnTo>
                  <a:pt x="569" y="529"/>
                </a:lnTo>
                <a:lnTo>
                  <a:pt x="572" y="526"/>
                </a:lnTo>
                <a:close/>
                <a:moveTo>
                  <a:pt x="571" y="489"/>
                </a:moveTo>
                <a:lnTo>
                  <a:pt x="573" y="485"/>
                </a:lnTo>
                <a:lnTo>
                  <a:pt x="576" y="482"/>
                </a:lnTo>
                <a:lnTo>
                  <a:pt x="581" y="478"/>
                </a:lnTo>
                <a:lnTo>
                  <a:pt x="585" y="475"/>
                </a:lnTo>
                <a:lnTo>
                  <a:pt x="596" y="470"/>
                </a:lnTo>
                <a:lnTo>
                  <a:pt x="611" y="465"/>
                </a:lnTo>
                <a:lnTo>
                  <a:pt x="620" y="460"/>
                </a:lnTo>
                <a:lnTo>
                  <a:pt x="629" y="454"/>
                </a:lnTo>
                <a:lnTo>
                  <a:pt x="637" y="447"/>
                </a:lnTo>
                <a:lnTo>
                  <a:pt x="644" y="439"/>
                </a:lnTo>
                <a:lnTo>
                  <a:pt x="648" y="437"/>
                </a:lnTo>
                <a:lnTo>
                  <a:pt x="650" y="436"/>
                </a:lnTo>
                <a:lnTo>
                  <a:pt x="651" y="436"/>
                </a:lnTo>
                <a:lnTo>
                  <a:pt x="651" y="437"/>
                </a:lnTo>
                <a:lnTo>
                  <a:pt x="651" y="440"/>
                </a:lnTo>
                <a:lnTo>
                  <a:pt x="649" y="445"/>
                </a:lnTo>
                <a:lnTo>
                  <a:pt x="647" y="449"/>
                </a:lnTo>
                <a:lnTo>
                  <a:pt x="644" y="452"/>
                </a:lnTo>
                <a:lnTo>
                  <a:pt x="641" y="454"/>
                </a:lnTo>
                <a:lnTo>
                  <a:pt x="637" y="458"/>
                </a:lnTo>
                <a:lnTo>
                  <a:pt x="623" y="466"/>
                </a:lnTo>
                <a:lnTo>
                  <a:pt x="608" y="473"/>
                </a:lnTo>
                <a:lnTo>
                  <a:pt x="600" y="477"/>
                </a:lnTo>
                <a:lnTo>
                  <a:pt x="593" y="482"/>
                </a:lnTo>
                <a:lnTo>
                  <a:pt x="584" y="488"/>
                </a:lnTo>
                <a:lnTo>
                  <a:pt x="577" y="495"/>
                </a:lnTo>
                <a:lnTo>
                  <a:pt x="573" y="497"/>
                </a:lnTo>
                <a:lnTo>
                  <a:pt x="571" y="497"/>
                </a:lnTo>
                <a:lnTo>
                  <a:pt x="570" y="494"/>
                </a:lnTo>
                <a:lnTo>
                  <a:pt x="571" y="489"/>
                </a:lnTo>
                <a:close/>
                <a:moveTo>
                  <a:pt x="601" y="452"/>
                </a:moveTo>
                <a:lnTo>
                  <a:pt x="608" y="448"/>
                </a:lnTo>
                <a:lnTo>
                  <a:pt x="614" y="443"/>
                </a:lnTo>
                <a:lnTo>
                  <a:pt x="620" y="437"/>
                </a:lnTo>
                <a:lnTo>
                  <a:pt x="625" y="431"/>
                </a:lnTo>
                <a:lnTo>
                  <a:pt x="631" y="424"/>
                </a:lnTo>
                <a:lnTo>
                  <a:pt x="635" y="421"/>
                </a:lnTo>
                <a:lnTo>
                  <a:pt x="636" y="422"/>
                </a:lnTo>
                <a:lnTo>
                  <a:pt x="637" y="423"/>
                </a:lnTo>
                <a:lnTo>
                  <a:pt x="637" y="427"/>
                </a:lnTo>
                <a:lnTo>
                  <a:pt x="636" y="431"/>
                </a:lnTo>
                <a:lnTo>
                  <a:pt x="633" y="440"/>
                </a:lnTo>
                <a:lnTo>
                  <a:pt x="627" y="447"/>
                </a:lnTo>
                <a:lnTo>
                  <a:pt x="624" y="451"/>
                </a:lnTo>
                <a:lnTo>
                  <a:pt x="620" y="454"/>
                </a:lnTo>
                <a:lnTo>
                  <a:pt x="615" y="457"/>
                </a:lnTo>
                <a:lnTo>
                  <a:pt x="609" y="459"/>
                </a:lnTo>
                <a:lnTo>
                  <a:pt x="605" y="460"/>
                </a:lnTo>
                <a:lnTo>
                  <a:pt x="601" y="461"/>
                </a:lnTo>
                <a:lnTo>
                  <a:pt x="599" y="461"/>
                </a:lnTo>
                <a:lnTo>
                  <a:pt x="597" y="460"/>
                </a:lnTo>
                <a:lnTo>
                  <a:pt x="596" y="458"/>
                </a:lnTo>
                <a:lnTo>
                  <a:pt x="596" y="457"/>
                </a:lnTo>
                <a:lnTo>
                  <a:pt x="599" y="454"/>
                </a:lnTo>
                <a:lnTo>
                  <a:pt x="601" y="452"/>
                </a:lnTo>
                <a:close/>
                <a:moveTo>
                  <a:pt x="642" y="423"/>
                </a:moveTo>
                <a:lnTo>
                  <a:pt x="644" y="411"/>
                </a:lnTo>
                <a:lnTo>
                  <a:pt x="647" y="399"/>
                </a:lnTo>
                <a:lnTo>
                  <a:pt x="647" y="393"/>
                </a:lnTo>
                <a:lnTo>
                  <a:pt x="649" y="387"/>
                </a:lnTo>
                <a:lnTo>
                  <a:pt x="651" y="381"/>
                </a:lnTo>
                <a:lnTo>
                  <a:pt x="656" y="375"/>
                </a:lnTo>
                <a:lnTo>
                  <a:pt x="660" y="365"/>
                </a:lnTo>
                <a:lnTo>
                  <a:pt x="663" y="356"/>
                </a:lnTo>
                <a:lnTo>
                  <a:pt x="665" y="351"/>
                </a:lnTo>
                <a:lnTo>
                  <a:pt x="666" y="351"/>
                </a:lnTo>
                <a:lnTo>
                  <a:pt x="667" y="353"/>
                </a:lnTo>
                <a:lnTo>
                  <a:pt x="668" y="358"/>
                </a:lnTo>
                <a:lnTo>
                  <a:pt x="666" y="364"/>
                </a:lnTo>
                <a:lnTo>
                  <a:pt x="663" y="370"/>
                </a:lnTo>
                <a:lnTo>
                  <a:pt x="666" y="373"/>
                </a:lnTo>
                <a:lnTo>
                  <a:pt x="666" y="375"/>
                </a:lnTo>
                <a:lnTo>
                  <a:pt x="665" y="377"/>
                </a:lnTo>
                <a:lnTo>
                  <a:pt x="663" y="380"/>
                </a:lnTo>
                <a:lnTo>
                  <a:pt x="662" y="383"/>
                </a:lnTo>
                <a:lnTo>
                  <a:pt x="662" y="387"/>
                </a:lnTo>
                <a:lnTo>
                  <a:pt x="660" y="389"/>
                </a:lnTo>
                <a:lnTo>
                  <a:pt x="657" y="391"/>
                </a:lnTo>
                <a:lnTo>
                  <a:pt x="656" y="404"/>
                </a:lnTo>
                <a:lnTo>
                  <a:pt x="655" y="413"/>
                </a:lnTo>
                <a:lnTo>
                  <a:pt x="653" y="422"/>
                </a:lnTo>
                <a:lnTo>
                  <a:pt x="649" y="427"/>
                </a:lnTo>
                <a:lnTo>
                  <a:pt x="644" y="433"/>
                </a:lnTo>
                <a:lnTo>
                  <a:pt x="642" y="434"/>
                </a:lnTo>
                <a:lnTo>
                  <a:pt x="641" y="430"/>
                </a:lnTo>
                <a:lnTo>
                  <a:pt x="642" y="423"/>
                </a:lnTo>
                <a:close/>
                <a:moveTo>
                  <a:pt x="611" y="419"/>
                </a:moveTo>
                <a:lnTo>
                  <a:pt x="615" y="407"/>
                </a:lnTo>
                <a:lnTo>
                  <a:pt x="621" y="394"/>
                </a:lnTo>
                <a:lnTo>
                  <a:pt x="624" y="388"/>
                </a:lnTo>
                <a:lnTo>
                  <a:pt x="626" y="383"/>
                </a:lnTo>
                <a:lnTo>
                  <a:pt x="630" y="381"/>
                </a:lnTo>
                <a:lnTo>
                  <a:pt x="633" y="380"/>
                </a:lnTo>
                <a:lnTo>
                  <a:pt x="641" y="373"/>
                </a:lnTo>
                <a:lnTo>
                  <a:pt x="648" y="367"/>
                </a:lnTo>
                <a:lnTo>
                  <a:pt x="650" y="364"/>
                </a:lnTo>
                <a:lnTo>
                  <a:pt x="651" y="365"/>
                </a:lnTo>
                <a:lnTo>
                  <a:pt x="653" y="368"/>
                </a:lnTo>
                <a:lnTo>
                  <a:pt x="651" y="370"/>
                </a:lnTo>
                <a:lnTo>
                  <a:pt x="647" y="379"/>
                </a:lnTo>
                <a:lnTo>
                  <a:pt x="641" y="387"/>
                </a:lnTo>
                <a:lnTo>
                  <a:pt x="639" y="398"/>
                </a:lnTo>
                <a:lnTo>
                  <a:pt x="635" y="407"/>
                </a:lnTo>
                <a:lnTo>
                  <a:pt x="630" y="417"/>
                </a:lnTo>
                <a:lnTo>
                  <a:pt x="621" y="427"/>
                </a:lnTo>
                <a:lnTo>
                  <a:pt x="619" y="429"/>
                </a:lnTo>
                <a:lnTo>
                  <a:pt x="618" y="429"/>
                </a:lnTo>
                <a:lnTo>
                  <a:pt x="617" y="428"/>
                </a:lnTo>
                <a:lnTo>
                  <a:pt x="617" y="425"/>
                </a:lnTo>
                <a:lnTo>
                  <a:pt x="624" y="413"/>
                </a:lnTo>
                <a:lnTo>
                  <a:pt x="630" y="401"/>
                </a:lnTo>
                <a:lnTo>
                  <a:pt x="621" y="412"/>
                </a:lnTo>
                <a:lnTo>
                  <a:pt x="614" y="423"/>
                </a:lnTo>
                <a:lnTo>
                  <a:pt x="612" y="425"/>
                </a:lnTo>
                <a:lnTo>
                  <a:pt x="609" y="425"/>
                </a:lnTo>
                <a:lnTo>
                  <a:pt x="609" y="423"/>
                </a:lnTo>
                <a:lnTo>
                  <a:pt x="611" y="419"/>
                </a:lnTo>
                <a:close/>
                <a:moveTo>
                  <a:pt x="593" y="430"/>
                </a:moveTo>
                <a:lnTo>
                  <a:pt x="596" y="419"/>
                </a:lnTo>
                <a:lnTo>
                  <a:pt x="600" y="411"/>
                </a:lnTo>
                <a:lnTo>
                  <a:pt x="602" y="405"/>
                </a:lnTo>
                <a:lnTo>
                  <a:pt x="606" y="401"/>
                </a:lnTo>
                <a:lnTo>
                  <a:pt x="611" y="397"/>
                </a:lnTo>
                <a:lnTo>
                  <a:pt x="613" y="395"/>
                </a:lnTo>
                <a:lnTo>
                  <a:pt x="613" y="398"/>
                </a:lnTo>
                <a:lnTo>
                  <a:pt x="611" y="403"/>
                </a:lnTo>
                <a:lnTo>
                  <a:pt x="608" y="409"/>
                </a:lnTo>
                <a:lnTo>
                  <a:pt x="606" y="415"/>
                </a:lnTo>
                <a:lnTo>
                  <a:pt x="603" y="423"/>
                </a:lnTo>
                <a:lnTo>
                  <a:pt x="603" y="434"/>
                </a:lnTo>
                <a:lnTo>
                  <a:pt x="602" y="439"/>
                </a:lnTo>
                <a:lnTo>
                  <a:pt x="601" y="441"/>
                </a:lnTo>
                <a:lnTo>
                  <a:pt x="599" y="442"/>
                </a:lnTo>
                <a:lnTo>
                  <a:pt x="596" y="442"/>
                </a:lnTo>
                <a:lnTo>
                  <a:pt x="594" y="441"/>
                </a:lnTo>
                <a:lnTo>
                  <a:pt x="591" y="439"/>
                </a:lnTo>
                <a:lnTo>
                  <a:pt x="591" y="435"/>
                </a:lnTo>
                <a:lnTo>
                  <a:pt x="593" y="430"/>
                </a:lnTo>
                <a:close/>
                <a:moveTo>
                  <a:pt x="591" y="409"/>
                </a:moveTo>
                <a:lnTo>
                  <a:pt x="591" y="412"/>
                </a:lnTo>
                <a:lnTo>
                  <a:pt x="593" y="412"/>
                </a:lnTo>
                <a:lnTo>
                  <a:pt x="594" y="411"/>
                </a:lnTo>
                <a:lnTo>
                  <a:pt x="595" y="409"/>
                </a:lnTo>
                <a:lnTo>
                  <a:pt x="599" y="401"/>
                </a:lnTo>
                <a:lnTo>
                  <a:pt x="601" y="393"/>
                </a:lnTo>
                <a:lnTo>
                  <a:pt x="612" y="383"/>
                </a:lnTo>
                <a:lnTo>
                  <a:pt x="625" y="370"/>
                </a:lnTo>
                <a:lnTo>
                  <a:pt x="626" y="373"/>
                </a:lnTo>
                <a:lnTo>
                  <a:pt x="629" y="373"/>
                </a:lnTo>
                <a:lnTo>
                  <a:pt x="631" y="373"/>
                </a:lnTo>
                <a:lnTo>
                  <a:pt x="633" y="371"/>
                </a:lnTo>
                <a:lnTo>
                  <a:pt x="639" y="365"/>
                </a:lnTo>
                <a:lnTo>
                  <a:pt x="647" y="357"/>
                </a:lnTo>
                <a:lnTo>
                  <a:pt x="651" y="353"/>
                </a:lnTo>
                <a:lnTo>
                  <a:pt x="656" y="351"/>
                </a:lnTo>
                <a:lnTo>
                  <a:pt x="659" y="347"/>
                </a:lnTo>
                <a:lnTo>
                  <a:pt x="662" y="344"/>
                </a:lnTo>
                <a:lnTo>
                  <a:pt x="667" y="337"/>
                </a:lnTo>
                <a:lnTo>
                  <a:pt x="671" y="327"/>
                </a:lnTo>
                <a:lnTo>
                  <a:pt x="672" y="320"/>
                </a:lnTo>
                <a:lnTo>
                  <a:pt x="672" y="317"/>
                </a:lnTo>
                <a:lnTo>
                  <a:pt x="669" y="317"/>
                </a:lnTo>
                <a:lnTo>
                  <a:pt x="665" y="321"/>
                </a:lnTo>
                <a:lnTo>
                  <a:pt x="651" y="337"/>
                </a:lnTo>
                <a:lnTo>
                  <a:pt x="643" y="350"/>
                </a:lnTo>
                <a:lnTo>
                  <a:pt x="635" y="353"/>
                </a:lnTo>
                <a:lnTo>
                  <a:pt x="626" y="361"/>
                </a:lnTo>
                <a:lnTo>
                  <a:pt x="617" y="368"/>
                </a:lnTo>
                <a:lnTo>
                  <a:pt x="607" y="373"/>
                </a:lnTo>
                <a:lnTo>
                  <a:pt x="605" y="375"/>
                </a:lnTo>
                <a:lnTo>
                  <a:pt x="603" y="377"/>
                </a:lnTo>
                <a:lnTo>
                  <a:pt x="602" y="381"/>
                </a:lnTo>
                <a:lnTo>
                  <a:pt x="602" y="385"/>
                </a:lnTo>
                <a:lnTo>
                  <a:pt x="597" y="388"/>
                </a:lnTo>
                <a:lnTo>
                  <a:pt x="595" y="393"/>
                </a:lnTo>
                <a:lnTo>
                  <a:pt x="593" y="400"/>
                </a:lnTo>
                <a:lnTo>
                  <a:pt x="591" y="409"/>
                </a:lnTo>
                <a:close/>
                <a:moveTo>
                  <a:pt x="593" y="377"/>
                </a:moveTo>
                <a:lnTo>
                  <a:pt x="595" y="376"/>
                </a:lnTo>
                <a:lnTo>
                  <a:pt x="597" y="376"/>
                </a:lnTo>
                <a:lnTo>
                  <a:pt x="599" y="379"/>
                </a:lnTo>
                <a:lnTo>
                  <a:pt x="597" y="381"/>
                </a:lnTo>
                <a:lnTo>
                  <a:pt x="596" y="383"/>
                </a:lnTo>
                <a:lnTo>
                  <a:pt x="595" y="383"/>
                </a:lnTo>
                <a:lnTo>
                  <a:pt x="593" y="385"/>
                </a:lnTo>
                <a:lnTo>
                  <a:pt x="591" y="383"/>
                </a:lnTo>
                <a:lnTo>
                  <a:pt x="591" y="381"/>
                </a:lnTo>
                <a:lnTo>
                  <a:pt x="593" y="377"/>
                </a:lnTo>
                <a:close/>
                <a:moveTo>
                  <a:pt x="665" y="268"/>
                </a:moveTo>
                <a:lnTo>
                  <a:pt x="671" y="260"/>
                </a:lnTo>
                <a:lnTo>
                  <a:pt x="679" y="254"/>
                </a:lnTo>
                <a:lnTo>
                  <a:pt x="686" y="249"/>
                </a:lnTo>
                <a:lnTo>
                  <a:pt x="695" y="244"/>
                </a:lnTo>
                <a:lnTo>
                  <a:pt x="698" y="243"/>
                </a:lnTo>
                <a:lnTo>
                  <a:pt x="701" y="243"/>
                </a:lnTo>
                <a:lnTo>
                  <a:pt x="703" y="244"/>
                </a:lnTo>
                <a:lnTo>
                  <a:pt x="704" y="245"/>
                </a:lnTo>
                <a:lnTo>
                  <a:pt x="703" y="247"/>
                </a:lnTo>
                <a:lnTo>
                  <a:pt x="702" y="248"/>
                </a:lnTo>
                <a:lnTo>
                  <a:pt x="701" y="249"/>
                </a:lnTo>
                <a:lnTo>
                  <a:pt x="697" y="249"/>
                </a:lnTo>
                <a:lnTo>
                  <a:pt x="692" y="250"/>
                </a:lnTo>
                <a:lnTo>
                  <a:pt x="685" y="254"/>
                </a:lnTo>
                <a:lnTo>
                  <a:pt x="678" y="262"/>
                </a:lnTo>
                <a:lnTo>
                  <a:pt x="667" y="273"/>
                </a:lnTo>
                <a:lnTo>
                  <a:pt x="666" y="275"/>
                </a:lnTo>
                <a:lnTo>
                  <a:pt x="665" y="275"/>
                </a:lnTo>
                <a:lnTo>
                  <a:pt x="663" y="275"/>
                </a:lnTo>
                <a:lnTo>
                  <a:pt x="662" y="275"/>
                </a:lnTo>
                <a:lnTo>
                  <a:pt x="662" y="272"/>
                </a:lnTo>
                <a:lnTo>
                  <a:pt x="665" y="268"/>
                </a:lnTo>
                <a:close/>
                <a:moveTo>
                  <a:pt x="579" y="399"/>
                </a:moveTo>
                <a:lnTo>
                  <a:pt x="579" y="391"/>
                </a:lnTo>
                <a:lnTo>
                  <a:pt x="579" y="383"/>
                </a:lnTo>
                <a:lnTo>
                  <a:pt x="579" y="376"/>
                </a:lnTo>
                <a:lnTo>
                  <a:pt x="582" y="371"/>
                </a:lnTo>
                <a:lnTo>
                  <a:pt x="583" y="365"/>
                </a:lnTo>
                <a:lnTo>
                  <a:pt x="587" y="362"/>
                </a:lnTo>
                <a:lnTo>
                  <a:pt x="589" y="358"/>
                </a:lnTo>
                <a:lnTo>
                  <a:pt x="594" y="355"/>
                </a:lnTo>
                <a:lnTo>
                  <a:pt x="603" y="347"/>
                </a:lnTo>
                <a:lnTo>
                  <a:pt x="612" y="340"/>
                </a:lnTo>
                <a:lnTo>
                  <a:pt x="619" y="333"/>
                </a:lnTo>
                <a:lnTo>
                  <a:pt x="626" y="326"/>
                </a:lnTo>
                <a:lnTo>
                  <a:pt x="631" y="320"/>
                </a:lnTo>
                <a:lnTo>
                  <a:pt x="636" y="315"/>
                </a:lnTo>
                <a:lnTo>
                  <a:pt x="639" y="311"/>
                </a:lnTo>
                <a:lnTo>
                  <a:pt x="643" y="310"/>
                </a:lnTo>
                <a:lnTo>
                  <a:pt x="651" y="298"/>
                </a:lnTo>
                <a:lnTo>
                  <a:pt x="661" y="285"/>
                </a:lnTo>
                <a:lnTo>
                  <a:pt x="672" y="273"/>
                </a:lnTo>
                <a:lnTo>
                  <a:pt x="685" y="261"/>
                </a:lnTo>
                <a:lnTo>
                  <a:pt x="692" y="256"/>
                </a:lnTo>
                <a:lnTo>
                  <a:pt x="696" y="255"/>
                </a:lnTo>
                <a:lnTo>
                  <a:pt x="697" y="260"/>
                </a:lnTo>
                <a:lnTo>
                  <a:pt x="693" y="268"/>
                </a:lnTo>
                <a:lnTo>
                  <a:pt x="679" y="289"/>
                </a:lnTo>
                <a:lnTo>
                  <a:pt x="666" y="308"/>
                </a:lnTo>
                <a:lnTo>
                  <a:pt x="659" y="316"/>
                </a:lnTo>
                <a:lnTo>
                  <a:pt x="651" y="325"/>
                </a:lnTo>
                <a:lnTo>
                  <a:pt x="645" y="331"/>
                </a:lnTo>
                <a:lnTo>
                  <a:pt x="639" y="334"/>
                </a:lnTo>
                <a:lnTo>
                  <a:pt x="633" y="335"/>
                </a:lnTo>
                <a:lnTo>
                  <a:pt x="629" y="338"/>
                </a:lnTo>
                <a:lnTo>
                  <a:pt x="625" y="341"/>
                </a:lnTo>
                <a:lnTo>
                  <a:pt x="621" y="346"/>
                </a:lnTo>
                <a:lnTo>
                  <a:pt x="627" y="344"/>
                </a:lnTo>
                <a:lnTo>
                  <a:pt x="632" y="341"/>
                </a:lnTo>
                <a:lnTo>
                  <a:pt x="636" y="341"/>
                </a:lnTo>
                <a:lnTo>
                  <a:pt x="637" y="341"/>
                </a:lnTo>
                <a:lnTo>
                  <a:pt x="637" y="344"/>
                </a:lnTo>
                <a:lnTo>
                  <a:pt x="635" y="346"/>
                </a:lnTo>
                <a:lnTo>
                  <a:pt x="627" y="352"/>
                </a:lnTo>
                <a:lnTo>
                  <a:pt x="618" y="361"/>
                </a:lnTo>
                <a:lnTo>
                  <a:pt x="614" y="364"/>
                </a:lnTo>
                <a:lnTo>
                  <a:pt x="611" y="365"/>
                </a:lnTo>
                <a:lnTo>
                  <a:pt x="609" y="365"/>
                </a:lnTo>
                <a:lnTo>
                  <a:pt x="607" y="364"/>
                </a:lnTo>
                <a:lnTo>
                  <a:pt x="607" y="363"/>
                </a:lnTo>
                <a:lnTo>
                  <a:pt x="606" y="361"/>
                </a:lnTo>
                <a:lnTo>
                  <a:pt x="600" y="368"/>
                </a:lnTo>
                <a:lnTo>
                  <a:pt x="595" y="371"/>
                </a:lnTo>
                <a:lnTo>
                  <a:pt x="591" y="374"/>
                </a:lnTo>
                <a:lnTo>
                  <a:pt x="590" y="376"/>
                </a:lnTo>
                <a:lnTo>
                  <a:pt x="588" y="379"/>
                </a:lnTo>
                <a:lnTo>
                  <a:pt x="588" y="383"/>
                </a:lnTo>
                <a:lnTo>
                  <a:pt x="587" y="391"/>
                </a:lnTo>
                <a:lnTo>
                  <a:pt x="587" y="399"/>
                </a:lnTo>
                <a:lnTo>
                  <a:pt x="584" y="401"/>
                </a:lnTo>
                <a:lnTo>
                  <a:pt x="583" y="403"/>
                </a:lnTo>
                <a:lnTo>
                  <a:pt x="581" y="401"/>
                </a:lnTo>
                <a:lnTo>
                  <a:pt x="579" y="399"/>
                </a:lnTo>
                <a:close/>
                <a:moveTo>
                  <a:pt x="693" y="231"/>
                </a:moveTo>
                <a:lnTo>
                  <a:pt x="697" y="231"/>
                </a:lnTo>
                <a:lnTo>
                  <a:pt x="699" y="232"/>
                </a:lnTo>
                <a:lnTo>
                  <a:pt x="699" y="235"/>
                </a:lnTo>
                <a:lnTo>
                  <a:pt x="697" y="238"/>
                </a:lnTo>
                <a:lnTo>
                  <a:pt x="687" y="243"/>
                </a:lnTo>
                <a:lnTo>
                  <a:pt x="677" y="250"/>
                </a:lnTo>
                <a:lnTo>
                  <a:pt x="667" y="260"/>
                </a:lnTo>
                <a:lnTo>
                  <a:pt x="657" y="271"/>
                </a:lnTo>
                <a:lnTo>
                  <a:pt x="657" y="274"/>
                </a:lnTo>
                <a:lnTo>
                  <a:pt x="656" y="278"/>
                </a:lnTo>
                <a:lnTo>
                  <a:pt x="654" y="281"/>
                </a:lnTo>
                <a:lnTo>
                  <a:pt x="649" y="285"/>
                </a:lnTo>
                <a:lnTo>
                  <a:pt x="649" y="289"/>
                </a:lnTo>
                <a:lnTo>
                  <a:pt x="648" y="291"/>
                </a:lnTo>
                <a:lnTo>
                  <a:pt x="647" y="293"/>
                </a:lnTo>
                <a:lnTo>
                  <a:pt x="645" y="296"/>
                </a:lnTo>
                <a:lnTo>
                  <a:pt x="641" y="299"/>
                </a:lnTo>
                <a:lnTo>
                  <a:pt x="633" y="301"/>
                </a:lnTo>
                <a:lnTo>
                  <a:pt x="627" y="309"/>
                </a:lnTo>
                <a:lnTo>
                  <a:pt x="620" y="319"/>
                </a:lnTo>
                <a:lnTo>
                  <a:pt x="620" y="320"/>
                </a:lnTo>
                <a:lnTo>
                  <a:pt x="620" y="322"/>
                </a:lnTo>
                <a:lnTo>
                  <a:pt x="620" y="325"/>
                </a:lnTo>
                <a:lnTo>
                  <a:pt x="619" y="327"/>
                </a:lnTo>
                <a:lnTo>
                  <a:pt x="614" y="333"/>
                </a:lnTo>
                <a:lnTo>
                  <a:pt x="607" y="340"/>
                </a:lnTo>
                <a:lnTo>
                  <a:pt x="603" y="344"/>
                </a:lnTo>
                <a:lnTo>
                  <a:pt x="601" y="344"/>
                </a:lnTo>
                <a:lnTo>
                  <a:pt x="600" y="341"/>
                </a:lnTo>
                <a:lnTo>
                  <a:pt x="600" y="334"/>
                </a:lnTo>
                <a:lnTo>
                  <a:pt x="607" y="317"/>
                </a:lnTo>
                <a:lnTo>
                  <a:pt x="615" y="299"/>
                </a:lnTo>
                <a:lnTo>
                  <a:pt x="619" y="292"/>
                </a:lnTo>
                <a:lnTo>
                  <a:pt x="623" y="287"/>
                </a:lnTo>
                <a:lnTo>
                  <a:pt x="626" y="284"/>
                </a:lnTo>
                <a:lnTo>
                  <a:pt x="630" y="281"/>
                </a:lnTo>
                <a:lnTo>
                  <a:pt x="632" y="281"/>
                </a:lnTo>
                <a:lnTo>
                  <a:pt x="633" y="280"/>
                </a:lnTo>
                <a:lnTo>
                  <a:pt x="633" y="278"/>
                </a:lnTo>
                <a:lnTo>
                  <a:pt x="635" y="273"/>
                </a:lnTo>
                <a:lnTo>
                  <a:pt x="636" y="271"/>
                </a:lnTo>
                <a:lnTo>
                  <a:pt x="637" y="271"/>
                </a:lnTo>
                <a:lnTo>
                  <a:pt x="639" y="271"/>
                </a:lnTo>
                <a:lnTo>
                  <a:pt x="639" y="273"/>
                </a:lnTo>
                <a:lnTo>
                  <a:pt x="639" y="277"/>
                </a:lnTo>
                <a:lnTo>
                  <a:pt x="639" y="278"/>
                </a:lnTo>
                <a:lnTo>
                  <a:pt x="641" y="278"/>
                </a:lnTo>
                <a:lnTo>
                  <a:pt x="643" y="275"/>
                </a:lnTo>
                <a:lnTo>
                  <a:pt x="649" y="266"/>
                </a:lnTo>
                <a:lnTo>
                  <a:pt x="655" y="257"/>
                </a:lnTo>
                <a:lnTo>
                  <a:pt x="661" y="251"/>
                </a:lnTo>
                <a:lnTo>
                  <a:pt x="668" y="245"/>
                </a:lnTo>
                <a:lnTo>
                  <a:pt x="674" y="239"/>
                </a:lnTo>
                <a:lnTo>
                  <a:pt x="680" y="236"/>
                </a:lnTo>
                <a:lnTo>
                  <a:pt x="687" y="232"/>
                </a:lnTo>
                <a:lnTo>
                  <a:pt x="693" y="231"/>
                </a:lnTo>
                <a:close/>
                <a:moveTo>
                  <a:pt x="650" y="237"/>
                </a:moveTo>
                <a:lnTo>
                  <a:pt x="655" y="232"/>
                </a:lnTo>
                <a:lnTo>
                  <a:pt x="661" y="227"/>
                </a:lnTo>
                <a:lnTo>
                  <a:pt x="668" y="224"/>
                </a:lnTo>
                <a:lnTo>
                  <a:pt x="675" y="220"/>
                </a:lnTo>
                <a:lnTo>
                  <a:pt x="684" y="218"/>
                </a:lnTo>
                <a:lnTo>
                  <a:pt x="695" y="216"/>
                </a:lnTo>
                <a:lnTo>
                  <a:pt x="707" y="215"/>
                </a:lnTo>
                <a:lnTo>
                  <a:pt x="720" y="215"/>
                </a:lnTo>
                <a:lnTo>
                  <a:pt x="722" y="215"/>
                </a:lnTo>
                <a:lnTo>
                  <a:pt x="723" y="216"/>
                </a:lnTo>
                <a:lnTo>
                  <a:pt x="725" y="218"/>
                </a:lnTo>
                <a:lnTo>
                  <a:pt x="725" y="219"/>
                </a:lnTo>
                <a:lnTo>
                  <a:pt x="725" y="220"/>
                </a:lnTo>
                <a:lnTo>
                  <a:pt x="723" y="221"/>
                </a:lnTo>
                <a:lnTo>
                  <a:pt x="721" y="223"/>
                </a:lnTo>
                <a:lnTo>
                  <a:pt x="719" y="223"/>
                </a:lnTo>
                <a:lnTo>
                  <a:pt x="710" y="224"/>
                </a:lnTo>
                <a:lnTo>
                  <a:pt x="701" y="226"/>
                </a:lnTo>
                <a:lnTo>
                  <a:pt x="690" y="229"/>
                </a:lnTo>
                <a:lnTo>
                  <a:pt x="679" y="232"/>
                </a:lnTo>
                <a:lnTo>
                  <a:pt x="671" y="238"/>
                </a:lnTo>
                <a:lnTo>
                  <a:pt x="661" y="247"/>
                </a:lnTo>
                <a:lnTo>
                  <a:pt x="653" y="256"/>
                </a:lnTo>
                <a:lnTo>
                  <a:pt x="645" y="267"/>
                </a:lnTo>
                <a:lnTo>
                  <a:pt x="643" y="268"/>
                </a:lnTo>
                <a:lnTo>
                  <a:pt x="642" y="267"/>
                </a:lnTo>
                <a:lnTo>
                  <a:pt x="642" y="266"/>
                </a:lnTo>
                <a:lnTo>
                  <a:pt x="642" y="263"/>
                </a:lnTo>
                <a:lnTo>
                  <a:pt x="647" y="255"/>
                </a:lnTo>
                <a:lnTo>
                  <a:pt x="653" y="248"/>
                </a:lnTo>
                <a:lnTo>
                  <a:pt x="657" y="242"/>
                </a:lnTo>
                <a:lnTo>
                  <a:pt x="663" y="237"/>
                </a:lnTo>
                <a:lnTo>
                  <a:pt x="669" y="232"/>
                </a:lnTo>
                <a:lnTo>
                  <a:pt x="674" y="230"/>
                </a:lnTo>
                <a:lnTo>
                  <a:pt x="680" y="227"/>
                </a:lnTo>
                <a:lnTo>
                  <a:pt x="686" y="226"/>
                </a:lnTo>
                <a:lnTo>
                  <a:pt x="687" y="226"/>
                </a:lnTo>
                <a:lnTo>
                  <a:pt x="687" y="225"/>
                </a:lnTo>
                <a:lnTo>
                  <a:pt x="684" y="225"/>
                </a:lnTo>
                <a:lnTo>
                  <a:pt x="680" y="225"/>
                </a:lnTo>
                <a:lnTo>
                  <a:pt x="677" y="226"/>
                </a:lnTo>
                <a:lnTo>
                  <a:pt x="672" y="227"/>
                </a:lnTo>
                <a:lnTo>
                  <a:pt x="662" y="233"/>
                </a:lnTo>
                <a:lnTo>
                  <a:pt x="651" y="242"/>
                </a:lnTo>
                <a:lnTo>
                  <a:pt x="650" y="243"/>
                </a:lnTo>
                <a:lnTo>
                  <a:pt x="649" y="242"/>
                </a:lnTo>
                <a:lnTo>
                  <a:pt x="650" y="241"/>
                </a:lnTo>
                <a:lnTo>
                  <a:pt x="650" y="237"/>
                </a:lnTo>
                <a:close/>
                <a:moveTo>
                  <a:pt x="665" y="216"/>
                </a:moveTo>
                <a:lnTo>
                  <a:pt x="675" y="210"/>
                </a:lnTo>
                <a:lnTo>
                  <a:pt x="687" y="207"/>
                </a:lnTo>
                <a:lnTo>
                  <a:pt x="693" y="206"/>
                </a:lnTo>
                <a:lnTo>
                  <a:pt x="701" y="204"/>
                </a:lnTo>
                <a:lnTo>
                  <a:pt x="707" y="204"/>
                </a:lnTo>
                <a:lnTo>
                  <a:pt x="714" y="206"/>
                </a:lnTo>
                <a:lnTo>
                  <a:pt x="717" y="206"/>
                </a:lnTo>
                <a:lnTo>
                  <a:pt x="720" y="207"/>
                </a:lnTo>
                <a:lnTo>
                  <a:pt x="722" y="208"/>
                </a:lnTo>
                <a:lnTo>
                  <a:pt x="723" y="209"/>
                </a:lnTo>
                <a:lnTo>
                  <a:pt x="723" y="212"/>
                </a:lnTo>
                <a:lnTo>
                  <a:pt x="722" y="212"/>
                </a:lnTo>
                <a:lnTo>
                  <a:pt x="721" y="213"/>
                </a:lnTo>
                <a:lnTo>
                  <a:pt x="719" y="213"/>
                </a:lnTo>
                <a:lnTo>
                  <a:pt x="705" y="212"/>
                </a:lnTo>
                <a:lnTo>
                  <a:pt x="692" y="212"/>
                </a:lnTo>
                <a:lnTo>
                  <a:pt x="685" y="213"/>
                </a:lnTo>
                <a:lnTo>
                  <a:pt x="679" y="214"/>
                </a:lnTo>
                <a:lnTo>
                  <a:pt x="673" y="216"/>
                </a:lnTo>
                <a:lnTo>
                  <a:pt x="666" y="219"/>
                </a:lnTo>
                <a:lnTo>
                  <a:pt x="662" y="220"/>
                </a:lnTo>
                <a:lnTo>
                  <a:pt x="661" y="220"/>
                </a:lnTo>
                <a:lnTo>
                  <a:pt x="662" y="219"/>
                </a:lnTo>
                <a:lnTo>
                  <a:pt x="665" y="216"/>
                </a:lnTo>
                <a:close/>
                <a:moveTo>
                  <a:pt x="589" y="825"/>
                </a:moveTo>
                <a:lnTo>
                  <a:pt x="593" y="820"/>
                </a:lnTo>
                <a:lnTo>
                  <a:pt x="596" y="815"/>
                </a:lnTo>
                <a:lnTo>
                  <a:pt x="601" y="812"/>
                </a:lnTo>
                <a:lnTo>
                  <a:pt x="607" y="809"/>
                </a:lnTo>
                <a:lnTo>
                  <a:pt x="624" y="807"/>
                </a:lnTo>
                <a:lnTo>
                  <a:pt x="639" y="803"/>
                </a:lnTo>
                <a:lnTo>
                  <a:pt x="655" y="799"/>
                </a:lnTo>
                <a:lnTo>
                  <a:pt x="671" y="794"/>
                </a:lnTo>
                <a:lnTo>
                  <a:pt x="675" y="791"/>
                </a:lnTo>
                <a:lnTo>
                  <a:pt x="678" y="791"/>
                </a:lnTo>
                <a:lnTo>
                  <a:pt x="679" y="794"/>
                </a:lnTo>
                <a:lnTo>
                  <a:pt x="679" y="797"/>
                </a:lnTo>
                <a:lnTo>
                  <a:pt x="678" y="812"/>
                </a:lnTo>
                <a:lnTo>
                  <a:pt x="675" y="824"/>
                </a:lnTo>
                <a:lnTo>
                  <a:pt x="673" y="833"/>
                </a:lnTo>
                <a:lnTo>
                  <a:pt x="669" y="839"/>
                </a:lnTo>
                <a:lnTo>
                  <a:pt x="669" y="821"/>
                </a:lnTo>
                <a:lnTo>
                  <a:pt x="669" y="805"/>
                </a:lnTo>
                <a:lnTo>
                  <a:pt x="668" y="805"/>
                </a:lnTo>
                <a:lnTo>
                  <a:pt x="667" y="806"/>
                </a:lnTo>
                <a:lnTo>
                  <a:pt x="665" y="818"/>
                </a:lnTo>
                <a:lnTo>
                  <a:pt x="663" y="827"/>
                </a:lnTo>
                <a:lnTo>
                  <a:pt x="661" y="836"/>
                </a:lnTo>
                <a:lnTo>
                  <a:pt x="657" y="841"/>
                </a:lnTo>
                <a:lnTo>
                  <a:pt x="659" y="825"/>
                </a:lnTo>
                <a:lnTo>
                  <a:pt x="659" y="808"/>
                </a:lnTo>
                <a:lnTo>
                  <a:pt x="657" y="808"/>
                </a:lnTo>
                <a:lnTo>
                  <a:pt x="656" y="808"/>
                </a:lnTo>
                <a:lnTo>
                  <a:pt x="653" y="824"/>
                </a:lnTo>
                <a:lnTo>
                  <a:pt x="649" y="839"/>
                </a:lnTo>
                <a:lnTo>
                  <a:pt x="650" y="826"/>
                </a:lnTo>
                <a:lnTo>
                  <a:pt x="650" y="812"/>
                </a:lnTo>
                <a:lnTo>
                  <a:pt x="650" y="811"/>
                </a:lnTo>
                <a:lnTo>
                  <a:pt x="650" y="809"/>
                </a:lnTo>
                <a:lnTo>
                  <a:pt x="649" y="809"/>
                </a:lnTo>
                <a:lnTo>
                  <a:pt x="648" y="809"/>
                </a:lnTo>
                <a:lnTo>
                  <a:pt x="644" y="831"/>
                </a:lnTo>
                <a:lnTo>
                  <a:pt x="639" y="845"/>
                </a:lnTo>
                <a:lnTo>
                  <a:pt x="637" y="850"/>
                </a:lnTo>
                <a:lnTo>
                  <a:pt x="636" y="855"/>
                </a:lnTo>
                <a:lnTo>
                  <a:pt x="633" y="857"/>
                </a:lnTo>
                <a:lnTo>
                  <a:pt x="631" y="860"/>
                </a:lnTo>
                <a:lnTo>
                  <a:pt x="635" y="845"/>
                </a:lnTo>
                <a:lnTo>
                  <a:pt x="636" y="833"/>
                </a:lnTo>
                <a:lnTo>
                  <a:pt x="637" y="823"/>
                </a:lnTo>
                <a:lnTo>
                  <a:pt x="636" y="813"/>
                </a:lnTo>
                <a:lnTo>
                  <a:pt x="635" y="812"/>
                </a:lnTo>
                <a:lnTo>
                  <a:pt x="633" y="812"/>
                </a:lnTo>
                <a:lnTo>
                  <a:pt x="632" y="824"/>
                </a:lnTo>
                <a:lnTo>
                  <a:pt x="630" y="836"/>
                </a:lnTo>
                <a:lnTo>
                  <a:pt x="627" y="847"/>
                </a:lnTo>
                <a:lnTo>
                  <a:pt x="624" y="856"/>
                </a:lnTo>
                <a:lnTo>
                  <a:pt x="621" y="853"/>
                </a:lnTo>
                <a:lnTo>
                  <a:pt x="621" y="848"/>
                </a:lnTo>
                <a:lnTo>
                  <a:pt x="623" y="843"/>
                </a:lnTo>
                <a:lnTo>
                  <a:pt x="624" y="838"/>
                </a:lnTo>
                <a:lnTo>
                  <a:pt x="625" y="832"/>
                </a:lnTo>
                <a:lnTo>
                  <a:pt x="626" y="826"/>
                </a:lnTo>
                <a:lnTo>
                  <a:pt x="627" y="820"/>
                </a:lnTo>
                <a:lnTo>
                  <a:pt x="627" y="814"/>
                </a:lnTo>
                <a:lnTo>
                  <a:pt x="626" y="814"/>
                </a:lnTo>
                <a:lnTo>
                  <a:pt x="625" y="814"/>
                </a:lnTo>
                <a:lnTo>
                  <a:pt x="624" y="820"/>
                </a:lnTo>
                <a:lnTo>
                  <a:pt x="620" y="835"/>
                </a:lnTo>
                <a:lnTo>
                  <a:pt x="615" y="848"/>
                </a:lnTo>
                <a:lnTo>
                  <a:pt x="614" y="854"/>
                </a:lnTo>
                <a:lnTo>
                  <a:pt x="613" y="854"/>
                </a:lnTo>
                <a:lnTo>
                  <a:pt x="612" y="853"/>
                </a:lnTo>
                <a:lnTo>
                  <a:pt x="612" y="851"/>
                </a:lnTo>
                <a:lnTo>
                  <a:pt x="612" y="850"/>
                </a:lnTo>
                <a:lnTo>
                  <a:pt x="613" y="845"/>
                </a:lnTo>
                <a:lnTo>
                  <a:pt x="615" y="838"/>
                </a:lnTo>
                <a:lnTo>
                  <a:pt x="615" y="827"/>
                </a:lnTo>
                <a:lnTo>
                  <a:pt x="617" y="817"/>
                </a:lnTo>
                <a:lnTo>
                  <a:pt x="615" y="817"/>
                </a:lnTo>
                <a:lnTo>
                  <a:pt x="614" y="818"/>
                </a:lnTo>
                <a:lnTo>
                  <a:pt x="609" y="833"/>
                </a:lnTo>
                <a:lnTo>
                  <a:pt x="603" y="847"/>
                </a:lnTo>
                <a:lnTo>
                  <a:pt x="605" y="832"/>
                </a:lnTo>
                <a:lnTo>
                  <a:pt x="606" y="817"/>
                </a:lnTo>
                <a:lnTo>
                  <a:pt x="601" y="827"/>
                </a:lnTo>
                <a:lnTo>
                  <a:pt x="597" y="838"/>
                </a:lnTo>
                <a:lnTo>
                  <a:pt x="597" y="830"/>
                </a:lnTo>
                <a:lnTo>
                  <a:pt x="597" y="820"/>
                </a:lnTo>
                <a:lnTo>
                  <a:pt x="594" y="823"/>
                </a:lnTo>
                <a:lnTo>
                  <a:pt x="589" y="825"/>
                </a:lnTo>
                <a:close/>
                <a:moveTo>
                  <a:pt x="684" y="800"/>
                </a:moveTo>
                <a:lnTo>
                  <a:pt x="685" y="797"/>
                </a:lnTo>
                <a:lnTo>
                  <a:pt x="685" y="796"/>
                </a:lnTo>
                <a:lnTo>
                  <a:pt x="686" y="796"/>
                </a:lnTo>
                <a:lnTo>
                  <a:pt x="689" y="796"/>
                </a:lnTo>
                <a:lnTo>
                  <a:pt x="689" y="796"/>
                </a:lnTo>
                <a:lnTo>
                  <a:pt x="690" y="797"/>
                </a:lnTo>
                <a:lnTo>
                  <a:pt x="690" y="800"/>
                </a:lnTo>
                <a:lnTo>
                  <a:pt x="689" y="802"/>
                </a:lnTo>
                <a:lnTo>
                  <a:pt x="687" y="807"/>
                </a:lnTo>
                <a:lnTo>
                  <a:pt x="685" y="811"/>
                </a:lnTo>
                <a:lnTo>
                  <a:pt x="684" y="811"/>
                </a:lnTo>
                <a:lnTo>
                  <a:pt x="684" y="811"/>
                </a:lnTo>
                <a:lnTo>
                  <a:pt x="684" y="806"/>
                </a:lnTo>
                <a:lnTo>
                  <a:pt x="684" y="800"/>
                </a:lnTo>
                <a:close/>
                <a:moveTo>
                  <a:pt x="683" y="826"/>
                </a:moveTo>
                <a:lnTo>
                  <a:pt x="683" y="827"/>
                </a:lnTo>
                <a:lnTo>
                  <a:pt x="684" y="831"/>
                </a:lnTo>
                <a:lnTo>
                  <a:pt x="683" y="835"/>
                </a:lnTo>
                <a:lnTo>
                  <a:pt x="683" y="836"/>
                </a:lnTo>
                <a:lnTo>
                  <a:pt x="681" y="835"/>
                </a:lnTo>
                <a:lnTo>
                  <a:pt x="681" y="831"/>
                </a:lnTo>
                <a:lnTo>
                  <a:pt x="681" y="827"/>
                </a:lnTo>
                <a:lnTo>
                  <a:pt x="683" y="826"/>
                </a:lnTo>
                <a:close/>
                <a:moveTo>
                  <a:pt x="685" y="817"/>
                </a:moveTo>
                <a:lnTo>
                  <a:pt x="686" y="818"/>
                </a:lnTo>
                <a:lnTo>
                  <a:pt x="687" y="819"/>
                </a:lnTo>
                <a:lnTo>
                  <a:pt x="686" y="821"/>
                </a:lnTo>
                <a:lnTo>
                  <a:pt x="685" y="821"/>
                </a:lnTo>
                <a:lnTo>
                  <a:pt x="684" y="821"/>
                </a:lnTo>
                <a:lnTo>
                  <a:pt x="683" y="819"/>
                </a:lnTo>
                <a:lnTo>
                  <a:pt x="684" y="818"/>
                </a:lnTo>
                <a:lnTo>
                  <a:pt x="685" y="817"/>
                </a:lnTo>
                <a:close/>
                <a:moveTo>
                  <a:pt x="685" y="778"/>
                </a:moveTo>
                <a:lnTo>
                  <a:pt x="687" y="779"/>
                </a:lnTo>
                <a:lnTo>
                  <a:pt x="689" y="783"/>
                </a:lnTo>
                <a:lnTo>
                  <a:pt x="689" y="788"/>
                </a:lnTo>
                <a:lnTo>
                  <a:pt x="687" y="790"/>
                </a:lnTo>
                <a:lnTo>
                  <a:pt x="686" y="789"/>
                </a:lnTo>
                <a:lnTo>
                  <a:pt x="684" y="784"/>
                </a:lnTo>
                <a:lnTo>
                  <a:pt x="684" y="781"/>
                </a:lnTo>
                <a:lnTo>
                  <a:pt x="685" y="778"/>
                </a:lnTo>
                <a:close/>
                <a:moveTo>
                  <a:pt x="675" y="759"/>
                </a:moveTo>
                <a:lnTo>
                  <a:pt x="679" y="763"/>
                </a:lnTo>
                <a:lnTo>
                  <a:pt x="680" y="767"/>
                </a:lnTo>
                <a:lnTo>
                  <a:pt x="681" y="771"/>
                </a:lnTo>
                <a:lnTo>
                  <a:pt x="681" y="775"/>
                </a:lnTo>
                <a:lnTo>
                  <a:pt x="680" y="778"/>
                </a:lnTo>
                <a:lnTo>
                  <a:pt x="678" y="782"/>
                </a:lnTo>
                <a:lnTo>
                  <a:pt x="677" y="783"/>
                </a:lnTo>
                <a:lnTo>
                  <a:pt x="675" y="783"/>
                </a:lnTo>
                <a:lnTo>
                  <a:pt x="675" y="782"/>
                </a:lnTo>
                <a:lnTo>
                  <a:pt x="675" y="781"/>
                </a:lnTo>
                <a:lnTo>
                  <a:pt x="674" y="776"/>
                </a:lnTo>
                <a:lnTo>
                  <a:pt x="674" y="771"/>
                </a:lnTo>
                <a:lnTo>
                  <a:pt x="673" y="766"/>
                </a:lnTo>
                <a:lnTo>
                  <a:pt x="671" y="761"/>
                </a:lnTo>
                <a:lnTo>
                  <a:pt x="669" y="759"/>
                </a:lnTo>
                <a:lnTo>
                  <a:pt x="671" y="758"/>
                </a:lnTo>
                <a:lnTo>
                  <a:pt x="673" y="758"/>
                </a:lnTo>
                <a:lnTo>
                  <a:pt x="675" y="759"/>
                </a:lnTo>
                <a:close/>
                <a:moveTo>
                  <a:pt x="629" y="747"/>
                </a:moveTo>
                <a:lnTo>
                  <a:pt x="629" y="746"/>
                </a:lnTo>
                <a:lnTo>
                  <a:pt x="630" y="745"/>
                </a:lnTo>
                <a:lnTo>
                  <a:pt x="630" y="745"/>
                </a:lnTo>
                <a:lnTo>
                  <a:pt x="631" y="745"/>
                </a:lnTo>
                <a:lnTo>
                  <a:pt x="633" y="747"/>
                </a:lnTo>
                <a:lnTo>
                  <a:pt x="633" y="749"/>
                </a:lnTo>
                <a:lnTo>
                  <a:pt x="633" y="755"/>
                </a:lnTo>
                <a:lnTo>
                  <a:pt x="632" y="760"/>
                </a:lnTo>
                <a:lnTo>
                  <a:pt x="631" y="761"/>
                </a:lnTo>
                <a:lnTo>
                  <a:pt x="630" y="761"/>
                </a:lnTo>
                <a:lnTo>
                  <a:pt x="629" y="759"/>
                </a:lnTo>
                <a:lnTo>
                  <a:pt x="627" y="757"/>
                </a:lnTo>
                <a:lnTo>
                  <a:pt x="627" y="752"/>
                </a:lnTo>
                <a:lnTo>
                  <a:pt x="629" y="747"/>
                </a:lnTo>
                <a:close/>
                <a:moveTo>
                  <a:pt x="606" y="781"/>
                </a:moveTo>
                <a:lnTo>
                  <a:pt x="602" y="783"/>
                </a:lnTo>
                <a:lnTo>
                  <a:pt x="602" y="785"/>
                </a:lnTo>
                <a:lnTo>
                  <a:pt x="603" y="787"/>
                </a:lnTo>
                <a:lnTo>
                  <a:pt x="606" y="789"/>
                </a:lnTo>
                <a:lnTo>
                  <a:pt x="607" y="788"/>
                </a:lnTo>
                <a:lnTo>
                  <a:pt x="609" y="788"/>
                </a:lnTo>
                <a:lnTo>
                  <a:pt x="609" y="788"/>
                </a:lnTo>
                <a:lnTo>
                  <a:pt x="609" y="789"/>
                </a:lnTo>
                <a:lnTo>
                  <a:pt x="609" y="791"/>
                </a:lnTo>
                <a:lnTo>
                  <a:pt x="612" y="793"/>
                </a:lnTo>
                <a:lnTo>
                  <a:pt x="613" y="791"/>
                </a:lnTo>
                <a:lnTo>
                  <a:pt x="614" y="789"/>
                </a:lnTo>
                <a:lnTo>
                  <a:pt x="614" y="788"/>
                </a:lnTo>
                <a:lnTo>
                  <a:pt x="614" y="787"/>
                </a:lnTo>
                <a:lnTo>
                  <a:pt x="617" y="785"/>
                </a:lnTo>
                <a:lnTo>
                  <a:pt x="620" y="785"/>
                </a:lnTo>
                <a:lnTo>
                  <a:pt x="620" y="791"/>
                </a:lnTo>
                <a:lnTo>
                  <a:pt x="620" y="799"/>
                </a:lnTo>
                <a:lnTo>
                  <a:pt x="617" y="799"/>
                </a:lnTo>
                <a:lnTo>
                  <a:pt x="613" y="800"/>
                </a:lnTo>
                <a:lnTo>
                  <a:pt x="613" y="799"/>
                </a:lnTo>
                <a:lnTo>
                  <a:pt x="612" y="797"/>
                </a:lnTo>
                <a:lnTo>
                  <a:pt x="609" y="799"/>
                </a:lnTo>
                <a:lnTo>
                  <a:pt x="609" y="800"/>
                </a:lnTo>
                <a:lnTo>
                  <a:pt x="609" y="801"/>
                </a:lnTo>
                <a:lnTo>
                  <a:pt x="609" y="801"/>
                </a:lnTo>
                <a:lnTo>
                  <a:pt x="609" y="802"/>
                </a:lnTo>
                <a:lnTo>
                  <a:pt x="612" y="803"/>
                </a:lnTo>
                <a:lnTo>
                  <a:pt x="619" y="802"/>
                </a:lnTo>
                <a:lnTo>
                  <a:pt x="633" y="799"/>
                </a:lnTo>
                <a:lnTo>
                  <a:pt x="648" y="796"/>
                </a:lnTo>
                <a:lnTo>
                  <a:pt x="655" y="794"/>
                </a:lnTo>
                <a:lnTo>
                  <a:pt x="660" y="794"/>
                </a:lnTo>
                <a:lnTo>
                  <a:pt x="663" y="793"/>
                </a:lnTo>
                <a:lnTo>
                  <a:pt x="666" y="790"/>
                </a:lnTo>
                <a:lnTo>
                  <a:pt x="667" y="788"/>
                </a:lnTo>
                <a:lnTo>
                  <a:pt x="668" y="784"/>
                </a:lnTo>
                <a:lnTo>
                  <a:pt x="669" y="779"/>
                </a:lnTo>
                <a:lnTo>
                  <a:pt x="669" y="775"/>
                </a:lnTo>
                <a:lnTo>
                  <a:pt x="668" y="770"/>
                </a:lnTo>
                <a:lnTo>
                  <a:pt x="669" y="766"/>
                </a:lnTo>
                <a:lnTo>
                  <a:pt x="668" y="764"/>
                </a:lnTo>
                <a:lnTo>
                  <a:pt x="667" y="763"/>
                </a:lnTo>
                <a:lnTo>
                  <a:pt x="665" y="763"/>
                </a:lnTo>
                <a:lnTo>
                  <a:pt x="660" y="763"/>
                </a:lnTo>
                <a:lnTo>
                  <a:pt x="655" y="761"/>
                </a:lnTo>
                <a:lnTo>
                  <a:pt x="657" y="759"/>
                </a:lnTo>
                <a:lnTo>
                  <a:pt x="660" y="758"/>
                </a:lnTo>
                <a:lnTo>
                  <a:pt x="665" y="755"/>
                </a:lnTo>
                <a:lnTo>
                  <a:pt x="666" y="753"/>
                </a:lnTo>
                <a:lnTo>
                  <a:pt x="665" y="752"/>
                </a:lnTo>
                <a:lnTo>
                  <a:pt x="661" y="752"/>
                </a:lnTo>
                <a:lnTo>
                  <a:pt x="655" y="751"/>
                </a:lnTo>
                <a:lnTo>
                  <a:pt x="648" y="749"/>
                </a:lnTo>
                <a:lnTo>
                  <a:pt x="654" y="749"/>
                </a:lnTo>
                <a:lnTo>
                  <a:pt x="659" y="748"/>
                </a:lnTo>
                <a:lnTo>
                  <a:pt x="661" y="747"/>
                </a:lnTo>
                <a:lnTo>
                  <a:pt x="662" y="746"/>
                </a:lnTo>
                <a:lnTo>
                  <a:pt x="661" y="743"/>
                </a:lnTo>
                <a:lnTo>
                  <a:pt x="659" y="741"/>
                </a:lnTo>
                <a:lnTo>
                  <a:pt x="653" y="741"/>
                </a:lnTo>
                <a:lnTo>
                  <a:pt x="647" y="740"/>
                </a:lnTo>
                <a:lnTo>
                  <a:pt x="651" y="740"/>
                </a:lnTo>
                <a:lnTo>
                  <a:pt x="656" y="739"/>
                </a:lnTo>
                <a:lnTo>
                  <a:pt x="657" y="736"/>
                </a:lnTo>
                <a:lnTo>
                  <a:pt x="659" y="735"/>
                </a:lnTo>
                <a:lnTo>
                  <a:pt x="659" y="734"/>
                </a:lnTo>
                <a:lnTo>
                  <a:pt x="657" y="733"/>
                </a:lnTo>
                <a:lnTo>
                  <a:pt x="654" y="730"/>
                </a:lnTo>
                <a:lnTo>
                  <a:pt x="648" y="729"/>
                </a:lnTo>
                <a:lnTo>
                  <a:pt x="649" y="727"/>
                </a:lnTo>
                <a:lnTo>
                  <a:pt x="650" y="724"/>
                </a:lnTo>
                <a:lnTo>
                  <a:pt x="649" y="722"/>
                </a:lnTo>
                <a:lnTo>
                  <a:pt x="647" y="722"/>
                </a:lnTo>
                <a:lnTo>
                  <a:pt x="644" y="718"/>
                </a:lnTo>
                <a:lnTo>
                  <a:pt x="642" y="717"/>
                </a:lnTo>
                <a:lnTo>
                  <a:pt x="641" y="717"/>
                </a:lnTo>
                <a:lnTo>
                  <a:pt x="641" y="718"/>
                </a:lnTo>
                <a:lnTo>
                  <a:pt x="639" y="719"/>
                </a:lnTo>
                <a:lnTo>
                  <a:pt x="641" y="722"/>
                </a:lnTo>
                <a:lnTo>
                  <a:pt x="641" y="729"/>
                </a:lnTo>
                <a:lnTo>
                  <a:pt x="642" y="743"/>
                </a:lnTo>
                <a:lnTo>
                  <a:pt x="643" y="758"/>
                </a:lnTo>
                <a:lnTo>
                  <a:pt x="643" y="765"/>
                </a:lnTo>
                <a:lnTo>
                  <a:pt x="643" y="767"/>
                </a:lnTo>
                <a:lnTo>
                  <a:pt x="643" y="771"/>
                </a:lnTo>
                <a:lnTo>
                  <a:pt x="641" y="772"/>
                </a:lnTo>
                <a:lnTo>
                  <a:pt x="637" y="775"/>
                </a:lnTo>
                <a:lnTo>
                  <a:pt x="621" y="778"/>
                </a:lnTo>
                <a:lnTo>
                  <a:pt x="606" y="781"/>
                </a:lnTo>
                <a:close/>
                <a:moveTo>
                  <a:pt x="630" y="764"/>
                </a:moveTo>
                <a:lnTo>
                  <a:pt x="632" y="765"/>
                </a:lnTo>
                <a:lnTo>
                  <a:pt x="633" y="767"/>
                </a:lnTo>
                <a:lnTo>
                  <a:pt x="632" y="770"/>
                </a:lnTo>
                <a:lnTo>
                  <a:pt x="630" y="771"/>
                </a:lnTo>
                <a:lnTo>
                  <a:pt x="629" y="770"/>
                </a:lnTo>
                <a:lnTo>
                  <a:pt x="627" y="767"/>
                </a:lnTo>
                <a:lnTo>
                  <a:pt x="629" y="765"/>
                </a:lnTo>
                <a:lnTo>
                  <a:pt x="630" y="764"/>
                </a:lnTo>
                <a:close/>
                <a:moveTo>
                  <a:pt x="656" y="778"/>
                </a:moveTo>
                <a:lnTo>
                  <a:pt x="656" y="778"/>
                </a:lnTo>
                <a:lnTo>
                  <a:pt x="657" y="779"/>
                </a:lnTo>
                <a:lnTo>
                  <a:pt x="656" y="781"/>
                </a:lnTo>
                <a:lnTo>
                  <a:pt x="656" y="781"/>
                </a:lnTo>
                <a:lnTo>
                  <a:pt x="655" y="781"/>
                </a:lnTo>
                <a:lnTo>
                  <a:pt x="655" y="779"/>
                </a:lnTo>
                <a:lnTo>
                  <a:pt x="655" y="778"/>
                </a:lnTo>
                <a:lnTo>
                  <a:pt x="656" y="778"/>
                </a:lnTo>
                <a:close/>
                <a:moveTo>
                  <a:pt x="653" y="770"/>
                </a:moveTo>
                <a:lnTo>
                  <a:pt x="656" y="769"/>
                </a:lnTo>
                <a:lnTo>
                  <a:pt x="659" y="771"/>
                </a:lnTo>
                <a:lnTo>
                  <a:pt x="657" y="773"/>
                </a:lnTo>
                <a:lnTo>
                  <a:pt x="655" y="775"/>
                </a:lnTo>
                <a:lnTo>
                  <a:pt x="651" y="775"/>
                </a:lnTo>
                <a:lnTo>
                  <a:pt x="649" y="772"/>
                </a:lnTo>
                <a:lnTo>
                  <a:pt x="650" y="771"/>
                </a:lnTo>
                <a:lnTo>
                  <a:pt x="653" y="770"/>
                </a:lnTo>
                <a:close/>
                <a:moveTo>
                  <a:pt x="624" y="797"/>
                </a:moveTo>
                <a:lnTo>
                  <a:pt x="624" y="797"/>
                </a:lnTo>
                <a:lnTo>
                  <a:pt x="625" y="797"/>
                </a:lnTo>
                <a:lnTo>
                  <a:pt x="625" y="790"/>
                </a:lnTo>
                <a:lnTo>
                  <a:pt x="625" y="784"/>
                </a:lnTo>
                <a:lnTo>
                  <a:pt x="624" y="784"/>
                </a:lnTo>
                <a:lnTo>
                  <a:pt x="621" y="785"/>
                </a:lnTo>
                <a:lnTo>
                  <a:pt x="623" y="791"/>
                </a:lnTo>
                <a:lnTo>
                  <a:pt x="624" y="797"/>
                </a:lnTo>
                <a:close/>
                <a:moveTo>
                  <a:pt x="631" y="795"/>
                </a:moveTo>
                <a:lnTo>
                  <a:pt x="632" y="795"/>
                </a:lnTo>
                <a:lnTo>
                  <a:pt x="633" y="794"/>
                </a:lnTo>
                <a:lnTo>
                  <a:pt x="633" y="788"/>
                </a:lnTo>
                <a:lnTo>
                  <a:pt x="633" y="782"/>
                </a:lnTo>
                <a:lnTo>
                  <a:pt x="631" y="783"/>
                </a:lnTo>
                <a:lnTo>
                  <a:pt x="629" y="783"/>
                </a:lnTo>
                <a:lnTo>
                  <a:pt x="630" y="789"/>
                </a:lnTo>
                <a:lnTo>
                  <a:pt x="631" y="795"/>
                </a:lnTo>
                <a:close/>
                <a:moveTo>
                  <a:pt x="638" y="793"/>
                </a:moveTo>
                <a:lnTo>
                  <a:pt x="639" y="791"/>
                </a:lnTo>
                <a:lnTo>
                  <a:pt x="641" y="791"/>
                </a:lnTo>
                <a:lnTo>
                  <a:pt x="641" y="785"/>
                </a:lnTo>
                <a:lnTo>
                  <a:pt x="641" y="781"/>
                </a:lnTo>
                <a:lnTo>
                  <a:pt x="639" y="781"/>
                </a:lnTo>
                <a:lnTo>
                  <a:pt x="638" y="782"/>
                </a:lnTo>
                <a:lnTo>
                  <a:pt x="638" y="787"/>
                </a:lnTo>
                <a:lnTo>
                  <a:pt x="638" y="793"/>
                </a:lnTo>
                <a:close/>
                <a:moveTo>
                  <a:pt x="644" y="790"/>
                </a:moveTo>
                <a:lnTo>
                  <a:pt x="645" y="790"/>
                </a:lnTo>
                <a:lnTo>
                  <a:pt x="647" y="789"/>
                </a:lnTo>
                <a:lnTo>
                  <a:pt x="649" y="785"/>
                </a:lnTo>
                <a:lnTo>
                  <a:pt x="649" y="783"/>
                </a:lnTo>
                <a:lnTo>
                  <a:pt x="648" y="782"/>
                </a:lnTo>
                <a:lnTo>
                  <a:pt x="645" y="781"/>
                </a:lnTo>
                <a:lnTo>
                  <a:pt x="645" y="781"/>
                </a:lnTo>
                <a:lnTo>
                  <a:pt x="644" y="781"/>
                </a:lnTo>
                <a:lnTo>
                  <a:pt x="644" y="785"/>
                </a:lnTo>
                <a:lnTo>
                  <a:pt x="644" y="790"/>
                </a:lnTo>
                <a:close/>
                <a:moveTo>
                  <a:pt x="558" y="701"/>
                </a:moveTo>
                <a:lnTo>
                  <a:pt x="555" y="704"/>
                </a:lnTo>
                <a:lnTo>
                  <a:pt x="554" y="706"/>
                </a:lnTo>
                <a:lnTo>
                  <a:pt x="555" y="709"/>
                </a:lnTo>
                <a:lnTo>
                  <a:pt x="561" y="709"/>
                </a:lnTo>
                <a:lnTo>
                  <a:pt x="557" y="713"/>
                </a:lnTo>
                <a:lnTo>
                  <a:pt x="555" y="717"/>
                </a:lnTo>
                <a:lnTo>
                  <a:pt x="555" y="718"/>
                </a:lnTo>
                <a:lnTo>
                  <a:pt x="557" y="719"/>
                </a:lnTo>
                <a:lnTo>
                  <a:pt x="558" y="721"/>
                </a:lnTo>
                <a:lnTo>
                  <a:pt x="559" y="722"/>
                </a:lnTo>
                <a:lnTo>
                  <a:pt x="552" y="731"/>
                </a:lnTo>
                <a:lnTo>
                  <a:pt x="549" y="737"/>
                </a:lnTo>
                <a:lnTo>
                  <a:pt x="551" y="739"/>
                </a:lnTo>
                <a:lnTo>
                  <a:pt x="552" y="739"/>
                </a:lnTo>
                <a:lnTo>
                  <a:pt x="554" y="737"/>
                </a:lnTo>
                <a:lnTo>
                  <a:pt x="559" y="735"/>
                </a:lnTo>
                <a:lnTo>
                  <a:pt x="551" y="746"/>
                </a:lnTo>
                <a:lnTo>
                  <a:pt x="548" y="752"/>
                </a:lnTo>
                <a:lnTo>
                  <a:pt x="549" y="753"/>
                </a:lnTo>
                <a:lnTo>
                  <a:pt x="551" y="754"/>
                </a:lnTo>
                <a:lnTo>
                  <a:pt x="553" y="753"/>
                </a:lnTo>
                <a:lnTo>
                  <a:pt x="557" y="753"/>
                </a:lnTo>
                <a:lnTo>
                  <a:pt x="549" y="761"/>
                </a:lnTo>
                <a:lnTo>
                  <a:pt x="547" y="766"/>
                </a:lnTo>
                <a:lnTo>
                  <a:pt x="547" y="769"/>
                </a:lnTo>
                <a:lnTo>
                  <a:pt x="547" y="769"/>
                </a:lnTo>
                <a:lnTo>
                  <a:pt x="548" y="770"/>
                </a:lnTo>
                <a:lnTo>
                  <a:pt x="549" y="770"/>
                </a:lnTo>
                <a:lnTo>
                  <a:pt x="545" y="777"/>
                </a:lnTo>
                <a:lnTo>
                  <a:pt x="543" y="783"/>
                </a:lnTo>
                <a:lnTo>
                  <a:pt x="543" y="784"/>
                </a:lnTo>
                <a:lnTo>
                  <a:pt x="545" y="785"/>
                </a:lnTo>
                <a:lnTo>
                  <a:pt x="547" y="787"/>
                </a:lnTo>
                <a:lnTo>
                  <a:pt x="549" y="787"/>
                </a:lnTo>
                <a:lnTo>
                  <a:pt x="545" y="789"/>
                </a:lnTo>
                <a:lnTo>
                  <a:pt x="541" y="793"/>
                </a:lnTo>
                <a:lnTo>
                  <a:pt x="539" y="797"/>
                </a:lnTo>
                <a:lnTo>
                  <a:pt x="536" y="805"/>
                </a:lnTo>
                <a:lnTo>
                  <a:pt x="531" y="813"/>
                </a:lnTo>
                <a:lnTo>
                  <a:pt x="524" y="820"/>
                </a:lnTo>
                <a:lnTo>
                  <a:pt x="521" y="825"/>
                </a:lnTo>
                <a:lnTo>
                  <a:pt x="521" y="829"/>
                </a:lnTo>
                <a:lnTo>
                  <a:pt x="522" y="831"/>
                </a:lnTo>
                <a:lnTo>
                  <a:pt x="523" y="832"/>
                </a:lnTo>
                <a:lnTo>
                  <a:pt x="525" y="835"/>
                </a:lnTo>
                <a:lnTo>
                  <a:pt x="530" y="836"/>
                </a:lnTo>
                <a:lnTo>
                  <a:pt x="535" y="841"/>
                </a:lnTo>
                <a:lnTo>
                  <a:pt x="540" y="847"/>
                </a:lnTo>
                <a:lnTo>
                  <a:pt x="543" y="855"/>
                </a:lnTo>
                <a:lnTo>
                  <a:pt x="547" y="866"/>
                </a:lnTo>
                <a:lnTo>
                  <a:pt x="549" y="872"/>
                </a:lnTo>
                <a:lnTo>
                  <a:pt x="552" y="874"/>
                </a:lnTo>
                <a:lnTo>
                  <a:pt x="555" y="874"/>
                </a:lnTo>
                <a:lnTo>
                  <a:pt x="560" y="873"/>
                </a:lnTo>
                <a:lnTo>
                  <a:pt x="570" y="871"/>
                </a:lnTo>
                <a:lnTo>
                  <a:pt x="579" y="869"/>
                </a:lnTo>
                <a:lnTo>
                  <a:pt x="584" y="869"/>
                </a:lnTo>
                <a:lnTo>
                  <a:pt x="587" y="868"/>
                </a:lnTo>
                <a:lnTo>
                  <a:pt x="589" y="866"/>
                </a:lnTo>
                <a:lnTo>
                  <a:pt x="589" y="863"/>
                </a:lnTo>
                <a:lnTo>
                  <a:pt x="589" y="861"/>
                </a:lnTo>
                <a:lnTo>
                  <a:pt x="587" y="859"/>
                </a:lnTo>
                <a:lnTo>
                  <a:pt x="584" y="856"/>
                </a:lnTo>
                <a:lnTo>
                  <a:pt x="579" y="855"/>
                </a:lnTo>
                <a:lnTo>
                  <a:pt x="579" y="853"/>
                </a:lnTo>
                <a:lnTo>
                  <a:pt x="577" y="850"/>
                </a:lnTo>
                <a:lnTo>
                  <a:pt x="573" y="849"/>
                </a:lnTo>
                <a:lnTo>
                  <a:pt x="569" y="851"/>
                </a:lnTo>
                <a:lnTo>
                  <a:pt x="571" y="848"/>
                </a:lnTo>
                <a:lnTo>
                  <a:pt x="571" y="845"/>
                </a:lnTo>
                <a:lnTo>
                  <a:pt x="571" y="844"/>
                </a:lnTo>
                <a:lnTo>
                  <a:pt x="570" y="843"/>
                </a:lnTo>
                <a:lnTo>
                  <a:pt x="567" y="843"/>
                </a:lnTo>
                <a:lnTo>
                  <a:pt x="565" y="843"/>
                </a:lnTo>
                <a:lnTo>
                  <a:pt x="567" y="841"/>
                </a:lnTo>
                <a:lnTo>
                  <a:pt x="567" y="839"/>
                </a:lnTo>
                <a:lnTo>
                  <a:pt x="564" y="839"/>
                </a:lnTo>
                <a:lnTo>
                  <a:pt x="558" y="842"/>
                </a:lnTo>
                <a:lnTo>
                  <a:pt x="558" y="841"/>
                </a:lnTo>
                <a:lnTo>
                  <a:pt x="557" y="838"/>
                </a:lnTo>
                <a:lnTo>
                  <a:pt x="560" y="837"/>
                </a:lnTo>
                <a:lnTo>
                  <a:pt x="563" y="835"/>
                </a:lnTo>
                <a:lnTo>
                  <a:pt x="564" y="832"/>
                </a:lnTo>
                <a:lnTo>
                  <a:pt x="565" y="830"/>
                </a:lnTo>
                <a:lnTo>
                  <a:pt x="557" y="832"/>
                </a:lnTo>
                <a:lnTo>
                  <a:pt x="548" y="836"/>
                </a:lnTo>
                <a:lnTo>
                  <a:pt x="551" y="832"/>
                </a:lnTo>
                <a:lnTo>
                  <a:pt x="553" y="830"/>
                </a:lnTo>
                <a:lnTo>
                  <a:pt x="554" y="827"/>
                </a:lnTo>
                <a:lnTo>
                  <a:pt x="554" y="825"/>
                </a:lnTo>
                <a:lnTo>
                  <a:pt x="548" y="826"/>
                </a:lnTo>
                <a:lnTo>
                  <a:pt x="542" y="827"/>
                </a:lnTo>
                <a:lnTo>
                  <a:pt x="551" y="821"/>
                </a:lnTo>
                <a:lnTo>
                  <a:pt x="557" y="815"/>
                </a:lnTo>
                <a:lnTo>
                  <a:pt x="559" y="812"/>
                </a:lnTo>
                <a:lnTo>
                  <a:pt x="560" y="808"/>
                </a:lnTo>
                <a:lnTo>
                  <a:pt x="553" y="811"/>
                </a:lnTo>
                <a:lnTo>
                  <a:pt x="547" y="812"/>
                </a:lnTo>
                <a:lnTo>
                  <a:pt x="553" y="807"/>
                </a:lnTo>
                <a:lnTo>
                  <a:pt x="558" y="802"/>
                </a:lnTo>
                <a:lnTo>
                  <a:pt x="561" y="797"/>
                </a:lnTo>
                <a:lnTo>
                  <a:pt x="561" y="794"/>
                </a:lnTo>
                <a:lnTo>
                  <a:pt x="557" y="796"/>
                </a:lnTo>
                <a:lnTo>
                  <a:pt x="551" y="799"/>
                </a:lnTo>
                <a:lnTo>
                  <a:pt x="552" y="796"/>
                </a:lnTo>
                <a:lnTo>
                  <a:pt x="554" y="793"/>
                </a:lnTo>
                <a:lnTo>
                  <a:pt x="559" y="790"/>
                </a:lnTo>
                <a:lnTo>
                  <a:pt x="565" y="789"/>
                </a:lnTo>
                <a:lnTo>
                  <a:pt x="570" y="785"/>
                </a:lnTo>
                <a:lnTo>
                  <a:pt x="573" y="782"/>
                </a:lnTo>
                <a:lnTo>
                  <a:pt x="576" y="777"/>
                </a:lnTo>
                <a:lnTo>
                  <a:pt x="576" y="772"/>
                </a:lnTo>
                <a:lnTo>
                  <a:pt x="566" y="777"/>
                </a:lnTo>
                <a:lnTo>
                  <a:pt x="558" y="781"/>
                </a:lnTo>
                <a:lnTo>
                  <a:pt x="569" y="771"/>
                </a:lnTo>
                <a:lnTo>
                  <a:pt x="577" y="763"/>
                </a:lnTo>
                <a:lnTo>
                  <a:pt x="583" y="755"/>
                </a:lnTo>
                <a:lnTo>
                  <a:pt x="587" y="748"/>
                </a:lnTo>
                <a:lnTo>
                  <a:pt x="585" y="748"/>
                </a:lnTo>
                <a:lnTo>
                  <a:pt x="584" y="748"/>
                </a:lnTo>
                <a:lnTo>
                  <a:pt x="581" y="749"/>
                </a:lnTo>
                <a:lnTo>
                  <a:pt x="577" y="752"/>
                </a:lnTo>
                <a:lnTo>
                  <a:pt x="566" y="759"/>
                </a:lnTo>
                <a:lnTo>
                  <a:pt x="553" y="770"/>
                </a:lnTo>
                <a:lnTo>
                  <a:pt x="553" y="767"/>
                </a:lnTo>
                <a:lnTo>
                  <a:pt x="553" y="766"/>
                </a:lnTo>
                <a:lnTo>
                  <a:pt x="565" y="757"/>
                </a:lnTo>
                <a:lnTo>
                  <a:pt x="577" y="746"/>
                </a:lnTo>
                <a:lnTo>
                  <a:pt x="587" y="735"/>
                </a:lnTo>
                <a:lnTo>
                  <a:pt x="595" y="723"/>
                </a:lnTo>
                <a:lnTo>
                  <a:pt x="578" y="736"/>
                </a:lnTo>
                <a:lnTo>
                  <a:pt x="560" y="749"/>
                </a:lnTo>
                <a:lnTo>
                  <a:pt x="565" y="745"/>
                </a:lnTo>
                <a:lnTo>
                  <a:pt x="576" y="731"/>
                </a:lnTo>
                <a:lnTo>
                  <a:pt x="587" y="719"/>
                </a:lnTo>
                <a:lnTo>
                  <a:pt x="591" y="713"/>
                </a:lnTo>
                <a:lnTo>
                  <a:pt x="590" y="712"/>
                </a:lnTo>
                <a:lnTo>
                  <a:pt x="589" y="712"/>
                </a:lnTo>
                <a:lnTo>
                  <a:pt x="587" y="712"/>
                </a:lnTo>
                <a:lnTo>
                  <a:pt x="583" y="715"/>
                </a:lnTo>
                <a:lnTo>
                  <a:pt x="575" y="721"/>
                </a:lnTo>
                <a:lnTo>
                  <a:pt x="563" y="731"/>
                </a:lnTo>
                <a:lnTo>
                  <a:pt x="564" y="730"/>
                </a:lnTo>
                <a:lnTo>
                  <a:pt x="565" y="728"/>
                </a:lnTo>
                <a:lnTo>
                  <a:pt x="572" y="719"/>
                </a:lnTo>
                <a:lnTo>
                  <a:pt x="581" y="711"/>
                </a:lnTo>
                <a:lnTo>
                  <a:pt x="589" y="705"/>
                </a:lnTo>
                <a:lnTo>
                  <a:pt x="596" y="699"/>
                </a:lnTo>
                <a:lnTo>
                  <a:pt x="601" y="692"/>
                </a:lnTo>
                <a:lnTo>
                  <a:pt x="606" y="683"/>
                </a:lnTo>
                <a:lnTo>
                  <a:pt x="606" y="681"/>
                </a:lnTo>
                <a:lnTo>
                  <a:pt x="606" y="681"/>
                </a:lnTo>
                <a:lnTo>
                  <a:pt x="603" y="682"/>
                </a:lnTo>
                <a:lnTo>
                  <a:pt x="601" y="683"/>
                </a:lnTo>
                <a:lnTo>
                  <a:pt x="593" y="691"/>
                </a:lnTo>
                <a:lnTo>
                  <a:pt x="581" y="701"/>
                </a:lnTo>
                <a:lnTo>
                  <a:pt x="575" y="706"/>
                </a:lnTo>
                <a:lnTo>
                  <a:pt x="569" y="711"/>
                </a:lnTo>
                <a:lnTo>
                  <a:pt x="575" y="705"/>
                </a:lnTo>
                <a:lnTo>
                  <a:pt x="588" y="691"/>
                </a:lnTo>
                <a:lnTo>
                  <a:pt x="601" y="676"/>
                </a:lnTo>
                <a:lnTo>
                  <a:pt x="607" y="670"/>
                </a:lnTo>
                <a:lnTo>
                  <a:pt x="608" y="668"/>
                </a:lnTo>
                <a:lnTo>
                  <a:pt x="608" y="665"/>
                </a:lnTo>
                <a:lnTo>
                  <a:pt x="606" y="665"/>
                </a:lnTo>
                <a:lnTo>
                  <a:pt x="602" y="668"/>
                </a:lnTo>
                <a:lnTo>
                  <a:pt x="596" y="673"/>
                </a:lnTo>
                <a:lnTo>
                  <a:pt x="589" y="677"/>
                </a:lnTo>
                <a:lnTo>
                  <a:pt x="575" y="691"/>
                </a:lnTo>
                <a:lnTo>
                  <a:pt x="558" y="701"/>
                </a:lnTo>
                <a:close/>
                <a:moveTo>
                  <a:pt x="512" y="860"/>
                </a:moveTo>
                <a:lnTo>
                  <a:pt x="510" y="857"/>
                </a:lnTo>
                <a:lnTo>
                  <a:pt x="509" y="856"/>
                </a:lnTo>
                <a:lnTo>
                  <a:pt x="509" y="854"/>
                </a:lnTo>
                <a:lnTo>
                  <a:pt x="510" y="851"/>
                </a:lnTo>
                <a:lnTo>
                  <a:pt x="511" y="850"/>
                </a:lnTo>
                <a:lnTo>
                  <a:pt x="513" y="849"/>
                </a:lnTo>
                <a:lnTo>
                  <a:pt x="516" y="849"/>
                </a:lnTo>
                <a:lnTo>
                  <a:pt x="517" y="850"/>
                </a:lnTo>
                <a:lnTo>
                  <a:pt x="527" y="856"/>
                </a:lnTo>
                <a:lnTo>
                  <a:pt x="536" y="863"/>
                </a:lnTo>
                <a:lnTo>
                  <a:pt x="539" y="866"/>
                </a:lnTo>
                <a:lnTo>
                  <a:pt x="539" y="867"/>
                </a:lnTo>
                <a:lnTo>
                  <a:pt x="539" y="869"/>
                </a:lnTo>
                <a:lnTo>
                  <a:pt x="539" y="871"/>
                </a:lnTo>
                <a:lnTo>
                  <a:pt x="537" y="873"/>
                </a:lnTo>
                <a:lnTo>
                  <a:pt x="536" y="873"/>
                </a:lnTo>
                <a:lnTo>
                  <a:pt x="534" y="873"/>
                </a:lnTo>
                <a:lnTo>
                  <a:pt x="533" y="873"/>
                </a:lnTo>
                <a:lnTo>
                  <a:pt x="522" y="866"/>
                </a:lnTo>
                <a:lnTo>
                  <a:pt x="512" y="860"/>
                </a:lnTo>
                <a:close/>
                <a:moveTo>
                  <a:pt x="519" y="848"/>
                </a:moveTo>
                <a:lnTo>
                  <a:pt x="517" y="845"/>
                </a:lnTo>
                <a:lnTo>
                  <a:pt x="517" y="844"/>
                </a:lnTo>
                <a:lnTo>
                  <a:pt x="517" y="842"/>
                </a:lnTo>
                <a:lnTo>
                  <a:pt x="518" y="839"/>
                </a:lnTo>
                <a:lnTo>
                  <a:pt x="519" y="838"/>
                </a:lnTo>
                <a:lnTo>
                  <a:pt x="522" y="837"/>
                </a:lnTo>
                <a:lnTo>
                  <a:pt x="523" y="837"/>
                </a:lnTo>
                <a:lnTo>
                  <a:pt x="525" y="838"/>
                </a:lnTo>
                <a:lnTo>
                  <a:pt x="530" y="843"/>
                </a:lnTo>
                <a:lnTo>
                  <a:pt x="535" y="848"/>
                </a:lnTo>
                <a:lnTo>
                  <a:pt x="539" y="851"/>
                </a:lnTo>
                <a:lnTo>
                  <a:pt x="537" y="855"/>
                </a:lnTo>
                <a:lnTo>
                  <a:pt x="536" y="856"/>
                </a:lnTo>
                <a:lnTo>
                  <a:pt x="533" y="855"/>
                </a:lnTo>
                <a:lnTo>
                  <a:pt x="525" y="851"/>
                </a:lnTo>
                <a:lnTo>
                  <a:pt x="519" y="848"/>
                </a:lnTo>
                <a:close/>
                <a:moveTo>
                  <a:pt x="560" y="886"/>
                </a:moveTo>
                <a:lnTo>
                  <a:pt x="558" y="885"/>
                </a:lnTo>
                <a:lnTo>
                  <a:pt x="555" y="886"/>
                </a:lnTo>
                <a:lnTo>
                  <a:pt x="554" y="889"/>
                </a:lnTo>
                <a:lnTo>
                  <a:pt x="557" y="890"/>
                </a:lnTo>
                <a:lnTo>
                  <a:pt x="569" y="899"/>
                </a:lnTo>
                <a:lnTo>
                  <a:pt x="583" y="908"/>
                </a:lnTo>
                <a:lnTo>
                  <a:pt x="590" y="910"/>
                </a:lnTo>
                <a:lnTo>
                  <a:pt x="597" y="913"/>
                </a:lnTo>
                <a:lnTo>
                  <a:pt x="606" y="913"/>
                </a:lnTo>
                <a:lnTo>
                  <a:pt x="613" y="914"/>
                </a:lnTo>
                <a:lnTo>
                  <a:pt x="617" y="913"/>
                </a:lnTo>
                <a:lnTo>
                  <a:pt x="619" y="910"/>
                </a:lnTo>
                <a:lnTo>
                  <a:pt x="619" y="910"/>
                </a:lnTo>
                <a:lnTo>
                  <a:pt x="619" y="909"/>
                </a:lnTo>
                <a:lnTo>
                  <a:pt x="617" y="908"/>
                </a:lnTo>
                <a:lnTo>
                  <a:pt x="614" y="907"/>
                </a:lnTo>
                <a:lnTo>
                  <a:pt x="601" y="903"/>
                </a:lnTo>
                <a:lnTo>
                  <a:pt x="589" y="899"/>
                </a:lnTo>
                <a:lnTo>
                  <a:pt x="575" y="893"/>
                </a:lnTo>
                <a:lnTo>
                  <a:pt x="560" y="886"/>
                </a:lnTo>
                <a:close/>
                <a:moveTo>
                  <a:pt x="566" y="886"/>
                </a:moveTo>
                <a:lnTo>
                  <a:pt x="564" y="883"/>
                </a:lnTo>
                <a:lnTo>
                  <a:pt x="564" y="880"/>
                </a:lnTo>
                <a:lnTo>
                  <a:pt x="565" y="878"/>
                </a:lnTo>
                <a:lnTo>
                  <a:pt x="567" y="875"/>
                </a:lnTo>
                <a:lnTo>
                  <a:pt x="579" y="875"/>
                </a:lnTo>
                <a:lnTo>
                  <a:pt x="591" y="874"/>
                </a:lnTo>
                <a:lnTo>
                  <a:pt x="594" y="874"/>
                </a:lnTo>
                <a:lnTo>
                  <a:pt x="597" y="875"/>
                </a:lnTo>
                <a:lnTo>
                  <a:pt x="600" y="878"/>
                </a:lnTo>
                <a:lnTo>
                  <a:pt x="603" y="881"/>
                </a:lnTo>
                <a:lnTo>
                  <a:pt x="608" y="887"/>
                </a:lnTo>
                <a:lnTo>
                  <a:pt x="614" y="893"/>
                </a:lnTo>
                <a:lnTo>
                  <a:pt x="615" y="898"/>
                </a:lnTo>
                <a:lnTo>
                  <a:pt x="615" y="901"/>
                </a:lnTo>
                <a:lnTo>
                  <a:pt x="613" y="903"/>
                </a:lnTo>
                <a:lnTo>
                  <a:pt x="611" y="903"/>
                </a:lnTo>
                <a:lnTo>
                  <a:pt x="599" y="899"/>
                </a:lnTo>
                <a:lnTo>
                  <a:pt x="588" y="896"/>
                </a:lnTo>
                <a:lnTo>
                  <a:pt x="577" y="891"/>
                </a:lnTo>
                <a:lnTo>
                  <a:pt x="566" y="886"/>
                </a:lnTo>
                <a:close/>
                <a:moveTo>
                  <a:pt x="424" y="655"/>
                </a:moveTo>
                <a:lnTo>
                  <a:pt x="418" y="669"/>
                </a:lnTo>
                <a:lnTo>
                  <a:pt x="412" y="688"/>
                </a:lnTo>
                <a:lnTo>
                  <a:pt x="406" y="715"/>
                </a:lnTo>
                <a:lnTo>
                  <a:pt x="402" y="749"/>
                </a:lnTo>
                <a:lnTo>
                  <a:pt x="400" y="766"/>
                </a:lnTo>
                <a:lnTo>
                  <a:pt x="399" y="784"/>
                </a:lnTo>
                <a:lnTo>
                  <a:pt x="399" y="802"/>
                </a:lnTo>
                <a:lnTo>
                  <a:pt x="402" y="819"/>
                </a:lnTo>
                <a:lnTo>
                  <a:pt x="404" y="827"/>
                </a:lnTo>
                <a:lnTo>
                  <a:pt x="408" y="833"/>
                </a:lnTo>
                <a:lnTo>
                  <a:pt x="411" y="836"/>
                </a:lnTo>
                <a:lnTo>
                  <a:pt x="416" y="836"/>
                </a:lnTo>
                <a:lnTo>
                  <a:pt x="430" y="833"/>
                </a:lnTo>
                <a:lnTo>
                  <a:pt x="464" y="829"/>
                </a:lnTo>
                <a:lnTo>
                  <a:pt x="497" y="823"/>
                </a:lnTo>
                <a:lnTo>
                  <a:pt x="512" y="820"/>
                </a:lnTo>
                <a:lnTo>
                  <a:pt x="517" y="819"/>
                </a:lnTo>
                <a:lnTo>
                  <a:pt x="521" y="815"/>
                </a:lnTo>
                <a:lnTo>
                  <a:pt x="523" y="814"/>
                </a:lnTo>
                <a:lnTo>
                  <a:pt x="523" y="812"/>
                </a:lnTo>
                <a:lnTo>
                  <a:pt x="523" y="809"/>
                </a:lnTo>
                <a:lnTo>
                  <a:pt x="523" y="807"/>
                </a:lnTo>
                <a:lnTo>
                  <a:pt x="521" y="803"/>
                </a:lnTo>
                <a:lnTo>
                  <a:pt x="518" y="800"/>
                </a:lnTo>
                <a:lnTo>
                  <a:pt x="517" y="805"/>
                </a:lnTo>
                <a:lnTo>
                  <a:pt x="516" y="811"/>
                </a:lnTo>
                <a:lnTo>
                  <a:pt x="513" y="806"/>
                </a:lnTo>
                <a:lnTo>
                  <a:pt x="511" y="801"/>
                </a:lnTo>
                <a:lnTo>
                  <a:pt x="509" y="807"/>
                </a:lnTo>
                <a:lnTo>
                  <a:pt x="506" y="812"/>
                </a:lnTo>
                <a:lnTo>
                  <a:pt x="504" y="806"/>
                </a:lnTo>
                <a:lnTo>
                  <a:pt x="500" y="799"/>
                </a:lnTo>
                <a:lnTo>
                  <a:pt x="499" y="807"/>
                </a:lnTo>
                <a:lnTo>
                  <a:pt x="497" y="814"/>
                </a:lnTo>
                <a:lnTo>
                  <a:pt x="493" y="808"/>
                </a:lnTo>
                <a:lnTo>
                  <a:pt x="491" y="802"/>
                </a:lnTo>
                <a:lnTo>
                  <a:pt x="489" y="808"/>
                </a:lnTo>
                <a:lnTo>
                  <a:pt x="487" y="815"/>
                </a:lnTo>
                <a:lnTo>
                  <a:pt x="486" y="809"/>
                </a:lnTo>
                <a:lnTo>
                  <a:pt x="485" y="803"/>
                </a:lnTo>
                <a:lnTo>
                  <a:pt x="482" y="811"/>
                </a:lnTo>
                <a:lnTo>
                  <a:pt x="480" y="818"/>
                </a:lnTo>
                <a:lnTo>
                  <a:pt x="477" y="812"/>
                </a:lnTo>
                <a:lnTo>
                  <a:pt x="476" y="806"/>
                </a:lnTo>
                <a:lnTo>
                  <a:pt x="474" y="813"/>
                </a:lnTo>
                <a:lnTo>
                  <a:pt x="471" y="820"/>
                </a:lnTo>
                <a:lnTo>
                  <a:pt x="469" y="813"/>
                </a:lnTo>
                <a:lnTo>
                  <a:pt x="467" y="806"/>
                </a:lnTo>
                <a:lnTo>
                  <a:pt x="464" y="811"/>
                </a:lnTo>
                <a:lnTo>
                  <a:pt x="463" y="817"/>
                </a:lnTo>
                <a:lnTo>
                  <a:pt x="461" y="812"/>
                </a:lnTo>
                <a:lnTo>
                  <a:pt x="458" y="808"/>
                </a:lnTo>
                <a:lnTo>
                  <a:pt x="457" y="812"/>
                </a:lnTo>
                <a:lnTo>
                  <a:pt x="455" y="815"/>
                </a:lnTo>
                <a:lnTo>
                  <a:pt x="453" y="812"/>
                </a:lnTo>
                <a:lnTo>
                  <a:pt x="451" y="809"/>
                </a:lnTo>
                <a:lnTo>
                  <a:pt x="447" y="808"/>
                </a:lnTo>
                <a:lnTo>
                  <a:pt x="444" y="808"/>
                </a:lnTo>
                <a:lnTo>
                  <a:pt x="440" y="808"/>
                </a:lnTo>
                <a:lnTo>
                  <a:pt x="437" y="809"/>
                </a:lnTo>
                <a:lnTo>
                  <a:pt x="437" y="811"/>
                </a:lnTo>
                <a:lnTo>
                  <a:pt x="435" y="812"/>
                </a:lnTo>
                <a:lnTo>
                  <a:pt x="434" y="811"/>
                </a:lnTo>
                <a:lnTo>
                  <a:pt x="433" y="809"/>
                </a:lnTo>
                <a:lnTo>
                  <a:pt x="422" y="807"/>
                </a:lnTo>
                <a:lnTo>
                  <a:pt x="410" y="805"/>
                </a:lnTo>
                <a:lnTo>
                  <a:pt x="415" y="802"/>
                </a:lnTo>
                <a:lnTo>
                  <a:pt x="420" y="800"/>
                </a:lnTo>
                <a:lnTo>
                  <a:pt x="418" y="799"/>
                </a:lnTo>
                <a:lnTo>
                  <a:pt x="417" y="796"/>
                </a:lnTo>
                <a:lnTo>
                  <a:pt x="415" y="796"/>
                </a:lnTo>
                <a:lnTo>
                  <a:pt x="410" y="796"/>
                </a:lnTo>
                <a:lnTo>
                  <a:pt x="415" y="793"/>
                </a:lnTo>
                <a:lnTo>
                  <a:pt x="420" y="789"/>
                </a:lnTo>
                <a:lnTo>
                  <a:pt x="415" y="788"/>
                </a:lnTo>
                <a:lnTo>
                  <a:pt x="410" y="788"/>
                </a:lnTo>
                <a:lnTo>
                  <a:pt x="415" y="784"/>
                </a:lnTo>
                <a:lnTo>
                  <a:pt x="420" y="782"/>
                </a:lnTo>
                <a:lnTo>
                  <a:pt x="420" y="779"/>
                </a:lnTo>
                <a:lnTo>
                  <a:pt x="417" y="777"/>
                </a:lnTo>
                <a:lnTo>
                  <a:pt x="414" y="776"/>
                </a:lnTo>
                <a:lnTo>
                  <a:pt x="409" y="773"/>
                </a:lnTo>
                <a:lnTo>
                  <a:pt x="415" y="771"/>
                </a:lnTo>
                <a:lnTo>
                  <a:pt x="420" y="770"/>
                </a:lnTo>
                <a:lnTo>
                  <a:pt x="420" y="769"/>
                </a:lnTo>
                <a:lnTo>
                  <a:pt x="420" y="767"/>
                </a:lnTo>
                <a:lnTo>
                  <a:pt x="415" y="766"/>
                </a:lnTo>
                <a:lnTo>
                  <a:pt x="409" y="766"/>
                </a:lnTo>
                <a:lnTo>
                  <a:pt x="415" y="764"/>
                </a:lnTo>
                <a:lnTo>
                  <a:pt x="420" y="761"/>
                </a:lnTo>
                <a:lnTo>
                  <a:pt x="421" y="759"/>
                </a:lnTo>
                <a:lnTo>
                  <a:pt x="418" y="758"/>
                </a:lnTo>
                <a:lnTo>
                  <a:pt x="416" y="755"/>
                </a:lnTo>
                <a:lnTo>
                  <a:pt x="411" y="754"/>
                </a:lnTo>
                <a:lnTo>
                  <a:pt x="416" y="753"/>
                </a:lnTo>
                <a:lnTo>
                  <a:pt x="420" y="752"/>
                </a:lnTo>
                <a:lnTo>
                  <a:pt x="420" y="749"/>
                </a:lnTo>
                <a:lnTo>
                  <a:pt x="418" y="747"/>
                </a:lnTo>
                <a:lnTo>
                  <a:pt x="416" y="745"/>
                </a:lnTo>
                <a:lnTo>
                  <a:pt x="412" y="743"/>
                </a:lnTo>
                <a:lnTo>
                  <a:pt x="416" y="741"/>
                </a:lnTo>
                <a:lnTo>
                  <a:pt x="420" y="740"/>
                </a:lnTo>
                <a:lnTo>
                  <a:pt x="416" y="737"/>
                </a:lnTo>
                <a:lnTo>
                  <a:pt x="412" y="735"/>
                </a:lnTo>
                <a:lnTo>
                  <a:pt x="417" y="733"/>
                </a:lnTo>
                <a:lnTo>
                  <a:pt x="422" y="730"/>
                </a:lnTo>
                <a:lnTo>
                  <a:pt x="422" y="729"/>
                </a:lnTo>
                <a:lnTo>
                  <a:pt x="421" y="727"/>
                </a:lnTo>
                <a:lnTo>
                  <a:pt x="418" y="725"/>
                </a:lnTo>
                <a:lnTo>
                  <a:pt x="415" y="723"/>
                </a:lnTo>
                <a:lnTo>
                  <a:pt x="421" y="722"/>
                </a:lnTo>
                <a:lnTo>
                  <a:pt x="426" y="719"/>
                </a:lnTo>
                <a:lnTo>
                  <a:pt x="424" y="717"/>
                </a:lnTo>
                <a:lnTo>
                  <a:pt x="423" y="716"/>
                </a:lnTo>
                <a:lnTo>
                  <a:pt x="420" y="713"/>
                </a:lnTo>
                <a:lnTo>
                  <a:pt x="416" y="712"/>
                </a:lnTo>
                <a:lnTo>
                  <a:pt x="421" y="711"/>
                </a:lnTo>
                <a:lnTo>
                  <a:pt x="426" y="709"/>
                </a:lnTo>
                <a:lnTo>
                  <a:pt x="422" y="706"/>
                </a:lnTo>
                <a:lnTo>
                  <a:pt x="417" y="704"/>
                </a:lnTo>
                <a:lnTo>
                  <a:pt x="422" y="701"/>
                </a:lnTo>
                <a:lnTo>
                  <a:pt x="427" y="700"/>
                </a:lnTo>
                <a:lnTo>
                  <a:pt x="423" y="699"/>
                </a:lnTo>
                <a:lnTo>
                  <a:pt x="420" y="698"/>
                </a:lnTo>
                <a:lnTo>
                  <a:pt x="423" y="694"/>
                </a:lnTo>
                <a:lnTo>
                  <a:pt x="428" y="692"/>
                </a:lnTo>
                <a:lnTo>
                  <a:pt x="428" y="691"/>
                </a:lnTo>
                <a:lnTo>
                  <a:pt x="427" y="689"/>
                </a:lnTo>
                <a:lnTo>
                  <a:pt x="424" y="688"/>
                </a:lnTo>
                <a:lnTo>
                  <a:pt x="420" y="687"/>
                </a:lnTo>
                <a:lnTo>
                  <a:pt x="424" y="686"/>
                </a:lnTo>
                <a:lnTo>
                  <a:pt x="429" y="683"/>
                </a:lnTo>
                <a:lnTo>
                  <a:pt x="429" y="682"/>
                </a:lnTo>
                <a:lnTo>
                  <a:pt x="430" y="680"/>
                </a:lnTo>
                <a:lnTo>
                  <a:pt x="426" y="681"/>
                </a:lnTo>
                <a:lnTo>
                  <a:pt x="421" y="681"/>
                </a:lnTo>
                <a:lnTo>
                  <a:pt x="423" y="680"/>
                </a:lnTo>
                <a:lnTo>
                  <a:pt x="426" y="677"/>
                </a:lnTo>
                <a:lnTo>
                  <a:pt x="422" y="675"/>
                </a:lnTo>
                <a:lnTo>
                  <a:pt x="420" y="673"/>
                </a:lnTo>
                <a:lnTo>
                  <a:pt x="427" y="671"/>
                </a:lnTo>
                <a:lnTo>
                  <a:pt x="433" y="669"/>
                </a:lnTo>
                <a:lnTo>
                  <a:pt x="434" y="668"/>
                </a:lnTo>
                <a:lnTo>
                  <a:pt x="434" y="667"/>
                </a:lnTo>
                <a:lnTo>
                  <a:pt x="429" y="665"/>
                </a:lnTo>
                <a:lnTo>
                  <a:pt x="424" y="664"/>
                </a:lnTo>
                <a:lnTo>
                  <a:pt x="428" y="662"/>
                </a:lnTo>
                <a:lnTo>
                  <a:pt x="433" y="659"/>
                </a:lnTo>
                <a:lnTo>
                  <a:pt x="432" y="657"/>
                </a:lnTo>
                <a:lnTo>
                  <a:pt x="429" y="656"/>
                </a:lnTo>
                <a:lnTo>
                  <a:pt x="427" y="655"/>
                </a:lnTo>
                <a:lnTo>
                  <a:pt x="424" y="655"/>
                </a:lnTo>
                <a:close/>
                <a:moveTo>
                  <a:pt x="440" y="668"/>
                </a:moveTo>
                <a:lnTo>
                  <a:pt x="440" y="668"/>
                </a:lnTo>
                <a:lnTo>
                  <a:pt x="441" y="668"/>
                </a:lnTo>
                <a:lnTo>
                  <a:pt x="437" y="701"/>
                </a:lnTo>
                <a:lnTo>
                  <a:pt x="433" y="734"/>
                </a:lnTo>
                <a:lnTo>
                  <a:pt x="433" y="751"/>
                </a:lnTo>
                <a:lnTo>
                  <a:pt x="433" y="766"/>
                </a:lnTo>
                <a:lnTo>
                  <a:pt x="434" y="782"/>
                </a:lnTo>
                <a:lnTo>
                  <a:pt x="435" y="796"/>
                </a:lnTo>
                <a:lnTo>
                  <a:pt x="435" y="773"/>
                </a:lnTo>
                <a:lnTo>
                  <a:pt x="435" y="751"/>
                </a:lnTo>
                <a:lnTo>
                  <a:pt x="437" y="729"/>
                </a:lnTo>
                <a:lnTo>
                  <a:pt x="438" y="709"/>
                </a:lnTo>
                <a:lnTo>
                  <a:pt x="441" y="692"/>
                </a:lnTo>
                <a:lnTo>
                  <a:pt x="444" y="676"/>
                </a:lnTo>
                <a:lnTo>
                  <a:pt x="447" y="665"/>
                </a:lnTo>
                <a:lnTo>
                  <a:pt x="452" y="659"/>
                </a:lnTo>
                <a:lnTo>
                  <a:pt x="453" y="662"/>
                </a:lnTo>
                <a:lnTo>
                  <a:pt x="453" y="664"/>
                </a:lnTo>
                <a:lnTo>
                  <a:pt x="450" y="682"/>
                </a:lnTo>
                <a:lnTo>
                  <a:pt x="446" y="699"/>
                </a:lnTo>
                <a:lnTo>
                  <a:pt x="444" y="717"/>
                </a:lnTo>
                <a:lnTo>
                  <a:pt x="443" y="734"/>
                </a:lnTo>
                <a:lnTo>
                  <a:pt x="443" y="749"/>
                </a:lnTo>
                <a:lnTo>
                  <a:pt x="444" y="765"/>
                </a:lnTo>
                <a:lnTo>
                  <a:pt x="445" y="781"/>
                </a:lnTo>
                <a:lnTo>
                  <a:pt x="449" y="796"/>
                </a:lnTo>
                <a:lnTo>
                  <a:pt x="446" y="772"/>
                </a:lnTo>
                <a:lnTo>
                  <a:pt x="446" y="751"/>
                </a:lnTo>
                <a:lnTo>
                  <a:pt x="446" y="731"/>
                </a:lnTo>
                <a:lnTo>
                  <a:pt x="447" y="716"/>
                </a:lnTo>
                <a:lnTo>
                  <a:pt x="449" y="701"/>
                </a:lnTo>
                <a:lnTo>
                  <a:pt x="451" y="688"/>
                </a:lnTo>
                <a:lnTo>
                  <a:pt x="455" y="679"/>
                </a:lnTo>
                <a:lnTo>
                  <a:pt x="459" y="669"/>
                </a:lnTo>
                <a:lnTo>
                  <a:pt x="459" y="673"/>
                </a:lnTo>
                <a:lnTo>
                  <a:pt x="459" y="676"/>
                </a:lnTo>
                <a:lnTo>
                  <a:pt x="456" y="693"/>
                </a:lnTo>
                <a:lnTo>
                  <a:pt x="453" y="710"/>
                </a:lnTo>
                <a:lnTo>
                  <a:pt x="452" y="725"/>
                </a:lnTo>
                <a:lnTo>
                  <a:pt x="452" y="740"/>
                </a:lnTo>
                <a:lnTo>
                  <a:pt x="452" y="754"/>
                </a:lnTo>
                <a:lnTo>
                  <a:pt x="453" y="767"/>
                </a:lnTo>
                <a:lnTo>
                  <a:pt x="455" y="779"/>
                </a:lnTo>
                <a:lnTo>
                  <a:pt x="458" y="791"/>
                </a:lnTo>
                <a:lnTo>
                  <a:pt x="459" y="790"/>
                </a:lnTo>
                <a:lnTo>
                  <a:pt x="461" y="790"/>
                </a:lnTo>
                <a:lnTo>
                  <a:pt x="458" y="772"/>
                </a:lnTo>
                <a:lnTo>
                  <a:pt x="457" y="755"/>
                </a:lnTo>
                <a:lnTo>
                  <a:pt x="457" y="739"/>
                </a:lnTo>
                <a:lnTo>
                  <a:pt x="458" y="723"/>
                </a:lnTo>
                <a:lnTo>
                  <a:pt x="461" y="694"/>
                </a:lnTo>
                <a:lnTo>
                  <a:pt x="465" y="665"/>
                </a:lnTo>
                <a:lnTo>
                  <a:pt x="468" y="665"/>
                </a:lnTo>
                <a:lnTo>
                  <a:pt x="470" y="665"/>
                </a:lnTo>
                <a:lnTo>
                  <a:pt x="467" y="683"/>
                </a:lnTo>
                <a:lnTo>
                  <a:pt x="465" y="701"/>
                </a:lnTo>
                <a:lnTo>
                  <a:pt x="463" y="717"/>
                </a:lnTo>
                <a:lnTo>
                  <a:pt x="463" y="733"/>
                </a:lnTo>
                <a:lnTo>
                  <a:pt x="463" y="748"/>
                </a:lnTo>
                <a:lnTo>
                  <a:pt x="464" y="761"/>
                </a:lnTo>
                <a:lnTo>
                  <a:pt x="465" y="776"/>
                </a:lnTo>
                <a:lnTo>
                  <a:pt x="468" y="789"/>
                </a:lnTo>
                <a:lnTo>
                  <a:pt x="469" y="788"/>
                </a:lnTo>
                <a:lnTo>
                  <a:pt x="470" y="787"/>
                </a:lnTo>
                <a:lnTo>
                  <a:pt x="467" y="752"/>
                </a:lnTo>
                <a:lnTo>
                  <a:pt x="467" y="721"/>
                </a:lnTo>
                <a:lnTo>
                  <a:pt x="468" y="706"/>
                </a:lnTo>
                <a:lnTo>
                  <a:pt x="469" y="693"/>
                </a:lnTo>
                <a:lnTo>
                  <a:pt x="470" y="681"/>
                </a:lnTo>
                <a:lnTo>
                  <a:pt x="473" y="668"/>
                </a:lnTo>
                <a:lnTo>
                  <a:pt x="475" y="669"/>
                </a:lnTo>
                <a:lnTo>
                  <a:pt x="477" y="669"/>
                </a:lnTo>
                <a:lnTo>
                  <a:pt x="473" y="704"/>
                </a:lnTo>
                <a:lnTo>
                  <a:pt x="471" y="735"/>
                </a:lnTo>
                <a:lnTo>
                  <a:pt x="471" y="749"/>
                </a:lnTo>
                <a:lnTo>
                  <a:pt x="473" y="763"/>
                </a:lnTo>
                <a:lnTo>
                  <a:pt x="474" y="776"/>
                </a:lnTo>
                <a:lnTo>
                  <a:pt x="476" y="788"/>
                </a:lnTo>
                <a:lnTo>
                  <a:pt x="477" y="788"/>
                </a:lnTo>
                <a:lnTo>
                  <a:pt x="479" y="788"/>
                </a:lnTo>
                <a:lnTo>
                  <a:pt x="476" y="767"/>
                </a:lnTo>
                <a:lnTo>
                  <a:pt x="476" y="751"/>
                </a:lnTo>
                <a:lnTo>
                  <a:pt x="475" y="734"/>
                </a:lnTo>
                <a:lnTo>
                  <a:pt x="476" y="718"/>
                </a:lnTo>
                <a:lnTo>
                  <a:pt x="477" y="704"/>
                </a:lnTo>
                <a:lnTo>
                  <a:pt x="479" y="691"/>
                </a:lnTo>
                <a:lnTo>
                  <a:pt x="480" y="679"/>
                </a:lnTo>
                <a:lnTo>
                  <a:pt x="482" y="668"/>
                </a:lnTo>
                <a:lnTo>
                  <a:pt x="485" y="669"/>
                </a:lnTo>
                <a:lnTo>
                  <a:pt x="486" y="670"/>
                </a:lnTo>
                <a:lnTo>
                  <a:pt x="482" y="701"/>
                </a:lnTo>
                <a:lnTo>
                  <a:pt x="482" y="730"/>
                </a:lnTo>
                <a:lnTo>
                  <a:pt x="482" y="758"/>
                </a:lnTo>
                <a:lnTo>
                  <a:pt x="486" y="785"/>
                </a:lnTo>
                <a:lnTo>
                  <a:pt x="487" y="784"/>
                </a:lnTo>
                <a:lnTo>
                  <a:pt x="488" y="784"/>
                </a:lnTo>
                <a:lnTo>
                  <a:pt x="487" y="751"/>
                </a:lnTo>
                <a:lnTo>
                  <a:pt x="486" y="722"/>
                </a:lnTo>
                <a:lnTo>
                  <a:pt x="486" y="709"/>
                </a:lnTo>
                <a:lnTo>
                  <a:pt x="487" y="697"/>
                </a:lnTo>
                <a:lnTo>
                  <a:pt x="488" y="685"/>
                </a:lnTo>
                <a:lnTo>
                  <a:pt x="489" y="674"/>
                </a:lnTo>
                <a:lnTo>
                  <a:pt x="492" y="673"/>
                </a:lnTo>
                <a:lnTo>
                  <a:pt x="493" y="670"/>
                </a:lnTo>
                <a:lnTo>
                  <a:pt x="491" y="697"/>
                </a:lnTo>
                <a:lnTo>
                  <a:pt x="489" y="724"/>
                </a:lnTo>
                <a:lnTo>
                  <a:pt x="491" y="754"/>
                </a:lnTo>
                <a:lnTo>
                  <a:pt x="494" y="784"/>
                </a:lnTo>
                <a:lnTo>
                  <a:pt x="495" y="784"/>
                </a:lnTo>
                <a:lnTo>
                  <a:pt x="497" y="784"/>
                </a:lnTo>
                <a:lnTo>
                  <a:pt x="494" y="749"/>
                </a:lnTo>
                <a:lnTo>
                  <a:pt x="494" y="718"/>
                </a:lnTo>
                <a:lnTo>
                  <a:pt x="495" y="691"/>
                </a:lnTo>
                <a:lnTo>
                  <a:pt x="499" y="665"/>
                </a:lnTo>
                <a:lnTo>
                  <a:pt x="500" y="667"/>
                </a:lnTo>
                <a:lnTo>
                  <a:pt x="501" y="668"/>
                </a:lnTo>
                <a:lnTo>
                  <a:pt x="500" y="698"/>
                </a:lnTo>
                <a:lnTo>
                  <a:pt x="499" y="727"/>
                </a:lnTo>
                <a:lnTo>
                  <a:pt x="500" y="755"/>
                </a:lnTo>
                <a:lnTo>
                  <a:pt x="503" y="785"/>
                </a:lnTo>
                <a:lnTo>
                  <a:pt x="504" y="785"/>
                </a:lnTo>
                <a:lnTo>
                  <a:pt x="505" y="784"/>
                </a:lnTo>
                <a:lnTo>
                  <a:pt x="504" y="747"/>
                </a:lnTo>
                <a:lnTo>
                  <a:pt x="504" y="715"/>
                </a:lnTo>
                <a:lnTo>
                  <a:pt x="506" y="688"/>
                </a:lnTo>
                <a:lnTo>
                  <a:pt x="510" y="669"/>
                </a:lnTo>
                <a:lnTo>
                  <a:pt x="511" y="669"/>
                </a:lnTo>
                <a:lnTo>
                  <a:pt x="512" y="669"/>
                </a:lnTo>
                <a:lnTo>
                  <a:pt x="513" y="670"/>
                </a:lnTo>
                <a:lnTo>
                  <a:pt x="513" y="671"/>
                </a:lnTo>
                <a:lnTo>
                  <a:pt x="513" y="675"/>
                </a:lnTo>
                <a:lnTo>
                  <a:pt x="511" y="681"/>
                </a:lnTo>
                <a:lnTo>
                  <a:pt x="509" y="706"/>
                </a:lnTo>
                <a:lnTo>
                  <a:pt x="507" y="731"/>
                </a:lnTo>
                <a:lnTo>
                  <a:pt x="509" y="757"/>
                </a:lnTo>
                <a:lnTo>
                  <a:pt x="511" y="784"/>
                </a:lnTo>
                <a:lnTo>
                  <a:pt x="512" y="784"/>
                </a:lnTo>
                <a:lnTo>
                  <a:pt x="515" y="784"/>
                </a:lnTo>
                <a:lnTo>
                  <a:pt x="512" y="748"/>
                </a:lnTo>
                <a:lnTo>
                  <a:pt x="513" y="718"/>
                </a:lnTo>
                <a:lnTo>
                  <a:pt x="516" y="693"/>
                </a:lnTo>
                <a:lnTo>
                  <a:pt x="519" y="670"/>
                </a:lnTo>
                <a:lnTo>
                  <a:pt x="522" y="669"/>
                </a:lnTo>
                <a:lnTo>
                  <a:pt x="523" y="670"/>
                </a:lnTo>
                <a:lnTo>
                  <a:pt x="524" y="674"/>
                </a:lnTo>
                <a:lnTo>
                  <a:pt x="522" y="679"/>
                </a:lnTo>
                <a:lnTo>
                  <a:pt x="519" y="705"/>
                </a:lnTo>
                <a:lnTo>
                  <a:pt x="517" y="730"/>
                </a:lnTo>
                <a:lnTo>
                  <a:pt x="517" y="755"/>
                </a:lnTo>
                <a:lnTo>
                  <a:pt x="518" y="784"/>
                </a:lnTo>
                <a:lnTo>
                  <a:pt x="521" y="784"/>
                </a:lnTo>
                <a:lnTo>
                  <a:pt x="523" y="784"/>
                </a:lnTo>
                <a:lnTo>
                  <a:pt x="527" y="787"/>
                </a:lnTo>
                <a:lnTo>
                  <a:pt x="528" y="788"/>
                </a:lnTo>
                <a:lnTo>
                  <a:pt x="527" y="789"/>
                </a:lnTo>
                <a:lnTo>
                  <a:pt x="524" y="790"/>
                </a:lnTo>
                <a:lnTo>
                  <a:pt x="500" y="795"/>
                </a:lnTo>
                <a:lnTo>
                  <a:pt x="477" y="800"/>
                </a:lnTo>
                <a:lnTo>
                  <a:pt x="456" y="802"/>
                </a:lnTo>
                <a:lnTo>
                  <a:pt x="433" y="805"/>
                </a:lnTo>
                <a:lnTo>
                  <a:pt x="429" y="805"/>
                </a:lnTo>
                <a:lnTo>
                  <a:pt x="427" y="802"/>
                </a:lnTo>
                <a:lnTo>
                  <a:pt x="426" y="799"/>
                </a:lnTo>
                <a:lnTo>
                  <a:pt x="426" y="794"/>
                </a:lnTo>
                <a:lnTo>
                  <a:pt x="424" y="777"/>
                </a:lnTo>
                <a:lnTo>
                  <a:pt x="426" y="760"/>
                </a:lnTo>
                <a:lnTo>
                  <a:pt x="426" y="743"/>
                </a:lnTo>
                <a:lnTo>
                  <a:pt x="428" y="728"/>
                </a:lnTo>
                <a:lnTo>
                  <a:pt x="429" y="712"/>
                </a:lnTo>
                <a:lnTo>
                  <a:pt x="433" y="698"/>
                </a:lnTo>
                <a:lnTo>
                  <a:pt x="435" y="682"/>
                </a:lnTo>
                <a:lnTo>
                  <a:pt x="440" y="668"/>
                </a:lnTo>
                <a:close/>
                <a:moveTo>
                  <a:pt x="546" y="694"/>
                </a:moveTo>
                <a:lnTo>
                  <a:pt x="548" y="685"/>
                </a:lnTo>
                <a:lnTo>
                  <a:pt x="549" y="675"/>
                </a:lnTo>
                <a:lnTo>
                  <a:pt x="553" y="674"/>
                </a:lnTo>
                <a:lnTo>
                  <a:pt x="554" y="675"/>
                </a:lnTo>
                <a:lnTo>
                  <a:pt x="555" y="676"/>
                </a:lnTo>
                <a:lnTo>
                  <a:pt x="555" y="680"/>
                </a:lnTo>
                <a:lnTo>
                  <a:pt x="552" y="687"/>
                </a:lnTo>
                <a:lnTo>
                  <a:pt x="547" y="695"/>
                </a:lnTo>
                <a:lnTo>
                  <a:pt x="547" y="695"/>
                </a:lnTo>
                <a:lnTo>
                  <a:pt x="546" y="694"/>
                </a:lnTo>
                <a:close/>
                <a:moveTo>
                  <a:pt x="539" y="674"/>
                </a:moveTo>
                <a:lnTo>
                  <a:pt x="536" y="697"/>
                </a:lnTo>
                <a:lnTo>
                  <a:pt x="534" y="716"/>
                </a:lnTo>
                <a:lnTo>
                  <a:pt x="533" y="736"/>
                </a:lnTo>
                <a:lnTo>
                  <a:pt x="531" y="759"/>
                </a:lnTo>
                <a:lnTo>
                  <a:pt x="533" y="761"/>
                </a:lnTo>
                <a:lnTo>
                  <a:pt x="534" y="765"/>
                </a:lnTo>
                <a:lnTo>
                  <a:pt x="535" y="739"/>
                </a:lnTo>
                <a:lnTo>
                  <a:pt x="537" y="717"/>
                </a:lnTo>
                <a:lnTo>
                  <a:pt x="541" y="697"/>
                </a:lnTo>
                <a:lnTo>
                  <a:pt x="545" y="675"/>
                </a:lnTo>
                <a:lnTo>
                  <a:pt x="545" y="673"/>
                </a:lnTo>
                <a:lnTo>
                  <a:pt x="543" y="671"/>
                </a:lnTo>
                <a:lnTo>
                  <a:pt x="541" y="671"/>
                </a:lnTo>
                <a:lnTo>
                  <a:pt x="539" y="674"/>
                </a:lnTo>
                <a:close/>
                <a:moveTo>
                  <a:pt x="529" y="673"/>
                </a:moveTo>
                <a:lnTo>
                  <a:pt x="530" y="671"/>
                </a:lnTo>
                <a:lnTo>
                  <a:pt x="533" y="671"/>
                </a:lnTo>
                <a:lnTo>
                  <a:pt x="534" y="673"/>
                </a:lnTo>
                <a:lnTo>
                  <a:pt x="534" y="674"/>
                </a:lnTo>
                <a:lnTo>
                  <a:pt x="530" y="695"/>
                </a:lnTo>
                <a:lnTo>
                  <a:pt x="528" y="719"/>
                </a:lnTo>
                <a:lnTo>
                  <a:pt x="525" y="745"/>
                </a:lnTo>
                <a:lnTo>
                  <a:pt x="524" y="772"/>
                </a:lnTo>
                <a:lnTo>
                  <a:pt x="524" y="772"/>
                </a:lnTo>
                <a:lnTo>
                  <a:pt x="523" y="772"/>
                </a:lnTo>
                <a:lnTo>
                  <a:pt x="522" y="746"/>
                </a:lnTo>
                <a:lnTo>
                  <a:pt x="523" y="721"/>
                </a:lnTo>
                <a:lnTo>
                  <a:pt x="525" y="697"/>
                </a:lnTo>
                <a:lnTo>
                  <a:pt x="529" y="673"/>
                </a:lnTo>
                <a:close/>
                <a:moveTo>
                  <a:pt x="396" y="883"/>
                </a:moveTo>
                <a:lnTo>
                  <a:pt x="396" y="875"/>
                </a:lnTo>
                <a:lnTo>
                  <a:pt x="396" y="867"/>
                </a:lnTo>
                <a:lnTo>
                  <a:pt x="397" y="859"/>
                </a:lnTo>
                <a:lnTo>
                  <a:pt x="399" y="851"/>
                </a:lnTo>
                <a:lnTo>
                  <a:pt x="402" y="848"/>
                </a:lnTo>
                <a:lnTo>
                  <a:pt x="404" y="845"/>
                </a:lnTo>
                <a:lnTo>
                  <a:pt x="408" y="844"/>
                </a:lnTo>
                <a:lnTo>
                  <a:pt x="414" y="843"/>
                </a:lnTo>
                <a:lnTo>
                  <a:pt x="427" y="841"/>
                </a:lnTo>
                <a:lnTo>
                  <a:pt x="457" y="837"/>
                </a:lnTo>
                <a:lnTo>
                  <a:pt x="486" y="832"/>
                </a:lnTo>
                <a:lnTo>
                  <a:pt x="499" y="830"/>
                </a:lnTo>
                <a:lnTo>
                  <a:pt x="503" y="831"/>
                </a:lnTo>
                <a:lnTo>
                  <a:pt x="504" y="832"/>
                </a:lnTo>
                <a:lnTo>
                  <a:pt x="504" y="835"/>
                </a:lnTo>
                <a:lnTo>
                  <a:pt x="504" y="838"/>
                </a:lnTo>
                <a:lnTo>
                  <a:pt x="501" y="850"/>
                </a:lnTo>
                <a:lnTo>
                  <a:pt x="498" y="861"/>
                </a:lnTo>
                <a:lnTo>
                  <a:pt x="497" y="861"/>
                </a:lnTo>
                <a:lnTo>
                  <a:pt x="495" y="860"/>
                </a:lnTo>
                <a:lnTo>
                  <a:pt x="495" y="859"/>
                </a:lnTo>
                <a:lnTo>
                  <a:pt x="494" y="855"/>
                </a:lnTo>
                <a:lnTo>
                  <a:pt x="494" y="847"/>
                </a:lnTo>
                <a:lnTo>
                  <a:pt x="494" y="836"/>
                </a:lnTo>
                <a:lnTo>
                  <a:pt x="491" y="847"/>
                </a:lnTo>
                <a:lnTo>
                  <a:pt x="488" y="857"/>
                </a:lnTo>
                <a:lnTo>
                  <a:pt x="487" y="862"/>
                </a:lnTo>
                <a:lnTo>
                  <a:pt x="486" y="866"/>
                </a:lnTo>
                <a:lnTo>
                  <a:pt x="483" y="868"/>
                </a:lnTo>
                <a:lnTo>
                  <a:pt x="480" y="869"/>
                </a:lnTo>
                <a:lnTo>
                  <a:pt x="479" y="867"/>
                </a:lnTo>
                <a:lnTo>
                  <a:pt x="479" y="863"/>
                </a:lnTo>
                <a:lnTo>
                  <a:pt x="479" y="860"/>
                </a:lnTo>
                <a:lnTo>
                  <a:pt x="480" y="855"/>
                </a:lnTo>
                <a:lnTo>
                  <a:pt x="482" y="847"/>
                </a:lnTo>
                <a:lnTo>
                  <a:pt x="485" y="838"/>
                </a:lnTo>
                <a:lnTo>
                  <a:pt x="476" y="854"/>
                </a:lnTo>
                <a:lnTo>
                  <a:pt x="469" y="871"/>
                </a:lnTo>
                <a:lnTo>
                  <a:pt x="468" y="868"/>
                </a:lnTo>
                <a:lnTo>
                  <a:pt x="467" y="863"/>
                </a:lnTo>
                <a:lnTo>
                  <a:pt x="468" y="854"/>
                </a:lnTo>
                <a:lnTo>
                  <a:pt x="469" y="843"/>
                </a:lnTo>
                <a:lnTo>
                  <a:pt x="465" y="851"/>
                </a:lnTo>
                <a:lnTo>
                  <a:pt x="462" y="860"/>
                </a:lnTo>
                <a:lnTo>
                  <a:pt x="459" y="866"/>
                </a:lnTo>
                <a:lnTo>
                  <a:pt x="456" y="871"/>
                </a:lnTo>
                <a:lnTo>
                  <a:pt x="455" y="866"/>
                </a:lnTo>
                <a:lnTo>
                  <a:pt x="453" y="861"/>
                </a:lnTo>
                <a:lnTo>
                  <a:pt x="453" y="854"/>
                </a:lnTo>
                <a:lnTo>
                  <a:pt x="453" y="847"/>
                </a:lnTo>
                <a:lnTo>
                  <a:pt x="451" y="857"/>
                </a:lnTo>
                <a:lnTo>
                  <a:pt x="447" y="867"/>
                </a:lnTo>
                <a:lnTo>
                  <a:pt x="445" y="873"/>
                </a:lnTo>
                <a:lnTo>
                  <a:pt x="441" y="877"/>
                </a:lnTo>
                <a:lnTo>
                  <a:pt x="441" y="862"/>
                </a:lnTo>
                <a:lnTo>
                  <a:pt x="443" y="849"/>
                </a:lnTo>
                <a:lnTo>
                  <a:pt x="441" y="848"/>
                </a:lnTo>
                <a:lnTo>
                  <a:pt x="440" y="847"/>
                </a:lnTo>
                <a:lnTo>
                  <a:pt x="438" y="857"/>
                </a:lnTo>
                <a:lnTo>
                  <a:pt x="437" y="867"/>
                </a:lnTo>
                <a:lnTo>
                  <a:pt x="434" y="873"/>
                </a:lnTo>
                <a:lnTo>
                  <a:pt x="432" y="878"/>
                </a:lnTo>
                <a:lnTo>
                  <a:pt x="429" y="871"/>
                </a:lnTo>
                <a:lnTo>
                  <a:pt x="429" y="863"/>
                </a:lnTo>
                <a:lnTo>
                  <a:pt x="429" y="855"/>
                </a:lnTo>
                <a:lnTo>
                  <a:pt x="433" y="848"/>
                </a:lnTo>
                <a:lnTo>
                  <a:pt x="430" y="848"/>
                </a:lnTo>
                <a:lnTo>
                  <a:pt x="428" y="848"/>
                </a:lnTo>
                <a:lnTo>
                  <a:pt x="427" y="854"/>
                </a:lnTo>
                <a:lnTo>
                  <a:pt x="426" y="859"/>
                </a:lnTo>
                <a:lnTo>
                  <a:pt x="423" y="863"/>
                </a:lnTo>
                <a:lnTo>
                  <a:pt x="421" y="866"/>
                </a:lnTo>
                <a:lnTo>
                  <a:pt x="417" y="865"/>
                </a:lnTo>
                <a:lnTo>
                  <a:pt x="415" y="861"/>
                </a:lnTo>
                <a:lnTo>
                  <a:pt x="414" y="856"/>
                </a:lnTo>
                <a:lnTo>
                  <a:pt x="414" y="850"/>
                </a:lnTo>
                <a:lnTo>
                  <a:pt x="410" y="862"/>
                </a:lnTo>
                <a:lnTo>
                  <a:pt x="405" y="871"/>
                </a:lnTo>
                <a:lnTo>
                  <a:pt x="400" y="878"/>
                </a:lnTo>
                <a:lnTo>
                  <a:pt x="396" y="883"/>
                </a:lnTo>
                <a:close/>
                <a:moveTo>
                  <a:pt x="497" y="635"/>
                </a:moveTo>
                <a:lnTo>
                  <a:pt x="500" y="628"/>
                </a:lnTo>
                <a:lnTo>
                  <a:pt x="504" y="622"/>
                </a:lnTo>
                <a:lnTo>
                  <a:pt x="503" y="622"/>
                </a:lnTo>
                <a:lnTo>
                  <a:pt x="503" y="621"/>
                </a:lnTo>
                <a:lnTo>
                  <a:pt x="504" y="616"/>
                </a:lnTo>
                <a:lnTo>
                  <a:pt x="507" y="611"/>
                </a:lnTo>
                <a:lnTo>
                  <a:pt x="511" y="608"/>
                </a:lnTo>
                <a:lnTo>
                  <a:pt x="517" y="604"/>
                </a:lnTo>
                <a:lnTo>
                  <a:pt x="517" y="604"/>
                </a:lnTo>
                <a:lnTo>
                  <a:pt x="518" y="604"/>
                </a:lnTo>
                <a:lnTo>
                  <a:pt x="523" y="601"/>
                </a:lnTo>
                <a:lnTo>
                  <a:pt x="528" y="598"/>
                </a:lnTo>
                <a:lnTo>
                  <a:pt x="525" y="603"/>
                </a:lnTo>
                <a:lnTo>
                  <a:pt x="523" y="608"/>
                </a:lnTo>
                <a:lnTo>
                  <a:pt x="524" y="608"/>
                </a:lnTo>
                <a:lnTo>
                  <a:pt x="524" y="609"/>
                </a:lnTo>
                <a:lnTo>
                  <a:pt x="528" y="605"/>
                </a:lnTo>
                <a:lnTo>
                  <a:pt x="533" y="602"/>
                </a:lnTo>
                <a:lnTo>
                  <a:pt x="536" y="599"/>
                </a:lnTo>
                <a:lnTo>
                  <a:pt x="541" y="598"/>
                </a:lnTo>
                <a:lnTo>
                  <a:pt x="535" y="605"/>
                </a:lnTo>
                <a:lnTo>
                  <a:pt x="529" y="611"/>
                </a:lnTo>
                <a:lnTo>
                  <a:pt x="531" y="613"/>
                </a:lnTo>
                <a:lnTo>
                  <a:pt x="533" y="614"/>
                </a:lnTo>
                <a:lnTo>
                  <a:pt x="542" y="607"/>
                </a:lnTo>
                <a:lnTo>
                  <a:pt x="552" y="602"/>
                </a:lnTo>
                <a:lnTo>
                  <a:pt x="545" y="609"/>
                </a:lnTo>
                <a:lnTo>
                  <a:pt x="537" y="616"/>
                </a:lnTo>
                <a:lnTo>
                  <a:pt x="540" y="617"/>
                </a:lnTo>
                <a:lnTo>
                  <a:pt x="542" y="619"/>
                </a:lnTo>
                <a:lnTo>
                  <a:pt x="552" y="613"/>
                </a:lnTo>
                <a:lnTo>
                  <a:pt x="561" y="610"/>
                </a:lnTo>
                <a:lnTo>
                  <a:pt x="557" y="614"/>
                </a:lnTo>
                <a:lnTo>
                  <a:pt x="552" y="617"/>
                </a:lnTo>
                <a:lnTo>
                  <a:pt x="559" y="616"/>
                </a:lnTo>
                <a:lnTo>
                  <a:pt x="569" y="615"/>
                </a:lnTo>
                <a:lnTo>
                  <a:pt x="558" y="620"/>
                </a:lnTo>
                <a:lnTo>
                  <a:pt x="548" y="623"/>
                </a:lnTo>
                <a:lnTo>
                  <a:pt x="551" y="625"/>
                </a:lnTo>
                <a:lnTo>
                  <a:pt x="553" y="627"/>
                </a:lnTo>
                <a:lnTo>
                  <a:pt x="559" y="623"/>
                </a:lnTo>
                <a:lnTo>
                  <a:pt x="564" y="622"/>
                </a:lnTo>
                <a:lnTo>
                  <a:pt x="569" y="621"/>
                </a:lnTo>
                <a:lnTo>
                  <a:pt x="572" y="621"/>
                </a:lnTo>
                <a:lnTo>
                  <a:pt x="566" y="625"/>
                </a:lnTo>
                <a:lnTo>
                  <a:pt x="558" y="629"/>
                </a:lnTo>
                <a:lnTo>
                  <a:pt x="560" y="631"/>
                </a:lnTo>
                <a:lnTo>
                  <a:pt x="563" y="632"/>
                </a:lnTo>
                <a:lnTo>
                  <a:pt x="567" y="629"/>
                </a:lnTo>
                <a:lnTo>
                  <a:pt x="572" y="628"/>
                </a:lnTo>
                <a:lnTo>
                  <a:pt x="577" y="628"/>
                </a:lnTo>
                <a:lnTo>
                  <a:pt x="581" y="628"/>
                </a:lnTo>
                <a:lnTo>
                  <a:pt x="573" y="631"/>
                </a:lnTo>
                <a:lnTo>
                  <a:pt x="567" y="634"/>
                </a:lnTo>
                <a:lnTo>
                  <a:pt x="569" y="635"/>
                </a:lnTo>
                <a:lnTo>
                  <a:pt x="570" y="637"/>
                </a:lnTo>
                <a:lnTo>
                  <a:pt x="578" y="633"/>
                </a:lnTo>
                <a:lnTo>
                  <a:pt x="587" y="632"/>
                </a:lnTo>
                <a:lnTo>
                  <a:pt x="579" y="635"/>
                </a:lnTo>
                <a:lnTo>
                  <a:pt x="573" y="639"/>
                </a:lnTo>
                <a:lnTo>
                  <a:pt x="576" y="640"/>
                </a:lnTo>
                <a:lnTo>
                  <a:pt x="577" y="640"/>
                </a:lnTo>
                <a:lnTo>
                  <a:pt x="585" y="639"/>
                </a:lnTo>
                <a:lnTo>
                  <a:pt x="593" y="639"/>
                </a:lnTo>
                <a:lnTo>
                  <a:pt x="587" y="641"/>
                </a:lnTo>
                <a:lnTo>
                  <a:pt x="581" y="644"/>
                </a:lnTo>
                <a:lnTo>
                  <a:pt x="588" y="647"/>
                </a:lnTo>
                <a:lnTo>
                  <a:pt x="594" y="651"/>
                </a:lnTo>
                <a:lnTo>
                  <a:pt x="593" y="652"/>
                </a:lnTo>
                <a:lnTo>
                  <a:pt x="591" y="653"/>
                </a:lnTo>
                <a:lnTo>
                  <a:pt x="581" y="650"/>
                </a:lnTo>
                <a:lnTo>
                  <a:pt x="571" y="646"/>
                </a:lnTo>
                <a:lnTo>
                  <a:pt x="570" y="646"/>
                </a:lnTo>
                <a:lnTo>
                  <a:pt x="569" y="647"/>
                </a:lnTo>
                <a:lnTo>
                  <a:pt x="569" y="646"/>
                </a:lnTo>
                <a:lnTo>
                  <a:pt x="570" y="645"/>
                </a:lnTo>
                <a:lnTo>
                  <a:pt x="567" y="645"/>
                </a:lnTo>
                <a:lnTo>
                  <a:pt x="565" y="644"/>
                </a:lnTo>
                <a:lnTo>
                  <a:pt x="560" y="646"/>
                </a:lnTo>
                <a:lnTo>
                  <a:pt x="555" y="649"/>
                </a:lnTo>
                <a:lnTo>
                  <a:pt x="558" y="645"/>
                </a:lnTo>
                <a:lnTo>
                  <a:pt x="560" y="643"/>
                </a:lnTo>
                <a:lnTo>
                  <a:pt x="558" y="641"/>
                </a:lnTo>
                <a:lnTo>
                  <a:pt x="555" y="640"/>
                </a:lnTo>
                <a:lnTo>
                  <a:pt x="551" y="643"/>
                </a:lnTo>
                <a:lnTo>
                  <a:pt x="547" y="645"/>
                </a:lnTo>
                <a:lnTo>
                  <a:pt x="548" y="641"/>
                </a:lnTo>
                <a:lnTo>
                  <a:pt x="552" y="639"/>
                </a:lnTo>
                <a:lnTo>
                  <a:pt x="549" y="638"/>
                </a:lnTo>
                <a:lnTo>
                  <a:pt x="547" y="637"/>
                </a:lnTo>
                <a:lnTo>
                  <a:pt x="541" y="640"/>
                </a:lnTo>
                <a:lnTo>
                  <a:pt x="535" y="644"/>
                </a:lnTo>
                <a:lnTo>
                  <a:pt x="539" y="639"/>
                </a:lnTo>
                <a:lnTo>
                  <a:pt x="542" y="635"/>
                </a:lnTo>
                <a:lnTo>
                  <a:pt x="539" y="634"/>
                </a:lnTo>
                <a:lnTo>
                  <a:pt x="535" y="633"/>
                </a:lnTo>
                <a:lnTo>
                  <a:pt x="530" y="638"/>
                </a:lnTo>
                <a:lnTo>
                  <a:pt x="525" y="641"/>
                </a:lnTo>
                <a:lnTo>
                  <a:pt x="527" y="637"/>
                </a:lnTo>
                <a:lnTo>
                  <a:pt x="530" y="632"/>
                </a:lnTo>
                <a:lnTo>
                  <a:pt x="527" y="631"/>
                </a:lnTo>
                <a:lnTo>
                  <a:pt x="524" y="629"/>
                </a:lnTo>
                <a:lnTo>
                  <a:pt x="518" y="634"/>
                </a:lnTo>
                <a:lnTo>
                  <a:pt x="513" y="639"/>
                </a:lnTo>
                <a:lnTo>
                  <a:pt x="516" y="633"/>
                </a:lnTo>
                <a:lnTo>
                  <a:pt x="519" y="628"/>
                </a:lnTo>
                <a:lnTo>
                  <a:pt x="515" y="626"/>
                </a:lnTo>
                <a:lnTo>
                  <a:pt x="509" y="623"/>
                </a:lnTo>
                <a:lnTo>
                  <a:pt x="504" y="629"/>
                </a:lnTo>
                <a:lnTo>
                  <a:pt x="497" y="635"/>
                </a:lnTo>
                <a:close/>
                <a:moveTo>
                  <a:pt x="517" y="586"/>
                </a:moveTo>
                <a:lnTo>
                  <a:pt x="524" y="581"/>
                </a:lnTo>
                <a:lnTo>
                  <a:pt x="528" y="579"/>
                </a:lnTo>
                <a:lnTo>
                  <a:pt x="528" y="581"/>
                </a:lnTo>
                <a:lnTo>
                  <a:pt x="527" y="584"/>
                </a:lnTo>
                <a:lnTo>
                  <a:pt x="524" y="586"/>
                </a:lnTo>
                <a:lnTo>
                  <a:pt x="521" y="590"/>
                </a:lnTo>
                <a:lnTo>
                  <a:pt x="513" y="595"/>
                </a:lnTo>
                <a:lnTo>
                  <a:pt x="509" y="596"/>
                </a:lnTo>
                <a:lnTo>
                  <a:pt x="509" y="595"/>
                </a:lnTo>
                <a:lnTo>
                  <a:pt x="511" y="592"/>
                </a:lnTo>
                <a:lnTo>
                  <a:pt x="513" y="589"/>
                </a:lnTo>
                <a:lnTo>
                  <a:pt x="517" y="586"/>
                </a:lnTo>
                <a:close/>
                <a:moveTo>
                  <a:pt x="486" y="605"/>
                </a:moveTo>
                <a:lnTo>
                  <a:pt x="492" y="602"/>
                </a:lnTo>
                <a:lnTo>
                  <a:pt x="498" y="599"/>
                </a:lnTo>
                <a:lnTo>
                  <a:pt x="501" y="598"/>
                </a:lnTo>
                <a:lnTo>
                  <a:pt x="504" y="598"/>
                </a:lnTo>
                <a:lnTo>
                  <a:pt x="504" y="601"/>
                </a:lnTo>
                <a:lnTo>
                  <a:pt x="501" y="604"/>
                </a:lnTo>
                <a:lnTo>
                  <a:pt x="497" y="608"/>
                </a:lnTo>
                <a:lnTo>
                  <a:pt x="491" y="613"/>
                </a:lnTo>
                <a:lnTo>
                  <a:pt x="485" y="617"/>
                </a:lnTo>
                <a:lnTo>
                  <a:pt x="479" y="620"/>
                </a:lnTo>
                <a:lnTo>
                  <a:pt x="474" y="621"/>
                </a:lnTo>
                <a:lnTo>
                  <a:pt x="471" y="620"/>
                </a:lnTo>
                <a:lnTo>
                  <a:pt x="473" y="617"/>
                </a:lnTo>
                <a:lnTo>
                  <a:pt x="475" y="615"/>
                </a:lnTo>
                <a:lnTo>
                  <a:pt x="480" y="610"/>
                </a:lnTo>
                <a:lnTo>
                  <a:pt x="486" y="605"/>
                </a:lnTo>
                <a:close/>
                <a:moveTo>
                  <a:pt x="473" y="599"/>
                </a:moveTo>
                <a:lnTo>
                  <a:pt x="476" y="601"/>
                </a:lnTo>
                <a:lnTo>
                  <a:pt x="477" y="603"/>
                </a:lnTo>
                <a:lnTo>
                  <a:pt x="476" y="607"/>
                </a:lnTo>
                <a:lnTo>
                  <a:pt x="473" y="608"/>
                </a:lnTo>
                <a:lnTo>
                  <a:pt x="470" y="607"/>
                </a:lnTo>
                <a:lnTo>
                  <a:pt x="469" y="603"/>
                </a:lnTo>
                <a:lnTo>
                  <a:pt x="469" y="602"/>
                </a:lnTo>
                <a:lnTo>
                  <a:pt x="470" y="601"/>
                </a:lnTo>
                <a:lnTo>
                  <a:pt x="471" y="599"/>
                </a:lnTo>
                <a:lnTo>
                  <a:pt x="473" y="599"/>
                </a:lnTo>
                <a:close/>
                <a:moveTo>
                  <a:pt x="483" y="596"/>
                </a:moveTo>
                <a:lnTo>
                  <a:pt x="486" y="597"/>
                </a:lnTo>
                <a:lnTo>
                  <a:pt x="487" y="599"/>
                </a:lnTo>
                <a:lnTo>
                  <a:pt x="486" y="602"/>
                </a:lnTo>
                <a:lnTo>
                  <a:pt x="483" y="603"/>
                </a:lnTo>
                <a:lnTo>
                  <a:pt x="482" y="602"/>
                </a:lnTo>
                <a:lnTo>
                  <a:pt x="481" y="599"/>
                </a:lnTo>
                <a:lnTo>
                  <a:pt x="482" y="597"/>
                </a:lnTo>
                <a:lnTo>
                  <a:pt x="483" y="596"/>
                </a:lnTo>
                <a:close/>
                <a:moveTo>
                  <a:pt x="521" y="445"/>
                </a:moveTo>
                <a:lnTo>
                  <a:pt x="533" y="445"/>
                </a:lnTo>
                <a:lnTo>
                  <a:pt x="545" y="445"/>
                </a:lnTo>
                <a:lnTo>
                  <a:pt x="549" y="446"/>
                </a:lnTo>
                <a:lnTo>
                  <a:pt x="552" y="447"/>
                </a:lnTo>
                <a:lnTo>
                  <a:pt x="551" y="451"/>
                </a:lnTo>
                <a:lnTo>
                  <a:pt x="548" y="455"/>
                </a:lnTo>
                <a:lnTo>
                  <a:pt x="548" y="460"/>
                </a:lnTo>
                <a:lnTo>
                  <a:pt x="547" y="464"/>
                </a:lnTo>
                <a:lnTo>
                  <a:pt x="546" y="466"/>
                </a:lnTo>
                <a:lnTo>
                  <a:pt x="542" y="469"/>
                </a:lnTo>
                <a:lnTo>
                  <a:pt x="540" y="469"/>
                </a:lnTo>
                <a:lnTo>
                  <a:pt x="537" y="466"/>
                </a:lnTo>
                <a:lnTo>
                  <a:pt x="536" y="463"/>
                </a:lnTo>
                <a:lnTo>
                  <a:pt x="535" y="457"/>
                </a:lnTo>
                <a:lnTo>
                  <a:pt x="534" y="453"/>
                </a:lnTo>
                <a:lnTo>
                  <a:pt x="531" y="452"/>
                </a:lnTo>
                <a:lnTo>
                  <a:pt x="527" y="451"/>
                </a:lnTo>
                <a:lnTo>
                  <a:pt x="521" y="451"/>
                </a:lnTo>
                <a:lnTo>
                  <a:pt x="518" y="449"/>
                </a:lnTo>
                <a:lnTo>
                  <a:pt x="518" y="447"/>
                </a:lnTo>
                <a:lnTo>
                  <a:pt x="518" y="446"/>
                </a:lnTo>
                <a:lnTo>
                  <a:pt x="521" y="445"/>
                </a:lnTo>
                <a:close/>
                <a:moveTo>
                  <a:pt x="511" y="445"/>
                </a:moveTo>
                <a:lnTo>
                  <a:pt x="512" y="446"/>
                </a:lnTo>
                <a:lnTo>
                  <a:pt x="513" y="448"/>
                </a:lnTo>
                <a:lnTo>
                  <a:pt x="512" y="451"/>
                </a:lnTo>
                <a:lnTo>
                  <a:pt x="511" y="451"/>
                </a:lnTo>
                <a:lnTo>
                  <a:pt x="510" y="451"/>
                </a:lnTo>
                <a:lnTo>
                  <a:pt x="509" y="448"/>
                </a:lnTo>
                <a:lnTo>
                  <a:pt x="510" y="446"/>
                </a:lnTo>
                <a:lnTo>
                  <a:pt x="511" y="445"/>
                </a:lnTo>
                <a:close/>
                <a:moveTo>
                  <a:pt x="504" y="434"/>
                </a:moveTo>
                <a:lnTo>
                  <a:pt x="509" y="435"/>
                </a:lnTo>
                <a:lnTo>
                  <a:pt x="510" y="437"/>
                </a:lnTo>
                <a:lnTo>
                  <a:pt x="509" y="439"/>
                </a:lnTo>
                <a:lnTo>
                  <a:pt x="504" y="439"/>
                </a:lnTo>
                <a:lnTo>
                  <a:pt x="500" y="439"/>
                </a:lnTo>
                <a:lnTo>
                  <a:pt x="499" y="437"/>
                </a:lnTo>
                <a:lnTo>
                  <a:pt x="500" y="435"/>
                </a:lnTo>
                <a:lnTo>
                  <a:pt x="504" y="434"/>
                </a:lnTo>
                <a:close/>
                <a:moveTo>
                  <a:pt x="492" y="437"/>
                </a:moveTo>
                <a:lnTo>
                  <a:pt x="491" y="435"/>
                </a:lnTo>
                <a:lnTo>
                  <a:pt x="489" y="430"/>
                </a:lnTo>
                <a:lnTo>
                  <a:pt x="491" y="425"/>
                </a:lnTo>
                <a:lnTo>
                  <a:pt x="492" y="423"/>
                </a:lnTo>
                <a:lnTo>
                  <a:pt x="493" y="425"/>
                </a:lnTo>
                <a:lnTo>
                  <a:pt x="494" y="430"/>
                </a:lnTo>
                <a:lnTo>
                  <a:pt x="493" y="435"/>
                </a:lnTo>
                <a:lnTo>
                  <a:pt x="492" y="437"/>
                </a:lnTo>
                <a:close/>
                <a:moveTo>
                  <a:pt x="485" y="425"/>
                </a:moveTo>
                <a:lnTo>
                  <a:pt x="486" y="427"/>
                </a:lnTo>
                <a:lnTo>
                  <a:pt x="487" y="430"/>
                </a:lnTo>
                <a:lnTo>
                  <a:pt x="486" y="434"/>
                </a:lnTo>
                <a:lnTo>
                  <a:pt x="485" y="435"/>
                </a:lnTo>
                <a:lnTo>
                  <a:pt x="482" y="434"/>
                </a:lnTo>
                <a:lnTo>
                  <a:pt x="481" y="430"/>
                </a:lnTo>
                <a:lnTo>
                  <a:pt x="482" y="427"/>
                </a:lnTo>
                <a:lnTo>
                  <a:pt x="485" y="425"/>
                </a:lnTo>
                <a:close/>
                <a:moveTo>
                  <a:pt x="344" y="911"/>
                </a:moveTo>
                <a:lnTo>
                  <a:pt x="344" y="909"/>
                </a:lnTo>
                <a:lnTo>
                  <a:pt x="342" y="908"/>
                </a:lnTo>
                <a:lnTo>
                  <a:pt x="340" y="909"/>
                </a:lnTo>
                <a:lnTo>
                  <a:pt x="339" y="910"/>
                </a:lnTo>
                <a:lnTo>
                  <a:pt x="339" y="915"/>
                </a:lnTo>
                <a:lnTo>
                  <a:pt x="339" y="919"/>
                </a:lnTo>
                <a:lnTo>
                  <a:pt x="340" y="921"/>
                </a:lnTo>
                <a:lnTo>
                  <a:pt x="342" y="921"/>
                </a:lnTo>
                <a:lnTo>
                  <a:pt x="344" y="921"/>
                </a:lnTo>
                <a:lnTo>
                  <a:pt x="345" y="919"/>
                </a:lnTo>
                <a:lnTo>
                  <a:pt x="345" y="915"/>
                </a:lnTo>
                <a:lnTo>
                  <a:pt x="344" y="911"/>
                </a:lnTo>
                <a:close/>
                <a:moveTo>
                  <a:pt x="361" y="899"/>
                </a:moveTo>
                <a:lnTo>
                  <a:pt x="363" y="901"/>
                </a:lnTo>
                <a:lnTo>
                  <a:pt x="363" y="904"/>
                </a:lnTo>
                <a:lnTo>
                  <a:pt x="363" y="907"/>
                </a:lnTo>
                <a:lnTo>
                  <a:pt x="361" y="908"/>
                </a:lnTo>
                <a:lnTo>
                  <a:pt x="358" y="907"/>
                </a:lnTo>
                <a:lnTo>
                  <a:pt x="357" y="904"/>
                </a:lnTo>
                <a:lnTo>
                  <a:pt x="358" y="901"/>
                </a:lnTo>
                <a:lnTo>
                  <a:pt x="361" y="899"/>
                </a:lnTo>
                <a:close/>
                <a:moveTo>
                  <a:pt x="379" y="889"/>
                </a:moveTo>
                <a:lnTo>
                  <a:pt x="380" y="889"/>
                </a:lnTo>
                <a:lnTo>
                  <a:pt x="381" y="891"/>
                </a:lnTo>
                <a:lnTo>
                  <a:pt x="380" y="893"/>
                </a:lnTo>
                <a:lnTo>
                  <a:pt x="379" y="895"/>
                </a:lnTo>
                <a:lnTo>
                  <a:pt x="378" y="893"/>
                </a:lnTo>
                <a:lnTo>
                  <a:pt x="376" y="891"/>
                </a:lnTo>
                <a:lnTo>
                  <a:pt x="378" y="889"/>
                </a:lnTo>
                <a:lnTo>
                  <a:pt x="379" y="889"/>
                </a:lnTo>
                <a:close/>
                <a:moveTo>
                  <a:pt x="354" y="904"/>
                </a:moveTo>
                <a:lnTo>
                  <a:pt x="354" y="902"/>
                </a:lnTo>
                <a:lnTo>
                  <a:pt x="351" y="902"/>
                </a:lnTo>
                <a:lnTo>
                  <a:pt x="351" y="902"/>
                </a:lnTo>
                <a:lnTo>
                  <a:pt x="350" y="904"/>
                </a:lnTo>
                <a:lnTo>
                  <a:pt x="350" y="909"/>
                </a:lnTo>
                <a:lnTo>
                  <a:pt x="350" y="913"/>
                </a:lnTo>
                <a:lnTo>
                  <a:pt x="350" y="915"/>
                </a:lnTo>
                <a:lnTo>
                  <a:pt x="351" y="915"/>
                </a:lnTo>
                <a:lnTo>
                  <a:pt x="354" y="914"/>
                </a:lnTo>
                <a:lnTo>
                  <a:pt x="354" y="913"/>
                </a:lnTo>
                <a:lnTo>
                  <a:pt x="354" y="909"/>
                </a:lnTo>
                <a:lnTo>
                  <a:pt x="354" y="904"/>
                </a:lnTo>
                <a:close/>
                <a:moveTo>
                  <a:pt x="373" y="892"/>
                </a:moveTo>
                <a:lnTo>
                  <a:pt x="372" y="890"/>
                </a:lnTo>
                <a:lnTo>
                  <a:pt x="370" y="890"/>
                </a:lnTo>
                <a:lnTo>
                  <a:pt x="368" y="891"/>
                </a:lnTo>
                <a:lnTo>
                  <a:pt x="368" y="892"/>
                </a:lnTo>
                <a:lnTo>
                  <a:pt x="368" y="897"/>
                </a:lnTo>
                <a:lnTo>
                  <a:pt x="369" y="902"/>
                </a:lnTo>
                <a:lnTo>
                  <a:pt x="369" y="904"/>
                </a:lnTo>
                <a:lnTo>
                  <a:pt x="372" y="904"/>
                </a:lnTo>
                <a:lnTo>
                  <a:pt x="374" y="903"/>
                </a:lnTo>
                <a:lnTo>
                  <a:pt x="374" y="901"/>
                </a:lnTo>
                <a:lnTo>
                  <a:pt x="374" y="897"/>
                </a:lnTo>
                <a:lnTo>
                  <a:pt x="373" y="892"/>
                </a:lnTo>
                <a:close/>
                <a:moveTo>
                  <a:pt x="390" y="875"/>
                </a:moveTo>
                <a:lnTo>
                  <a:pt x="390" y="874"/>
                </a:lnTo>
                <a:lnTo>
                  <a:pt x="387" y="874"/>
                </a:lnTo>
                <a:lnTo>
                  <a:pt x="385" y="875"/>
                </a:lnTo>
                <a:lnTo>
                  <a:pt x="384" y="877"/>
                </a:lnTo>
                <a:lnTo>
                  <a:pt x="384" y="883"/>
                </a:lnTo>
                <a:lnTo>
                  <a:pt x="382" y="889"/>
                </a:lnTo>
                <a:lnTo>
                  <a:pt x="384" y="890"/>
                </a:lnTo>
                <a:lnTo>
                  <a:pt x="386" y="890"/>
                </a:lnTo>
                <a:lnTo>
                  <a:pt x="387" y="889"/>
                </a:lnTo>
                <a:lnTo>
                  <a:pt x="388" y="887"/>
                </a:lnTo>
                <a:lnTo>
                  <a:pt x="390" y="881"/>
                </a:lnTo>
                <a:lnTo>
                  <a:pt x="390" y="875"/>
                </a:lnTo>
                <a:close/>
                <a:moveTo>
                  <a:pt x="441" y="949"/>
                </a:moveTo>
                <a:lnTo>
                  <a:pt x="440" y="946"/>
                </a:lnTo>
                <a:lnTo>
                  <a:pt x="441" y="945"/>
                </a:lnTo>
                <a:lnTo>
                  <a:pt x="443" y="944"/>
                </a:lnTo>
                <a:lnTo>
                  <a:pt x="445" y="944"/>
                </a:lnTo>
                <a:lnTo>
                  <a:pt x="450" y="949"/>
                </a:lnTo>
                <a:lnTo>
                  <a:pt x="455" y="953"/>
                </a:lnTo>
                <a:lnTo>
                  <a:pt x="456" y="956"/>
                </a:lnTo>
                <a:lnTo>
                  <a:pt x="455" y="957"/>
                </a:lnTo>
                <a:lnTo>
                  <a:pt x="453" y="958"/>
                </a:lnTo>
                <a:lnTo>
                  <a:pt x="451" y="958"/>
                </a:lnTo>
                <a:lnTo>
                  <a:pt x="446" y="953"/>
                </a:lnTo>
                <a:lnTo>
                  <a:pt x="441" y="949"/>
                </a:lnTo>
                <a:close/>
                <a:moveTo>
                  <a:pt x="430" y="952"/>
                </a:moveTo>
                <a:lnTo>
                  <a:pt x="429" y="950"/>
                </a:lnTo>
                <a:lnTo>
                  <a:pt x="430" y="947"/>
                </a:lnTo>
                <a:lnTo>
                  <a:pt x="432" y="946"/>
                </a:lnTo>
                <a:lnTo>
                  <a:pt x="434" y="947"/>
                </a:lnTo>
                <a:lnTo>
                  <a:pt x="440" y="952"/>
                </a:lnTo>
                <a:lnTo>
                  <a:pt x="446" y="958"/>
                </a:lnTo>
                <a:lnTo>
                  <a:pt x="447" y="961"/>
                </a:lnTo>
                <a:lnTo>
                  <a:pt x="446" y="963"/>
                </a:lnTo>
                <a:lnTo>
                  <a:pt x="445" y="964"/>
                </a:lnTo>
                <a:lnTo>
                  <a:pt x="443" y="963"/>
                </a:lnTo>
                <a:lnTo>
                  <a:pt x="437" y="958"/>
                </a:lnTo>
                <a:lnTo>
                  <a:pt x="430" y="952"/>
                </a:lnTo>
                <a:close/>
                <a:moveTo>
                  <a:pt x="422" y="959"/>
                </a:moveTo>
                <a:lnTo>
                  <a:pt x="421" y="956"/>
                </a:lnTo>
                <a:lnTo>
                  <a:pt x="422" y="953"/>
                </a:lnTo>
                <a:lnTo>
                  <a:pt x="424" y="952"/>
                </a:lnTo>
                <a:lnTo>
                  <a:pt x="427" y="953"/>
                </a:lnTo>
                <a:lnTo>
                  <a:pt x="434" y="959"/>
                </a:lnTo>
                <a:lnTo>
                  <a:pt x="441" y="965"/>
                </a:lnTo>
                <a:lnTo>
                  <a:pt x="441" y="967"/>
                </a:lnTo>
                <a:lnTo>
                  <a:pt x="443" y="968"/>
                </a:lnTo>
                <a:lnTo>
                  <a:pt x="441" y="969"/>
                </a:lnTo>
                <a:lnTo>
                  <a:pt x="441" y="970"/>
                </a:lnTo>
                <a:lnTo>
                  <a:pt x="439" y="973"/>
                </a:lnTo>
                <a:lnTo>
                  <a:pt x="435" y="971"/>
                </a:lnTo>
                <a:lnTo>
                  <a:pt x="429" y="965"/>
                </a:lnTo>
                <a:lnTo>
                  <a:pt x="422" y="959"/>
                </a:lnTo>
                <a:close/>
                <a:moveTo>
                  <a:pt x="410" y="969"/>
                </a:moveTo>
                <a:lnTo>
                  <a:pt x="409" y="967"/>
                </a:lnTo>
                <a:lnTo>
                  <a:pt x="411" y="964"/>
                </a:lnTo>
                <a:lnTo>
                  <a:pt x="414" y="963"/>
                </a:lnTo>
                <a:lnTo>
                  <a:pt x="416" y="963"/>
                </a:lnTo>
                <a:lnTo>
                  <a:pt x="422" y="969"/>
                </a:lnTo>
                <a:lnTo>
                  <a:pt x="428" y="975"/>
                </a:lnTo>
                <a:lnTo>
                  <a:pt x="429" y="976"/>
                </a:lnTo>
                <a:lnTo>
                  <a:pt x="428" y="977"/>
                </a:lnTo>
                <a:lnTo>
                  <a:pt x="428" y="979"/>
                </a:lnTo>
                <a:lnTo>
                  <a:pt x="427" y="980"/>
                </a:lnTo>
                <a:lnTo>
                  <a:pt x="423" y="981"/>
                </a:lnTo>
                <a:lnTo>
                  <a:pt x="422" y="981"/>
                </a:lnTo>
                <a:lnTo>
                  <a:pt x="416" y="975"/>
                </a:lnTo>
                <a:lnTo>
                  <a:pt x="410" y="969"/>
                </a:lnTo>
                <a:close/>
                <a:moveTo>
                  <a:pt x="406" y="979"/>
                </a:moveTo>
                <a:lnTo>
                  <a:pt x="406" y="977"/>
                </a:lnTo>
                <a:lnTo>
                  <a:pt x="406" y="975"/>
                </a:lnTo>
                <a:lnTo>
                  <a:pt x="409" y="975"/>
                </a:lnTo>
                <a:lnTo>
                  <a:pt x="410" y="975"/>
                </a:lnTo>
                <a:lnTo>
                  <a:pt x="415" y="979"/>
                </a:lnTo>
                <a:lnTo>
                  <a:pt x="418" y="982"/>
                </a:lnTo>
                <a:lnTo>
                  <a:pt x="418" y="985"/>
                </a:lnTo>
                <a:lnTo>
                  <a:pt x="417" y="986"/>
                </a:lnTo>
                <a:lnTo>
                  <a:pt x="415" y="987"/>
                </a:lnTo>
                <a:lnTo>
                  <a:pt x="414" y="986"/>
                </a:lnTo>
                <a:lnTo>
                  <a:pt x="410" y="982"/>
                </a:lnTo>
                <a:lnTo>
                  <a:pt x="406" y="979"/>
                </a:lnTo>
                <a:close/>
                <a:moveTo>
                  <a:pt x="403" y="985"/>
                </a:moveTo>
                <a:lnTo>
                  <a:pt x="403" y="983"/>
                </a:lnTo>
                <a:lnTo>
                  <a:pt x="404" y="982"/>
                </a:lnTo>
                <a:lnTo>
                  <a:pt x="405" y="981"/>
                </a:lnTo>
                <a:lnTo>
                  <a:pt x="406" y="981"/>
                </a:lnTo>
                <a:lnTo>
                  <a:pt x="409" y="985"/>
                </a:lnTo>
                <a:lnTo>
                  <a:pt x="412" y="988"/>
                </a:lnTo>
                <a:lnTo>
                  <a:pt x="412" y="989"/>
                </a:lnTo>
                <a:lnTo>
                  <a:pt x="412" y="991"/>
                </a:lnTo>
                <a:lnTo>
                  <a:pt x="410" y="992"/>
                </a:lnTo>
                <a:lnTo>
                  <a:pt x="409" y="991"/>
                </a:lnTo>
                <a:lnTo>
                  <a:pt x="406" y="988"/>
                </a:lnTo>
                <a:lnTo>
                  <a:pt x="403" y="985"/>
                </a:lnTo>
                <a:close/>
                <a:moveTo>
                  <a:pt x="397" y="989"/>
                </a:moveTo>
                <a:lnTo>
                  <a:pt x="397" y="988"/>
                </a:lnTo>
                <a:lnTo>
                  <a:pt x="397" y="987"/>
                </a:lnTo>
                <a:lnTo>
                  <a:pt x="399" y="986"/>
                </a:lnTo>
                <a:lnTo>
                  <a:pt x="400" y="986"/>
                </a:lnTo>
                <a:lnTo>
                  <a:pt x="404" y="989"/>
                </a:lnTo>
                <a:lnTo>
                  <a:pt x="408" y="993"/>
                </a:lnTo>
                <a:lnTo>
                  <a:pt x="409" y="994"/>
                </a:lnTo>
                <a:lnTo>
                  <a:pt x="408" y="997"/>
                </a:lnTo>
                <a:lnTo>
                  <a:pt x="405" y="997"/>
                </a:lnTo>
                <a:lnTo>
                  <a:pt x="404" y="997"/>
                </a:lnTo>
                <a:lnTo>
                  <a:pt x="400" y="993"/>
                </a:lnTo>
                <a:lnTo>
                  <a:pt x="397" y="989"/>
                </a:lnTo>
                <a:close/>
                <a:moveTo>
                  <a:pt x="394" y="571"/>
                </a:moveTo>
                <a:lnTo>
                  <a:pt x="392" y="575"/>
                </a:lnTo>
                <a:lnTo>
                  <a:pt x="392" y="578"/>
                </a:lnTo>
                <a:lnTo>
                  <a:pt x="394" y="580"/>
                </a:lnTo>
                <a:lnTo>
                  <a:pt x="398" y="583"/>
                </a:lnTo>
                <a:lnTo>
                  <a:pt x="408" y="585"/>
                </a:lnTo>
                <a:lnTo>
                  <a:pt x="417" y="586"/>
                </a:lnTo>
                <a:lnTo>
                  <a:pt x="427" y="585"/>
                </a:lnTo>
                <a:lnTo>
                  <a:pt x="437" y="584"/>
                </a:lnTo>
                <a:lnTo>
                  <a:pt x="446" y="581"/>
                </a:lnTo>
                <a:lnTo>
                  <a:pt x="456" y="578"/>
                </a:lnTo>
                <a:lnTo>
                  <a:pt x="465" y="573"/>
                </a:lnTo>
                <a:lnTo>
                  <a:pt x="475" y="568"/>
                </a:lnTo>
                <a:lnTo>
                  <a:pt x="491" y="561"/>
                </a:lnTo>
                <a:lnTo>
                  <a:pt x="506" y="553"/>
                </a:lnTo>
                <a:lnTo>
                  <a:pt x="509" y="549"/>
                </a:lnTo>
                <a:lnTo>
                  <a:pt x="510" y="547"/>
                </a:lnTo>
                <a:lnTo>
                  <a:pt x="507" y="545"/>
                </a:lnTo>
                <a:lnTo>
                  <a:pt x="503" y="547"/>
                </a:lnTo>
                <a:lnTo>
                  <a:pt x="495" y="550"/>
                </a:lnTo>
                <a:lnTo>
                  <a:pt x="487" y="555"/>
                </a:lnTo>
                <a:lnTo>
                  <a:pt x="489" y="548"/>
                </a:lnTo>
                <a:lnTo>
                  <a:pt x="491" y="542"/>
                </a:lnTo>
                <a:lnTo>
                  <a:pt x="486" y="547"/>
                </a:lnTo>
                <a:lnTo>
                  <a:pt x="481" y="551"/>
                </a:lnTo>
                <a:lnTo>
                  <a:pt x="477" y="556"/>
                </a:lnTo>
                <a:lnTo>
                  <a:pt x="474" y="561"/>
                </a:lnTo>
                <a:lnTo>
                  <a:pt x="473" y="559"/>
                </a:lnTo>
                <a:lnTo>
                  <a:pt x="471" y="555"/>
                </a:lnTo>
                <a:lnTo>
                  <a:pt x="469" y="557"/>
                </a:lnTo>
                <a:lnTo>
                  <a:pt x="467" y="561"/>
                </a:lnTo>
                <a:lnTo>
                  <a:pt x="464" y="565"/>
                </a:lnTo>
                <a:lnTo>
                  <a:pt x="463" y="568"/>
                </a:lnTo>
                <a:lnTo>
                  <a:pt x="462" y="565"/>
                </a:lnTo>
                <a:lnTo>
                  <a:pt x="459" y="561"/>
                </a:lnTo>
                <a:lnTo>
                  <a:pt x="456" y="565"/>
                </a:lnTo>
                <a:lnTo>
                  <a:pt x="452" y="569"/>
                </a:lnTo>
                <a:lnTo>
                  <a:pt x="452" y="566"/>
                </a:lnTo>
                <a:lnTo>
                  <a:pt x="453" y="561"/>
                </a:lnTo>
                <a:lnTo>
                  <a:pt x="451" y="561"/>
                </a:lnTo>
                <a:lnTo>
                  <a:pt x="449" y="562"/>
                </a:lnTo>
                <a:lnTo>
                  <a:pt x="445" y="567"/>
                </a:lnTo>
                <a:lnTo>
                  <a:pt x="441" y="574"/>
                </a:lnTo>
                <a:lnTo>
                  <a:pt x="443" y="569"/>
                </a:lnTo>
                <a:lnTo>
                  <a:pt x="444" y="565"/>
                </a:lnTo>
                <a:lnTo>
                  <a:pt x="443" y="563"/>
                </a:lnTo>
                <a:lnTo>
                  <a:pt x="440" y="566"/>
                </a:lnTo>
                <a:lnTo>
                  <a:pt x="438" y="569"/>
                </a:lnTo>
                <a:lnTo>
                  <a:pt x="434" y="575"/>
                </a:lnTo>
                <a:lnTo>
                  <a:pt x="440" y="560"/>
                </a:lnTo>
                <a:lnTo>
                  <a:pt x="445" y="545"/>
                </a:lnTo>
                <a:lnTo>
                  <a:pt x="440" y="548"/>
                </a:lnTo>
                <a:lnTo>
                  <a:pt x="435" y="554"/>
                </a:lnTo>
                <a:lnTo>
                  <a:pt x="430" y="563"/>
                </a:lnTo>
                <a:lnTo>
                  <a:pt x="424" y="578"/>
                </a:lnTo>
                <a:lnTo>
                  <a:pt x="423" y="578"/>
                </a:lnTo>
                <a:lnTo>
                  <a:pt x="421" y="578"/>
                </a:lnTo>
                <a:lnTo>
                  <a:pt x="421" y="577"/>
                </a:lnTo>
                <a:lnTo>
                  <a:pt x="421" y="574"/>
                </a:lnTo>
                <a:lnTo>
                  <a:pt x="427" y="563"/>
                </a:lnTo>
                <a:lnTo>
                  <a:pt x="433" y="551"/>
                </a:lnTo>
                <a:lnTo>
                  <a:pt x="430" y="553"/>
                </a:lnTo>
                <a:lnTo>
                  <a:pt x="428" y="553"/>
                </a:lnTo>
                <a:lnTo>
                  <a:pt x="426" y="555"/>
                </a:lnTo>
                <a:lnTo>
                  <a:pt x="423" y="557"/>
                </a:lnTo>
                <a:lnTo>
                  <a:pt x="418" y="565"/>
                </a:lnTo>
                <a:lnTo>
                  <a:pt x="412" y="574"/>
                </a:lnTo>
                <a:lnTo>
                  <a:pt x="417" y="561"/>
                </a:lnTo>
                <a:lnTo>
                  <a:pt x="422" y="549"/>
                </a:lnTo>
                <a:lnTo>
                  <a:pt x="414" y="560"/>
                </a:lnTo>
                <a:lnTo>
                  <a:pt x="405" y="571"/>
                </a:lnTo>
                <a:lnTo>
                  <a:pt x="405" y="566"/>
                </a:lnTo>
                <a:lnTo>
                  <a:pt x="405" y="562"/>
                </a:lnTo>
                <a:lnTo>
                  <a:pt x="399" y="566"/>
                </a:lnTo>
                <a:lnTo>
                  <a:pt x="394" y="571"/>
                </a:lnTo>
                <a:close/>
                <a:moveTo>
                  <a:pt x="439" y="527"/>
                </a:moveTo>
                <a:lnTo>
                  <a:pt x="435" y="529"/>
                </a:lnTo>
                <a:lnTo>
                  <a:pt x="430" y="536"/>
                </a:lnTo>
                <a:lnTo>
                  <a:pt x="426" y="543"/>
                </a:lnTo>
                <a:lnTo>
                  <a:pt x="424" y="547"/>
                </a:lnTo>
                <a:lnTo>
                  <a:pt x="427" y="544"/>
                </a:lnTo>
                <a:lnTo>
                  <a:pt x="433" y="537"/>
                </a:lnTo>
                <a:lnTo>
                  <a:pt x="438" y="530"/>
                </a:lnTo>
                <a:lnTo>
                  <a:pt x="439" y="527"/>
                </a:lnTo>
                <a:close/>
                <a:moveTo>
                  <a:pt x="386" y="663"/>
                </a:moveTo>
                <a:lnTo>
                  <a:pt x="396" y="664"/>
                </a:lnTo>
                <a:lnTo>
                  <a:pt x="399" y="665"/>
                </a:lnTo>
                <a:lnTo>
                  <a:pt x="398" y="667"/>
                </a:lnTo>
                <a:lnTo>
                  <a:pt x="396" y="668"/>
                </a:lnTo>
                <a:lnTo>
                  <a:pt x="391" y="668"/>
                </a:lnTo>
                <a:lnTo>
                  <a:pt x="386" y="668"/>
                </a:lnTo>
                <a:lnTo>
                  <a:pt x="381" y="668"/>
                </a:lnTo>
                <a:lnTo>
                  <a:pt x="378" y="668"/>
                </a:lnTo>
                <a:lnTo>
                  <a:pt x="374" y="667"/>
                </a:lnTo>
                <a:lnTo>
                  <a:pt x="373" y="665"/>
                </a:lnTo>
                <a:lnTo>
                  <a:pt x="378" y="664"/>
                </a:lnTo>
                <a:lnTo>
                  <a:pt x="386" y="663"/>
                </a:lnTo>
                <a:close/>
                <a:moveTo>
                  <a:pt x="327" y="673"/>
                </a:moveTo>
                <a:lnTo>
                  <a:pt x="325" y="674"/>
                </a:lnTo>
                <a:lnTo>
                  <a:pt x="324" y="674"/>
                </a:lnTo>
                <a:lnTo>
                  <a:pt x="322" y="673"/>
                </a:lnTo>
                <a:lnTo>
                  <a:pt x="321" y="671"/>
                </a:lnTo>
                <a:lnTo>
                  <a:pt x="322" y="669"/>
                </a:lnTo>
                <a:lnTo>
                  <a:pt x="325" y="665"/>
                </a:lnTo>
                <a:lnTo>
                  <a:pt x="334" y="658"/>
                </a:lnTo>
                <a:lnTo>
                  <a:pt x="344" y="655"/>
                </a:lnTo>
                <a:lnTo>
                  <a:pt x="355" y="652"/>
                </a:lnTo>
                <a:lnTo>
                  <a:pt x="366" y="651"/>
                </a:lnTo>
                <a:lnTo>
                  <a:pt x="380" y="651"/>
                </a:lnTo>
                <a:lnTo>
                  <a:pt x="393" y="651"/>
                </a:lnTo>
                <a:lnTo>
                  <a:pt x="397" y="651"/>
                </a:lnTo>
                <a:lnTo>
                  <a:pt x="399" y="652"/>
                </a:lnTo>
                <a:lnTo>
                  <a:pt x="400" y="655"/>
                </a:lnTo>
                <a:lnTo>
                  <a:pt x="400" y="656"/>
                </a:lnTo>
                <a:lnTo>
                  <a:pt x="399" y="658"/>
                </a:lnTo>
                <a:lnTo>
                  <a:pt x="398" y="659"/>
                </a:lnTo>
                <a:lnTo>
                  <a:pt x="396" y="661"/>
                </a:lnTo>
                <a:lnTo>
                  <a:pt x="392" y="661"/>
                </a:lnTo>
                <a:lnTo>
                  <a:pt x="382" y="661"/>
                </a:lnTo>
                <a:lnTo>
                  <a:pt x="373" y="661"/>
                </a:lnTo>
                <a:lnTo>
                  <a:pt x="361" y="661"/>
                </a:lnTo>
                <a:lnTo>
                  <a:pt x="349" y="663"/>
                </a:lnTo>
                <a:lnTo>
                  <a:pt x="338" y="668"/>
                </a:lnTo>
                <a:lnTo>
                  <a:pt x="327" y="673"/>
                </a:lnTo>
                <a:close/>
                <a:moveTo>
                  <a:pt x="151" y="1233"/>
                </a:moveTo>
                <a:lnTo>
                  <a:pt x="152" y="1233"/>
                </a:lnTo>
                <a:lnTo>
                  <a:pt x="154" y="1234"/>
                </a:lnTo>
                <a:lnTo>
                  <a:pt x="156" y="1237"/>
                </a:lnTo>
                <a:lnTo>
                  <a:pt x="156" y="1239"/>
                </a:lnTo>
                <a:lnTo>
                  <a:pt x="156" y="1243"/>
                </a:lnTo>
                <a:lnTo>
                  <a:pt x="156" y="1244"/>
                </a:lnTo>
                <a:lnTo>
                  <a:pt x="154" y="1246"/>
                </a:lnTo>
                <a:lnTo>
                  <a:pt x="153" y="1247"/>
                </a:lnTo>
                <a:lnTo>
                  <a:pt x="151" y="1246"/>
                </a:lnTo>
                <a:lnTo>
                  <a:pt x="150" y="1245"/>
                </a:lnTo>
                <a:lnTo>
                  <a:pt x="148" y="1244"/>
                </a:lnTo>
                <a:lnTo>
                  <a:pt x="147" y="1240"/>
                </a:lnTo>
                <a:lnTo>
                  <a:pt x="147" y="1238"/>
                </a:lnTo>
                <a:lnTo>
                  <a:pt x="148" y="1235"/>
                </a:lnTo>
                <a:lnTo>
                  <a:pt x="150" y="1233"/>
                </a:lnTo>
                <a:lnTo>
                  <a:pt x="151" y="1233"/>
                </a:lnTo>
                <a:close/>
                <a:moveTo>
                  <a:pt x="126" y="1228"/>
                </a:moveTo>
                <a:lnTo>
                  <a:pt x="123" y="1234"/>
                </a:lnTo>
                <a:lnTo>
                  <a:pt x="123" y="1241"/>
                </a:lnTo>
                <a:lnTo>
                  <a:pt x="124" y="1247"/>
                </a:lnTo>
                <a:lnTo>
                  <a:pt x="128" y="1253"/>
                </a:lnTo>
                <a:lnTo>
                  <a:pt x="132" y="1256"/>
                </a:lnTo>
                <a:lnTo>
                  <a:pt x="134" y="1258"/>
                </a:lnTo>
                <a:lnTo>
                  <a:pt x="138" y="1259"/>
                </a:lnTo>
                <a:lnTo>
                  <a:pt x="141" y="1259"/>
                </a:lnTo>
                <a:lnTo>
                  <a:pt x="140" y="1256"/>
                </a:lnTo>
                <a:lnTo>
                  <a:pt x="139" y="1252"/>
                </a:lnTo>
                <a:lnTo>
                  <a:pt x="142" y="1255"/>
                </a:lnTo>
                <a:lnTo>
                  <a:pt x="146" y="1257"/>
                </a:lnTo>
                <a:lnTo>
                  <a:pt x="146" y="1255"/>
                </a:lnTo>
                <a:lnTo>
                  <a:pt x="144" y="1251"/>
                </a:lnTo>
                <a:lnTo>
                  <a:pt x="140" y="1247"/>
                </a:lnTo>
                <a:lnTo>
                  <a:pt x="136" y="1244"/>
                </a:lnTo>
                <a:lnTo>
                  <a:pt x="141" y="1245"/>
                </a:lnTo>
                <a:lnTo>
                  <a:pt x="146" y="1246"/>
                </a:lnTo>
                <a:lnTo>
                  <a:pt x="145" y="1243"/>
                </a:lnTo>
                <a:lnTo>
                  <a:pt x="142" y="1239"/>
                </a:lnTo>
                <a:lnTo>
                  <a:pt x="139" y="1235"/>
                </a:lnTo>
                <a:lnTo>
                  <a:pt x="134" y="1233"/>
                </a:lnTo>
                <a:lnTo>
                  <a:pt x="136" y="1233"/>
                </a:lnTo>
                <a:lnTo>
                  <a:pt x="140" y="1233"/>
                </a:lnTo>
                <a:lnTo>
                  <a:pt x="138" y="1227"/>
                </a:lnTo>
                <a:lnTo>
                  <a:pt x="134" y="1225"/>
                </a:lnTo>
                <a:lnTo>
                  <a:pt x="132" y="1225"/>
                </a:lnTo>
                <a:lnTo>
                  <a:pt x="129" y="1225"/>
                </a:lnTo>
                <a:lnTo>
                  <a:pt x="128" y="1226"/>
                </a:lnTo>
                <a:lnTo>
                  <a:pt x="126" y="1228"/>
                </a:lnTo>
                <a:close/>
                <a:moveTo>
                  <a:pt x="122" y="1179"/>
                </a:moveTo>
                <a:lnTo>
                  <a:pt x="126" y="1178"/>
                </a:lnTo>
                <a:lnTo>
                  <a:pt x="128" y="1178"/>
                </a:lnTo>
                <a:lnTo>
                  <a:pt x="129" y="1178"/>
                </a:lnTo>
                <a:lnTo>
                  <a:pt x="132" y="1179"/>
                </a:lnTo>
                <a:lnTo>
                  <a:pt x="134" y="1183"/>
                </a:lnTo>
                <a:lnTo>
                  <a:pt x="135" y="1189"/>
                </a:lnTo>
                <a:lnTo>
                  <a:pt x="140" y="1193"/>
                </a:lnTo>
                <a:lnTo>
                  <a:pt x="144" y="1198"/>
                </a:lnTo>
                <a:lnTo>
                  <a:pt x="146" y="1202"/>
                </a:lnTo>
                <a:lnTo>
                  <a:pt x="147" y="1205"/>
                </a:lnTo>
                <a:lnTo>
                  <a:pt x="152" y="1210"/>
                </a:lnTo>
                <a:lnTo>
                  <a:pt x="154" y="1214"/>
                </a:lnTo>
                <a:lnTo>
                  <a:pt x="157" y="1216"/>
                </a:lnTo>
                <a:lnTo>
                  <a:pt x="156" y="1219"/>
                </a:lnTo>
                <a:lnTo>
                  <a:pt x="154" y="1221"/>
                </a:lnTo>
                <a:lnTo>
                  <a:pt x="151" y="1221"/>
                </a:lnTo>
                <a:lnTo>
                  <a:pt x="146" y="1222"/>
                </a:lnTo>
                <a:lnTo>
                  <a:pt x="139" y="1221"/>
                </a:lnTo>
                <a:lnTo>
                  <a:pt x="135" y="1220"/>
                </a:lnTo>
                <a:lnTo>
                  <a:pt x="132" y="1216"/>
                </a:lnTo>
                <a:lnTo>
                  <a:pt x="129" y="1211"/>
                </a:lnTo>
                <a:lnTo>
                  <a:pt x="129" y="1205"/>
                </a:lnTo>
                <a:lnTo>
                  <a:pt x="126" y="1192"/>
                </a:lnTo>
                <a:lnTo>
                  <a:pt x="122" y="1179"/>
                </a:lnTo>
                <a:close/>
                <a:moveTo>
                  <a:pt x="322" y="896"/>
                </a:moveTo>
                <a:lnTo>
                  <a:pt x="320" y="899"/>
                </a:lnTo>
                <a:lnTo>
                  <a:pt x="319" y="904"/>
                </a:lnTo>
                <a:lnTo>
                  <a:pt x="318" y="903"/>
                </a:lnTo>
                <a:lnTo>
                  <a:pt x="316" y="902"/>
                </a:lnTo>
                <a:lnTo>
                  <a:pt x="318" y="899"/>
                </a:lnTo>
                <a:lnTo>
                  <a:pt x="318" y="896"/>
                </a:lnTo>
                <a:lnTo>
                  <a:pt x="320" y="896"/>
                </a:lnTo>
                <a:lnTo>
                  <a:pt x="322" y="896"/>
                </a:lnTo>
                <a:close/>
                <a:moveTo>
                  <a:pt x="379" y="250"/>
                </a:moveTo>
                <a:lnTo>
                  <a:pt x="381" y="253"/>
                </a:lnTo>
                <a:lnTo>
                  <a:pt x="384" y="254"/>
                </a:lnTo>
                <a:lnTo>
                  <a:pt x="385" y="253"/>
                </a:lnTo>
                <a:lnTo>
                  <a:pt x="387" y="250"/>
                </a:lnTo>
                <a:lnTo>
                  <a:pt x="385" y="255"/>
                </a:lnTo>
                <a:lnTo>
                  <a:pt x="381" y="260"/>
                </a:lnTo>
                <a:lnTo>
                  <a:pt x="382" y="256"/>
                </a:lnTo>
                <a:lnTo>
                  <a:pt x="384" y="254"/>
                </a:lnTo>
                <a:lnTo>
                  <a:pt x="381" y="253"/>
                </a:lnTo>
                <a:lnTo>
                  <a:pt x="379" y="250"/>
                </a:lnTo>
                <a:close/>
                <a:moveTo>
                  <a:pt x="587" y="275"/>
                </a:moveTo>
                <a:lnTo>
                  <a:pt x="589" y="277"/>
                </a:lnTo>
                <a:lnTo>
                  <a:pt x="594" y="283"/>
                </a:lnTo>
                <a:lnTo>
                  <a:pt x="596" y="289"/>
                </a:lnTo>
                <a:lnTo>
                  <a:pt x="596" y="292"/>
                </a:lnTo>
                <a:lnTo>
                  <a:pt x="594" y="291"/>
                </a:lnTo>
                <a:lnTo>
                  <a:pt x="589" y="285"/>
                </a:lnTo>
                <a:lnTo>
                  <a:pt x="587" y="279"/>
                </a:lnTo>
                <a:lnTo>
                  <a:pt x="587" y="275"/>
                </a:lnTo>
                <a:close/>
                <a:moveTo>
                  <a:pt x="599" y="278"/>
                </a:moveTo>
                <a:lnTo>
                  <a:pt x="601" y="279"/>
                </a:lnTo>
                <a:lnTo>
                  <a:pt x="605" y="284"/>
                </a:lnTo>
                <a:lnTo>
                  <a:pt x="607" y="289"/>
                </a:lnTo>
                <a:lnTo>
                  <a:pt x="607" y="291"/>
                </a:lnTo>
                <a:lnTo>
                  <a:pt x="605" y="290"/>
                </a:lnTo>
                <a:lnTo>
                  <a:pt x="602" y="286"/>
                </a:lnTo>
                <a:lnTo>
                  <a:pt x="600" y="280"/>
                </a:lnTo>
                <a:lnTo>
                  <a:pt x="599" y="278"/>
                </a:lnTo>
                <a:close/>
                <a:moveTo>
                  <a:pt x="603" y="255"/>
                </a:moveTo>
                <a:lnTo>
                  <a:pt x="605" y="256"/>
                </a:lnTo>
                <a:lnTo>
                  <a:pt x="607" y="259"/>
                </a:lnTo>
                <a:lnTo>
                  <a:pt x="611" y="261"/>
                </a:lnTo>
                <a:lnTo>
                  <a:pt x="613" y="265"/>
                </a:lnTo>
                <a:lnTo>
                  <a:pt x="608" y="265"/>
                </a:lnTo>
                <a:lnTo>
                  <a:pt x="605" y="265"/>
                </a:lnTo>
                <a:lnTo>
                  <a:pt x="602" y="261"/>
                </a:lnTo>
                <a:lnTo>
                  <a:pt x="602" y="259"/>
                </a:lnTo>
                <a:lnTo>
                  <a:pt x="602" y="256"/>
                </a:lnTo>
                <a:lnTo>
                  <a:pt x="603" y="255"/>
                </a:lnTo>
                <a:close/>
                <a:moveTo>
                  <a:pt x="614" y="268"/>
                </a:moveTo>
                <a:lnTo>
                  <a:pt x="617" y="272"/>
                </a:lnTo>
                <a:lnTo>
                  <a:pt x="617" y="275"/>
                </a:lnTo>
                <a:lnTo>
                  <a:pt x="614" y="275"/>
                </a:lnTo>
                <a:lnTo>
                  <a:pt x="611" y="275"/>
                </a:lnTo>
                <a:lnTo>
                  <a:pt x="608" y="273"/>
                </a:lnTo>
                <a:lnTo>
                  <a:pt x="606" y="269"/>
                </a:lnTo>
                <a:lnTo>
                  <a:pt x="606" y="268"/>
                </a:lnTo>
                <a:lnTo>
                  <a:pt x="606" y="268"/>
                </a:lnTo>
                <a:lnTo>
                  <a:pt x="611" y="268"/>
                </a:lnTo>
                <a:lnTo>
                  <a:pt x="614" y="268"/>
                </a:lnTo>
                <a:close/>
                <a:moveTo>
                  <a:pt x="619" y="279"/>
                </a:moveTo>
                <a:lnTo>
                  <a:pt x="618" y="281"/>
                </a:lnTo>
                <a:lnTo>
                  <a:pt x="617" y="281"/>
                </a:lnTo>
                <a:lnTo>
                  <a:pt x="615" y="281"/>
                </a:lnTo>
                <a:lnTo>
                  <a:pt x="613" y="279"/>
                </a:lnTo>
                <a:lnTo>
                  <a:pt x="615" y="279"/>
                </a:lnTo>
                <a:lnTo>
                  <a:pt x="619" y="279"/>
                </a:lnTo>
                <a:close/>
                <a:moveTo>
                  <a:pt x="559" y="325"/>
                </a:moveTo>
                <a:lnTo>
                  <a:pt x="560" y="327"/>
                </a:lnTo>
                <a:lnTo>
                  <a:pt x="561" y="331"/>
                </a:lnTo>
                <a:lnTo>
                  <a:pt x="566" y="326"/>
                </a:lnTo>
                <a:lnTo>
                  <a:pt x="571" y="322"/>
                </a:lnTo>
                <a:lnTo>
                  <a:pt x="572" y="320"/>
                </a:lnTo>
                <a:lnTo>
                  <a:pt x="575" y="320"/>
                </a:lnTo>
                <a:lnTo>
                  <a:pt x="576" y="321"/>
                </a:lnTo>
                <a:lnTo>
                  <a:pt x="578" y="323"/>
                </a:lnTo>
                <a:lnTo>
                  <a:pt x="578" y="319"/>
                </a:lnTo>
                <a:lnTo>
                  <a:pt x="578" y="314"/>
                </a:lnTo>
                <a:lnTo>
                  <a:pt x="581" y="313"/>
                </a:lnTo>
                <a:lnTo>
                  <a:pt x="583" y="313"/>
                </a:lnTo>
                <a:lnTo>
                  <a:pt x="585" y="314"/>
                </a:lnTo>
                <a:lnTo>
                  <a:pt x="587" y="316"/>
                </a:lnTo>
                <a:lnTo>
                  <a:pt x="588" y="314"/>
                </a:lnTo>
                <a:lnTo>
                  <a:pt x="589" y="311"/>
                </a:lnTo>
                <a:lnTo>
                  <a:pt x="588" y="309"/>
                </a:lnTo>
                <a:lnTo>
                  <a:pt x="588" y="307"/>
                </a:lnTo>
                <a:lnTo>
                  <a:pt x="588" y="299"/>
                </a:lnTo>
                <a:lnTo>
                  <a:pt x="589" y="293"/>
                </a:lnTo>
                <a:lnTo>
                  <a:pt x="585" y="287"/>
                </a:lnTo>
                <a:lnTo>
                  <a:pt x="582" y="284"/>
                </a:lnTo>
                <a:lnTo>
                  <a:pt x="578" y="280"/>
                </a:lnTo>
                <a:lnTo>
                  <a:pt x="575" y="278"/>
                </a:lnTo>
                <a:lnTo>
                  <a:pt x="576" y="283"/>
                </a:lnTo>
                <a:lnTo>
                  <a:pt x="577" y="287"/>
                </a:lnTo>
                <a:lnTo>
                  <a:pt x="577" y="292"/>
                </a:lnTo>
                <a:lnTo>
                  <a:pt x="576" y="296"/>
                </a:lnTo>
                <a:lnTo>
                  <a:pt x="575" y="290"/>
                </a:lnTo>
                <a:lnTo>
                  <a:pt x="572" y="285"/>
                </a:lnTo>
                <a:lnTo>
                  <a:pt x="569" y="281"/>
                </a:lnTo>
                <a:lnTo>
                  <a:pt x="565" y="279"/>
                </a:lnTo>
                <a:lnTo>
                  <a:pt x="566" y="283"/>
                </a:lnTo>
                <a:lnTo>
                  <a:pt x="567" y="286"/>
                </a:lnTo>
                <a:lnTo>
                  <a:pt x="567" y="290"/>
                </a:lnTo>
                <a:lnTo>
                  <a:pt x="567" y="295"/>
                </a:lnTo>
                <a:lnTo>
                  <a:pt x="565" y="291"/>
                </a:lnTo>
                <a:lnTo>
                  <a:pt x="560" y="289"/>
                </a:lnTo>
                <a:lnTo>
                  <a:pt x="561" y="292"/>
                </a:lnTo>
                <a:lnTo>
                  <a:pt x="561" y="296"/>
                </a:lnTo>
                <a:lnTo>
                  <a:pt x="560" y="297"/>
                </a:lnTo>
                <a:lnTo>
                  <a:pt x="558" y="298"/>
                </a:lnTo>
                <a:lnTo>
                  <a:pt x="559" y="311"/>
                </a:lnTo>
                <a:lnTo>
                  <a:pt x="559" y="325"/>
                </a:lnTo>
                <a:close/>
                <a:moveTo>
                  <a:pt x="541" y="367"/>
                </a:moveTo>
                <a:lnTo>
                  <a:pt x="543" y="357"/>
                </a:lnTo>
                <a:lnTo>
                  <a:pt x="545" y="346"/>
                </a:lnTo>
                <a:lnTo>
                  <a:pt x="546" y="337"/>
                </a:lnTo>
                <a:lnTo>
                  <a:pt x="545" y="327"/>
                </a:lnTo>
                <a:lnTo>
                  <a:pt x="543" y="327"/>
                </a:lnTo>
                <a:lnTo>
                  <a:pt x="542" y="328"/>
                </a:lnTo>
                <a:lnTo>
                  <a:pt x="540" y="340"/>
                </a:lnTo>
                <a:lnTo>
                  <a:pt x="535" y="353"/>
                </a:lnTo>
                <a:lnTo>
                  <a:pt x="537" y="341"/>
                </a:lnTo>
                <a:lnTo>
                  <a:pt x="539" y="328"/>
                </a:lnTo>
                <a:lnTo>
                  <a:pt x="536" y="329"/>
                </a:lnTo>
                <a:lnTo>
                  <a:pt x="534" y="331"/>
                </a:lnTo>
                <a:lnTo>
                  <a:pt x="533" y="339"/>
                </a:lnTo>
                <a:lnTo>
                  <a:pt x="529" y="351"/>
                </a:lnTo>
                <a:lnTo>
                  <a:pt x="530" y="340"/>
                </a:lnTo>
                <a:lnTo>
                  <a:pt x="531" y="331"/>
                </a:lnTo>
                <a:lnTo>
                  <a:pt x="528" y="331"/>
                </a:lnTo>
                <a:lnTo>
                  <a:pt x="525" y="332"/>
                </a:lnTo>
                <a:lnTo>
                  <a:pt x="524" y="345"/>
                </a:lnTo>
                <a:lnTo>
                  <a:pt x="522" y="361"/>
                </a:lnTo>
                <a:lnTo>
                  <a:pt x="521" y="346"/>
                </a:lnTo>
                <a:lnTo>
                  <a:pt x="521" y="332"/>
                </a:lnTo>
                <a:lnTo>
                  <a:pt x="518" y="332"/>
                </a:lnTo>
                <a:lnTo>
                  <a:pt x="515" y="332"/>
                </a:lnTo>
                <a:lnTo>
                  <a:pt x="513" y="347"/>
                </a:lnTo>
                <a:lnTo>
                  <a:pt x="511" y="364"/>
                </a:lnTo>
                <a:lnTo>
                  <a:pt x="511" y="347"/>
                </a:lnTo>
                <a:lnTo>
                  <a:pt x="510" y="332"/>
                </a:lnTo>
                <a:lnTo>
                  <a:pt x="507" y="331"/>
                </a:lnTo>
                <a:lnTo>
                  <a:pt x="504" y="331"/>
                </a:lnTo>
                <a:lnTo>
                  <a:pt x="503" y="346"/>
                </a:lnTo>
                <a:lnTo>
                  <a:pt x="500" y="364"/>
                </a:lnTo>
                <a:lnTo>
                  <a:pt x="499" y="347"/>
                </a:lnTo>
                <a:lnTo>
                  <a:pt x="499" y="329"/>
                </a:lnTo>
                <a:lnTo>
                  <a:pt x="495" y="328"/>
                </a:lnTo>
                <a:lnTo>
                  <a:pt x="493" y="327"/>
                </a:lnTo>
                <a:lnTo>
                  <a:pt x="492" y="343"/>
                </a:lnTo>
                <a:lnTo>
                  <a:pt x="488" y="359"/>
                </a:lnTo>
                <a:lnTo>
                  <a:pt x="488" y="343"/>
                </a:lnTo>
                <a:lnTo>
                  <a:pt x="488" y="326"/>
                </a:lnTo>
                <a:lnTo>
                  <a:pt x="486" y="326"/>
                </a:lnTo>
                <a:lnTo>
                  <a:pt x="482" y="325"/>
                </a:lnTo>
                <a:lnTo>
                  <a:pt x="482" y="334"/>
                </a:lnTo>
                <a:lnTo>
                  <a:pt x="481" y="343"/>
                </a:lnTo>
                <a:lnTo>
                  <a:pt x="481" y="352"/>
                </a:lnTo>
                <a:lnTo>
                  <a:pt x="480" y="362"/>
                </a:lnTo>
                <a:lnTo>
                  <a:pt x="479" y="351"/>
                </a:lnTo>
                <a:lnTo>
                  <a:pt x="479" y="340"/>
                </a:lnTo>
                <a:lnTo>
                  <a:pt x="477" y="331"/>
                </a:lnTo>
                <a:lnTo>
                  <a:pt x="479" y="322"/>
                </a:lnTo>
                <a:lnTo>
                  <a:pt x="475" y="321"/>
                </a:lnTo>
                <a:lnTo>
                  <a:pt x="473" y="320"/>
                </a:lnTo>
                <a:lnTo>
                  <a:pt x="471" y="331"/>
                </a:lnTo>
                <a:lnTo>
                  <a:pt x="470" y="341"/>
                </a:lnTo>
                <a:lnTo>
                  <a:pt x="469" y="353"/>
                </a:lnTo>
                <a:lnTo>
                  <a:pt x="470" y="364"/>
                </a:lnTo>
                <a:lnTo>
                  <a:pt x="468" y="351"/>
                </a:lnTo>
                <a:lnTo>
                  <a:pt x="467" y="339"/>
                </a:lnTo>
                <a:lnTo>
                  <a:pt x="467" y="328"/>
                </a:lnTo>
                <a:lnTo>
                  <a:pt x="469" y="319"/>
                </a:lnTo>
                <a:lnTo>
                  <a:pt x="468" y="317"/>
                </a:lnTo>
                <a:lnTo>
                  <a:pt x="465" y="316"/>
                </a:lnTo>
                <a:lnTo>
                  <a:pt x="462" y="325"/>
                </a:lnTo>
                <a:lnTo>
                  <a:pt x="457" y="333"/>
                </a:lnTo>
                <a:lnTo>
                  <a:pt x="461" y="323"/>
                </a:lnTo>
                <a:lnTo>
                  <a:pt x="463" y="315"/>
                </a:lnTo>
                <a:lnTo>
                  <a:pt x="459" y="313"/>
                </a:lnTo>
                <a:lnTo>
                  <a:pt x="457" y="310"/>
                </a:lnTo>
                <a:lnTo>
                  <a:pt x="455" y="317"/>
                </a:lnTo>
                <a:lnTo>
                  <a:pt x="452" y="323"/>
                </a:lnTo>
                <a:lnTo>
                  <a:pt x="449" y="331"/>
                </a:lnTo>
                <a:lnTo>
                  <a:pt x="445" y="339"/>
                </a:lnTo>
                <a:lnTo>
                  <a:pt x="450" y="323"/>
                </a:lnTo>
                <a:lnTo>
                  <a:pt x="452" y="308"/>
                </a:lnTo>
                <a:lnTo>
                  <a:pt x="453" y="292"/>
                </a:lnTo>
                <a:lnTo>
                  <a:pt x="455" y="274"/>
                </a:lnTo>
                <a:lnTo>
                  <a:pt x="457" y="287"/>
                </a:lnTo>
                <a:lnTo>
                  <a:pt x="458" y="299"/>
                </a:lnTo>
                <a:lnTo>
                  <a:pt x="462" y="301"/>
                </a:lnTo>
                <a:lnTo>
                  <a:pt x="464" y="303"/>
                </a:lnTo>
                <a:lnTo>
                  <a:pt x="467" y="286"/>
                </a:lnTo>
                <a:lnTo>
                  <a:pt x="467" y="269"/>
                </a:lnTo>
                <a:lnTo>
                  <a:pt x="469" y="279"/>
                </a:lnTo>
                <a:lnTo>
                  <a:pt x="470" y="287"/>
                </a:lnTo>
                <a:lnTo>
                  <a:pt x="470" y="296"/>
                </a:lnTo>
                <a:lnTo>
                  <a:pt x="469" y="303"/>
                </a:lnTo>
                <a:lnTo>
                  <a:pt x="473" y="304"/>
                </a:lnTo>
                <a:lnTo>
                  <a:pt x="475" y="305"/>
                </a:lnTo>
                <a:lnTo>
                  <a:pt x="476" y="303"/>
                </a:lnTo>
                <a:lnTo>
                  <a:pt x="479" y="299"/>
                </a:lnTo>
                <a:lnTo>
                  <a:pt x="477" y="303"/>
                </a:lnTo>
                <a:lnTo>
                  <a:pt x="476" y="305"/>
                </a:lnTo>
                <a:lnTo>
                  <a:pt x="479" y="305"/>
                </a:lnTo>
                <a:lnTo>
                  <a:pt x="481" y="307"/>
                </a:lnTo>
                <a:lnTo>
                  <a:pt x="482" y="301"/>
                </a:lnTo>
                <a:lnTo>
                  <a:pt x="485" y="292"/>
                </a:lnTo>
                <a:lnTo>
                  <a:pt x="485" y="301"/>
                </a:lnTo>
                <a:lnTo>
                  <a:pt x="485" y="308"/>
                </a:lnTo>
                <a:lnTo>
                  <a:pt x="487" y="308"/>
                </a:lnTo>
                <a:lnTo>
                  <a:pt x="489" y="308"/>
                </a:lnTo>
                <a:lnTo>
                  <a:pt x="489" y="303"/>
                </a:lnTo>
                <a:lnTo>
                  <a:pt x="489" y="297"/>
                </a:lnTo>
                <a:lnTo>
                  <a:pt x="491" y="303"/>
                </a:lnTo>
                <a:lnTo>
                  <a:pt x="492" y="309"/>
                </a:lnTo>
                <a:lnTo>
                  <a:pt x="495" y="309"/>
                </a:lnTo>
                <a:lnTo>
                  <a:pt x="498" y="309"/>
                </a:lnTo>
                <a:lnTo>
                  <a:pt x="498" y="302"/>
                </a:lnTo>
                <a:lnTo>
                  <a:pt x="498" y="295"/>
                </a:lnTo>
                <a:lnTo>
                  <a:pt x="500" y="303"/>
                </a:lnTo>
                <a:lnTo>
                  <a:pt x="501" y="309"/>
                </a:lnTo>
                <a:lnTo>
                  <a:pt x="505" y="310"/>
                </a:lnTo>
                <a:lnTo>
                  <a:pt x="509" y="310"/>
                </a:lnTo>
                <a:lnTo>
                  <a:pt x="510" y="303"/>
                </a:lnTo>
                <a:lnTo>
                  <a:pt x="510" y="295"/>
                </a:lnTo>
                <a:lnTo>
                  <a:pt x="511" y="303"/>
                </a:lnTo>
                <a:lnTo>
                  <a:pt x="513" y="310"/>
                </a:lnTo>
                <a:lnTo>
                  <a:pt x="516" y="310"/>
                </a:lnTo>
                <a:lnTo>
                  <a:pt x="519" y="310"/>
                </a:lnTo>
                <a:lnTo>
                  <a:pt x="519" y="299"/>
                </a:lnTo>
                <a:lnTo>
                  <a:pt x="519" y="287"/>
                </a:lnTo>
                <a:lnTo>
                  <a:pt x="522" y="299"/>
                </a:lnTo>
                <a:lnTo>
                  <a:pt x="524" y="309"/>
                </a:lnTo>
                <a:lnTo>
                  <a:pt x="527" y="309"/>
                </a:lnTo>
                <a:lnTo>
                  <a:pt x="530" y="309"/>
                </a:lnTo>
                <a:lnTo>
                  <a:pt x="529" y="301"/>
                </a:lnTo>
                <a:lnTo>
                  <a:pt x="528" y="292"/>
                </a:lnTo>
                <a:lnTo>
                  <a:pt x="531" y="301"/>
                </a:lnTo>
                <a:lnTo>
                  <a:pt x="533" y="308"/>
                </a:lnTo>
                <a:lnTo>
                  <a:pt x="535" y="308"/>
                </a:lnTo>
                <a:lnTo>
                  <a:pt x="536" y="308"/>
                </a:lnTo>
                <a:lnTo>
                  <a:pt x="535" y="299"/>
                </a:lnTo>
                <a:lnTo>
                  <a:pt x="534" y="290"/>
                </a:lnTo>
                <a:lnTo>
                  <a:pt x="537" y="298"/>
                </a:lnTo>
                <a:lnTo>
                  <a:pt x="540" y="307"/>
                </a:lnTo>
                <a:lnTo>
                  <a:pt x="542" y="307"/>
                </a:lnTo>
                <a:lnTo>
                  <a:pt x="543" y="305"/>
                </a:lnTo>
                <a:lnTo>
                  <a:pt x="542" y="291"/>
                </a:lnTo>
                <a:lnTo>
                  <a:pt x="540" y="277"/>
                </a:lnTo>
                <a:lnTo>
                  <a:pt x="545" y="289"/>
                </a:lnTo>
                <a:lnTo>
                  <a:pt x="548" y="301"/>
                </a:lnTo>
                <a:lnTo>
                  <a:pt x="551" y="311"/>
                </a:lnTo>
                <a:lnTo>
                  <a:pt x="552" y="321"/>
                </a:lnTo>
                <a:lnTo>
                  <a:pt x="551" y="332"/>
                </a:lnTo>
                <a:lnTo>
                  <a:pt x="549" y="341"/>
                </a:lnTo>
                <a:lnTo>
                  <a:pt x="546" y="353"/>
                </a:lnTo>
                <a:lnTo>
                  <a:pt x="541" y="367"/>
                </a:lnTo>
                <a:close/>
                <a:moveTo>
                  <a:pt x="437" y="308"/>
                </a:moveTo>
                <a:lnTo>
                  <a:pt x="440" y="298"/>
                </a:lnTo>
                <a:lnTo>
                  <a:pt x="443" y="289"/>
                </a:lnTo>
                <a:lnTo>
                  <a:pt x="443" y="279"/>
                </a:lnTo>
                <a:lnTo>
                  <a:pt x="441" y="267"/>
                </a:lnTo>
                <a:lnTo>
                  <a:pt x="444" y="273"/>
                </a:lnTo>
                <a:lnTo>
                  <a:pt x="445" y="278"/>
                </a:lnTo>
                <a:lnTo>
                  <a:pt x="446" y="283"/>
                </a:lnTo>
                <a:lnTo>
                  <a:pt x="446" y="287"/>
                </a:lnTo>
                <a:lnTo>
                  <a:pt x="443" y="296"/>
                </a:lnTo>
                <a:lnTo>
                  <a:pt x="437" y="308"/>
                </a:lnTo>
                <a:close/>
                <a:moveTo>
                  <a:pt x="421" y="314"/>
                </a:moveTo>
                <a:lnTo>
                  <a:pt x="420" y="309"/>
                </a:lnTo>
                <a:lnTo>
                  <a:pt x="421" y="305"/>
                </a:lnTo>
                <a:lnTo>
                  <a:pt x="424" y="302"/>
                </a:lnTo>
                <a:lnTo>
                  <a:pt x="428" y="299"/>
                </a:lnTo>
                <a:lnTo>
                  <a:pt x="428" y="305"/>
                </a:lnTo>
                <a:lnTo>
                  <a:pt x="427" y="309"/>
                </a:lnTo>
                <a:lnTo>
                  <a:pt x="426" y="311"/>
                </a:lnTo>
                <a:lnTo>
                  <a:pt x="421" y="314"/>
                </a:lnTo>
                <a:close/>
                <a:moveTo>
                  <a:pt x="422" y="296"/>
                </a:moveTo>
                <a:lnTo>
                  <a:pt x="423" y="291"/>
                </a:lnTo>
                <a:lnTo>
                  <a:pt x="424" y="289"/>
                </a:lnTo>
                <a:lnTo>
                  <a:pt x="424" y="287"/>
                </a:lnTo>
                <a:lnTo>
                  <a:pt x="426" y="287"/>
                </a:lnTo>
                <a:lnTo>
                  <a:pt x="426" y="286"/>
                </a:lnTo>
                <a:lnTo>
                  <a:pt x="427" y="285"/>
                </a:lnTo>
                <a:lnTo>
                  <a:pt x="428" y="283"/>
                </a:lnTo>
                <a:lnTo>
                  <a:pt x="430" y="280"/>
                </a:lnTo>
                <a:lnTo>
                  <a:pt x="429" y="285"/>
                </a:lnTo>
                <a:lnTo>
                  <a:pt x="428" y="289"/>
                </a:lnTo>
                <a:lnTo>
                  <a:pt x="426" y="292"/>
                </a:lnTo>
                <a:lnTo>
                  <a:pt x="422" y="296"/>
                </a:lnTo>
                <a:close/>
                <a:moveTo>
                  <a:pt x="388" y="290"/>
                </a:moveTo>
                <a:lnTo>
                  <a:pt x="390" y="285"/>
                </a:lnTo>
                <a:lnTo>
                  <a:pt x="392" y="281"/>
                </a:lnTo>
                <a:lnTo>
                  <a:pt x="391" y="286"/>
                </a:lnTo>
                <a:lnTo>
                  <a:pt x="388" y="290"/>
                </a:lnTo>
                <a:close/>
                <a:moveTo>
                  <a:pt x="396" y="279"/>
                </a:moveTo>
                <a:lnTo>
                  <a:pt x="397" y="273"/>
                </a:lnTo>
                <a:lnTo>
                  <a:pt x="399" y="268"/>
                </a:lnTo>
                <a:lnTo>
                  <a:pt x="397" y="266"/>
                </a:lnTo>
                <a:lnTo>
                  <a:pt x="396" y="265"/>
                </a:lnTo>
                <a:lnTo>
                  <a:pt x="390" y="274"/>
                </a:lnTo>
                <a:lnTo>
                  <a:pt x="381" y="286"/>
                </a:lnTo>
                <a:lnTo>
                  <a:pt x="385" y="277"/>
                </a:lnTo>
                <a:lnTo>
                  <a:pt x="388" y="267"/>
                </a:lnTo>
                <a:lnTo>
                  <a:pt x="393" y="260"/>
                </a:lnTo>
                <a:lnTo>
                  <a:pt x="399" y="251"/>
                </a:lnTo>
                <a:lnTo>
                  <a:pt x="398" y="257"/>
                </a:lnTo>
                <a:lnTo>
                  <a:pt x="396" y="263"/>
                </a:lnTo>
                <a:lnTo>
                  <a:pt x="398" y="265"/>
                </a:lnTo>
                <a:lnTo>
                  <a:pt x="400" y="267"/>
                </a:lnTo>
                <a:lnTo>
                  <a:pt x="402" y="265"/>
                </a:lnTo>
                <a:lnTo>
                  <a:pt x="404" y="263"/>
                </a:lnTo>
                <a:lnTo>
                  <a:pt x="404" y="266"/>
                </a:lnTo>
                <a:lnTo>
                  <a:pt x="403" y="269"/>
                </a:lnTo>
                <a:lnTo>
                  <a:pt x="403" y="269"/>
                </a:lnTo>
                <a:lnTo>
                  <a:pt x="404" y="269"/>
                </a:lnTo>
                <a:lnTo>
                  <a:pt x="403" y="269"/>
                </a:lnTo>
                <a:lnTo>
                  <a:pt x="403" y="271"/>
                </a:lnTo>
                <a:lnTo>
                  <a:pt x="403" y="271"/>
                </a:lnTo>
                <a:lnTo>
                  <a:pt x="402" y="271"/>
                </a:lnTo>
                <a:lnTo>
                  <a:pt x="399" y="274"/>
                </a:lnTo>
                <a:lnTo>
                  <a:pt x="396" y="279"/>
                </a:lnTo>
                <a:close/>
                <a:moveTo>
                  <a:pt x="564" y="207"/>
                </a:moveTo>
                <a:lnTo>
                  <a:pt x="564" y="203"/>
                </a:lnTo>
                <a:lnTo>
                  <a:pt x="565" y="200"/>
                </a:lnTo>
                <a:lnTo>
                  <a:pt x="567" y="196"/>
                </a:lnTo>
                <a:lnTo>
                  <a:pt x="571" y="192"/>
                </a:lnTo>
                <a:lnTo>
                  <a:pt x="573" y="191"/>
                </a:lnTo>
                <a:lnTo>
                  <a:pt x="575" y="192"/>
                </a:lnTo>
                <a:lnTo>
                  <a:pt x="575" y="195"/>
                </a:lnTo>
                <a:lnTo>
                  <a:pt x="575" y="197"/>
                </a:lnTo>
                <a:lnTo>
                  <a:pt x="569" y="202"/>
                </a:lnTo>
                <a:lnTo>
                  <a:pt x="564" y="207"/>
                </a:lnTo>
                <a:close/>
                <a:moveTo>
                  <a:pt x="499" y="154"/>
                </a:moveTo>
                <a:lnTo>
                  <a:pt x="499" y="150"/>
                </a:lnTo>
                <a:lnTo>
                  <a:pt x="500" y="149"/>
                </a:lnTo>
                <a:lnTo>
                  <a:pt x="503" y="149"/>
                </a:lnTo>
                <a:lnTo>
                  <a:pt x="504" y="153"/>
                </a:lnTo>
                <a:lnTo>
                  <a:pt x="507" y="166"/>
                </a:lnTo>
                <a:lnTo>
                  <a:pt x="513" y="179"/>
                </a:lnTo>
                <a:lnTo>
                  <a:pt x="517" y="185"/>
                </a:lnTo>
                <a:lnTo>
                  <a:pt x="522" y="191"/>
                </a:lnTo>
                <a:lnTo>
                  <a:pt x="527" y="197"/>
                </a:lnTo>
                <a:lnTo>
                  <a:pt x="533" y="203"/>
                </a:lnTo>
                <a:lnTo>
                  <a:pt x="535" y="206"/>
                </a:lnTo>
                <a:lnTo>
                  <a:pt x="536" y="207"/>
                </a:lnTo>
                <a:lnTo>
                  <a:pt x="535" y="209"/>
                </a:lnTo>
                <a:lnTo>
                  <a:pt x="535" y="210"/>
                </a:lnTo>
                <a:lnTo>
                  <a:pt x="533" y="210"/>
                </a:lnTo>
                <a:lnTo>
                  <a:pt x="530" y="210"/>
                </a:lnTo>
                <a:lnTo>
                  <a:pt x="528" y="210"/>
                </a:lnTo>
                <a:lnTo>
                  <a:pt x="525" y="208"/>
                </a:lnTo>
                <a:lnTo>
                  <a:pt x="519" y="202"/>
                </a:lnTo>
                <a:lnTo>
                  <a:pt x="515" y="196"/>
                </a:lnTo>
                <a:lnTo>
                  <a:pt x="511" y="190"/>
                </a:lnTo>
                <a:lnTo>
                  <a:pt x="507" y="183"/>
                </a:lnTo>
                <a:lnTo>
                  <a:pt x="503" y="168"/>
                </a:lnTo>
                <a:lnTo>
                  <a:pt x="499" y="154"/>
                </a:lnTo>
                <a:close/>
                <a:moveTo>
                  <a:pt x="504" y="118"/>
                </a:moveTo>
                <a:lnTo>
                  <a:pt x="504" y="114"/>
                </a:lnTo>
                <a:lnTo>
                  <a:pt x="505" y="114"/>
                </a:lnTo>
                <a:lnTo>
                  <a:pt x="507" y="116"/>
                </a:lnTo>
                <a:lnTo>
                  <a:pt x="509" y="118"/>
                </a:lnTo>
                <a:lnTo>
                  <a:pt x="509" y="124"/>
                </a:lnTo>
                <a:lnTo>
                  <a:pt x="509" y="130"/>
                </a:lnTo>
                <a:lnTo>
                  <a:pt x="506" y="135"/>
                </a:lnTo>
                <a:lnTo>
                  <a:pt x="504" y="138"/>
                </a:lnTo>
                <a:lnTo>
                  <a:pt x="501" y="140"/>
                </a:lnTo>
                <a:lnTo>
                  <a:pt x="499" y="138"/>
                </a:lnTo>
                <a:lnTo>
                  <a:pt x="498" y="137"/>
                </a:lnTo>
                <a:lnTo>
                  <a:pt x="499" y="135"/>
                </a:lnTo>
                <a:lnTo>
                  <a:pt x="501" y="130"/>
                </a:lnTo>
                <a:lnTo>
                  <a:pt x="504" y="126"/>
                </a:lnTo>
                <a:lnTo>
                  <a:pt x="504" y="122"/>
                </a:lnTo>
                <a:lnTo>
                  <a:pt x="504" y="118"/>
                </a:lnTo>
                <a:close/>
                <a:moveTo>
                  <a:pt x="553" y="162"/>
                </a:moveTo>
                <a:lnTo>
                  <a:pt x="554" y="150"/>
                </a:lnTo>
                <a:lnTo>
                  <a:pt x="557" y="136"/>
                </a:lnTo>
                <a:lnTo>
                  <a:pt x="558" y="136"/>
                </a:lnTo>
                <a:lnTo>
                  <a:pt x="560" y="136"/>
                </a:lnTo>
                <a:lnTo>
                  <a:pt x="559" y="148"/>
                </a:lnTo>
                <a:lnTo>
                  <a:pt x="557" y="164"/>
                </a:lnTo>
                <a:lnTo>
                  <a:pt x="555" y="165"/>
                </a:lnTo>
                <a:lnTo>
                  <a:pt x="554" y="165"/>
                </a:lnTo>
                <a:lnTo>
                  <a:pt x="554" y="164"/>
                </a:lnTo>
                <a:lnTo>
                  <a:pt x="553" y="162"/>
                </a:lnTo>
                <a:close/>
                <a:moveTo>
                  <a:pt x="557" y="130"/>
                </a:moveTo>
                <a:lnTo>
                  <a:pt x="557" y="129"/>
                </a:lnTo>
                <a:lnTo>
                  <a:pt x="558" y="126"/>
                </a:lnTo>
                <a:lnTo>
                  <a:pt x="559" y="124"/>
                </a:lnTo>
                <a:lnTo>
                  <a:pt x="561" y="123"/>
                </a:lnTo>
                <a:lnTo>
                  <a:pt x="561" y="123"/>
                </a:lnTo>
                <a:lnTo>
                  <a:pt x="561" y="124"/>
                </a:lnTo>
                <a:lnTo>
                  <a:pt x="561" y="128"/>
                </a:lnTo>
                <a:lnTo>
                  <a:pt x="561" y="130"/>
                </a:lnTo>
                <a:lnTo>
                  <a:pt x="559" y="130"/>
                </a:lnTo>
                <a:lnTo>
                  <a:pt x="557" y="130"/>
                </a:lnTo>
                <a:close/>
                <a:moveTo>
                  <a:pt x="547" y="160"/>
                </a:moveTo>
                <a:lnTo>
                  <a:pt x="548" y="161"/>
                </a:lnTo>
                <a:lnTo>
                  <a:pt x="548" y="162"/>
                </a:lnTo>
                <a:lnTo>
                  <a:pt x="548" y="162"/>
                </a:lnTo>
                <a:lnTo>
                  <a:pt x="547" y="164"/>
                </a:lnTo>
                <a:lnTo>
                  <a:pt x="546" y="162"/>
                </a:lnTo>
                <a:lnTo>
                  <a:pt x="545" y="162"/>
                </a:lnTo>
                <a:lnTo>
                  <a:pt x="546" y="161"/>
                </a:lnTo>
                <a:lnTo>
                  <a:pt x="547" y="160"/>
                </a:lnTo>
                <a:close/>
                <a:moveTo>
                  <a:pt x="584" y="123"/>
                </a:moveTo>
                <a:lnTo>
                  <a:pt x="581" y="118"/>
                </a:lnTo>
                <a:lnTo>
                  <a:pt x="575" y="114"/>
                </a:lnTo>
                <a:lnTo>
                  <a:pt x="566" y="112"/>
                </a:lnTo>
                <a:lnTo>
                  <a:pt x="557" y="110"/>
                </a:lnTo>
                <a:lnTo>
                  <a:pt x="549" y="110"/>
                </a:lnTo>
                <a:lnTo>
                  <a:pt x="541" y="111"/>
                </a:lnTo>
                <a:lnTo>
                  <a:pt x="533" y="112"/>
                </a:lnTo>
                <a:lnTo>
                  <a:pt x="523" y="114"/>
                </a:lnTo>
                <a:lnTo>
                  <a:pt x="518" y="120"/>
                </a:lnTo>
                <a:lnTo>
                  <a:pt x="516" y="129"/>
                </a:lnTo>
                <a:lnTo>
                  <a:pt x="515" y="138"/>
                </a:lnTo>
                <a:lnTo>
                  <a:pt x="515" y="149"/>
                </a:lnTo>
                <a:lnTo>
                  <a:pt x="517" y="150"/>
                </a:lnTo>
                <a:lnTo>
                  <a:pt x="521" y="150"/>
                </a:lnTo>
                <a:lnTo>
                  <a:pt x="517" y="153"/>
                </a:lnTo>
                <a:lnTo>
                  <a:pt x="515" y="154"/>
                </a:lnTo>
                <a:lnTo>
                  <a:pt x="518" y="154"/>
                </a:lnTo>
                <a:lnTo>
                  <a:pt x="522" y="154"/>
                </a:lnTo>
                <a:lnTo>
                  <a:pt x="519" y="158"/>
                </a:lnTo>
                <a:lnTo>
                  <a:pt x="517" y="161"/>
                </a:lnTo>
                <a:lnTo>
                  <a:pt x="519" y="161"/>
                </a:lnTo>
                <a:lnTo>
                  <a:pt x="522" y="162"/>
                </a:lnTo>
                <a:lnTo>
                  <a:pt x="519" y="166"/>
                </a:lnTo>
                <a:lnTo>
                  <a:pt x="518" y="171"/>
                </a:lnTo>
                <a:lnTo>
                  <a:pt x="521" y="172"/>
                </a:lnTo>
                <a:lnTo>
                  <a:pt x="522" y="173"/>
                </a:lnTo>
                <a:lnTo>
                  <a:pt x="521" y="176"/>
                </a:lnTo>
                <a:lnTo>
                  <a:pt x="521" y="178"/>
                </a:lnTo>
                <a:lnTo>
                  <a:pt x="523" y="178"/>
                </a:lnTo>
                <a:lnTo>
                  <a:pt x="525" y="179"/>
                </a:lnTo>
                <a:lnTo>
                  <a:pt x="524" y="182"/>
                </a:lnTo>
                <a:lnTo>
                  <a:pt x="524" y="184"/>
                </a:lnTo>
                <a:lnTo>
                  <a:pt x="525" y="184"/>
                </a:lnTo>
                <a:lnTo>
                  <a:pt x="528" y="184"/>
                </a:lnTo>
                <a:lnTo>
                  <a:pt x="527" y="188"/>
                </a:lnTo>
                <a:lnTo>
                  <a:pt x="527" y="190"/>
                </a:lnTo>
                <a:lnTo>
                  <a:pt x="529" y="190"/>
                </a:lnTo>
                <a:lnTo>
                  <a:pt x="530" y="191"/>
                </a:lnTo>
                <a:lnTo>
                  <a:pt x="535" y="196"/>
                </a:lnTo>
                <a:lnTo>
                  <a:pt x="542" y="201"/>
                </a:lnTo>
                <a:lnTo>
                  <a:pt x="548" y="203"/>
                </a:lnTo>
                <a:lnTo>
                  <a:pt x="554" y="202"/>
                </a:lnTo>
                <a:lnTo>
                  <a:pt x="564" y="194"/>
                </a:lnTo>
                <a:lnTo>
                  <a:pt x="571" y="184"/>
                </a:lnTo>
                <a:lnTo>
                  <a:pt x="573" y="182"/>
                </a:lnTo>
                <a:lnTo>
                  <a:pt x="573" y="174"/>
                </a:lnTo>
                <a:lnTo>
                  <a:pt x="576" y="172"/>
                </a:lnTo>
                <a:lnTo>
                  <a:pt x="577" y="171"/>
                </a:lnTo>
                <a:lnTo>
                  <a:pt x="578" y="167"/>
                </a:lnTo>
                <a:lnTo>
                  <a:pt x="578" y="165"/>
                </a:lnTo>
                <a:lnTo>
                  <a:pt x="581" y="162"/>
                </a:lnTo>
                <a:lnTo>
                  <a:pt x="582" y="160"/>
                </a:lnTo>
                <a:lnTo>
                  <a:pt x="582" y="153"/>
                </a:lnTo>
                <a:lnTo>
                  <a:pt x="582" y="144"/>
                </a:lnTo>
                <a:lnTo>
                  <a:pt x="577" y="146"/>
                </a:lnTo>
                <a:lnTo>
                  <a:pt x="572" y="146"/>
                </a:lnTo>
                <a:lnTo>
                  <a:pt x="567" y="144"/>
                </a:lnTo>
                <a:lnTo>
                  <a:pt x="563" y="142"/>
                </a:lnTo>
                <a:lnTo>
                  <a:pt x="561" y="152"/>
                </a:lnTo>
                <a:lnTo>
                  <a:pt x="560" y="162"/>
                </a:lnTo>
                <a:lnTo>
                  <a:pt x="560" y="165"/>
                </a:lnTo>
                <a:lnTo>
                  <a:pt x="559" y="168"/>
                </a:lnTo>
                <a:lnTo>
                  <a:pt x="557" y="170"/>
                </a:lnTo>
                <a:lnTo>
                  <a:pt x="554" y="170"/>
                </a:lnTo>
                <a:lnTo>
                  <a:pt x="548" y="167"/>
                </a:lnTo>
                <a:lnTo>
                  <a:pt x="543" y="165"/>
                </a:lnTo>
                <a:lnTo>
                  <a:pt x="542" y="164"/>
                </a:lnTo>
                <a:lnTo>
                  <a:pt x="542" y="161"/>
                </a:lnTo>
                <a:lnTo>
                  <a:pt x="542" y="160"/>
                </a:lnTo>
                <a:lnTo>
                  <a:pt x="545" y="158"/>
                </a:lnTo>
                <a:lnTo>
                  <a:pt x="547" y="158"/>
                </a:lnTo>
                <a:lnTo>
                  <a:pt x="548" y="158"/>
                </a:lnTo>
                <a:lnTo>
                  <a:pt x="548" y="149"/>
                </a:lnTo>
                <a:lnTo>
                  <a:pt x="548" y="140"/>
                </a:lnTo>
                <a:lnTo>
                  <a:pt x="543" y="141"/>
                </a:lnTo>
                <a:lnTo>
                  <a:pt x="539" y="142"/>
                </a:lnTo>
                <a:lnTo>
                  <a:pt x="534" y="141"/>
                </a:lnTo>
                <a:lnTo>
                  <a:pt x="529" y="138"/>
                </a:lnTo>
                <a:lnTo>
                  <a:pt x="524" y="137"/>
                </a:lnTo>
                <a:lnTo>
                  <a:pt x="521" y="137"/>
                </a:lnTo>
                <a:lnTo>
                  <a:pt x="524" y="131"/>
                </a:lnTo>
                <a:lnTo>
                  <a:pt x="528" y="128"/>
                </a:lnTo>
                <a:lnTo>
                  <a:pt x="525" y="125"/>
                </a:lnTo>
                <a:lnTo>
                  <a:pt x="524" y="122"/>
                </a:lnTo>
                <a:lnTo>
                  <a:pt x="527" y="123"/>
                </a:lnTo>
                <a:lnTo>
                  <a:pt x="530" y="123"/>
                </a:lnTo>
                <a:lnTo>
                  <a:pt x="536" y="123"/>
                </a:lnTo>
                <a:lnTo>
                  <a:pt x="540" y="122"/>
                </a:lnTo>
                <a:lnTo>
                  <a:pt x="543" y="122"/>
                </a:lnTo>
                <a:lnTo>
                  <a:pt x="546" y="124"/>
                </a:lnTo>
                <a:lnTo>
                  <a:pt x="549" y="126"/>
                </a:lnTo>
                <a:lnTo>
                  <a:pt x="553" y="129"/>
                </a:lnTo>
                <a:lnTo>
                  <a:pt x="553" y="128"/>
                </a:lnTo>
                <a:lnTo>
                  <a:pt x="553" y="125"/>
                </a:lnTo>
                <a:lnTo>
                  <a:pt x="555" y="122"/>
                </a:lnTo>
                <a:lnTo>
                  <a:pt x="558" y="120"/>
                </a:lnTo>
                <a:lnTo>
                  <a:pt x="561" y="119"/>
                </a:lnTo>
                <a:lnTo>
                  <a:pt x="565" y="120"/>
                </a:lnTo>
                <a:lnTo>
                  <a:pt x="565" y="126"/>
                </a:lnTo>
                <a:lnTo>
                  <a:pt x="564" y="134"/>
                </a:lnTo>
                <a:lnTo>
                  <a:pt x="575" y="130"/>
                </a:lnTo>
                <a:lnTo>
                  <a:pt x="584" y="126"/>
                </a:lnTo>
                <a:lnTo>
                  <a:pt x="584" y="125"/>
                </a:lnTo>
                <a:lnTo>
                  <a:pt x="584" y="123"/>
                </a:lnTo>
                <a:close/>
                <a:moveTo>
                  <a:pt x="536" y="176"/>
                </a:moveTo>
                <a:lnTo>
                  <a:pt x="546" y="174"/>
                </a:lnTo>
                <a:lnTo>
                  <a:pt x="554" y="176"/>
                </a:lnTo>
                <a:lnTo>
                  <a:pt x="560" y="178"/>
                </a:lnTo>
                <a:lnTo>
                  <a:pt x="563" y="180"/>
                </a:lnTo>
                <a:lnTo>
                  <a:pt x="561" y="184"/>
                </a:lnTo>
                <a:lnTo>
                  <a:pt x="557" y="188"/>
                </a:lnTo>
                <a:lnTo>
                  <a:pt x="547" y="188"/>
                </a:lnTo>
                <a:lnTo>
                  <a:pt x="537" y="186"/>
                </a:lnTo>
                <a:lnTo>
                  <a:pt x="539" y="184"/>
                </a:lnTo>
                <a:lnTo>
                  <a:pt x="540" y="182"/>
                </a:lnTo>
                <a:lnTo>
                  <a:pt x="539" y="179"/>
                </a:lnTo>
                <a:lnTo>
                  <a:pt x="536" y="176"/>
                </a:lnTo>
                <a:close/>
                <a:moveTo>
                  <a:pt x="545" y="180"/>
                </a:moveTo>
                <a:lnTo>
                  <a:pt x="547" y="179"/>
                </a:lnTo>
                <a:lnTo>
                  <a:pt x="549" y="179"/>
                </a:lnTo>
                <a:lnTo>
                  <a:pt x="552" y="179"/>
                </a:lnTo>
                <a:lnTo>
                  <a:pt x="554" y="180"/>
                </a:lnTo>
                <a:lnTo>
                  <a:pt x="555" y="182"/>
                </a:lnTo>
                <a:lnTo>
                  <a:pt x="555" y="183"/>
                </a:lnTo>
                <a:lnTo>
                  <a:pt x="555" y="184"/>
                </a:lnTo>
                <a:lnTo>
                  <a:pt x="554" y="184"/>
                </a:lnTo>
                <a:lnTo>
                  <a:pt x="551" y="185"/>
                </a:lnTo>
                <a:lnTo>
                  <a:pt x="547" y="184"/>
                </a:lnTo>
                <a:lnTo>
                  <a:pt x="546" y="182"/>
                </a:lnTo>
                <a:lnTo>
                  <a:pt x="545" y="180"/>
                </a:lnTo>
                <a:close/>
                <a:moveTo>
                  <a:pt x="535" y="130"/>
                </a:moveTo>
                <a:lnTo>
                  <a:pt x="537" y="130"/>
                </a:lnTo>
                <a:lnTo>
                  <a:pt x="540" y="131"/>
                </a:lnTo>
                <a:lnTo>
                  <a:pt x="541" y="132"/>
                </a:lnTo>
                <a:lnTo>
                  <a:pt x="541" y="134"/>
                </a:lnTo>
                <a:lnTo>
                  <a:pt x="540" y="135"/>
                </a:lnTo>
                <a:lnTo>
                  <a:pt x="539" y="136"/>
                </a:lnTo>
                <a:lnTo>
                  <a:pt x="537" y="137"/>
                </a:lnTo>
                <a:lnTo>
                  <a:pt x="535" y="137"/>
                </a:lnTo>
                <a:lnTo>
                  <a:pt x="533" y="137"/>
                </a:lnTo>
                <a:lnTo>
                  <a:pt x="531" y="136"/>
                </a:lnTo>
                <a:lnTo>
                  <a:pt x="530" y="135"/>
                </a:lnTo>
                <a:lnTo>
                  <a:pt x="530" y="134"/>
                </a:lnTo>
                <a:lnTo>
                  <a:pt x="530" y="131"/>
                </a:lnTo>
                <a:lnTo>
                  <a:pt x="531" y="130"/>
                </a:lnTo>
                <a:lnTo>
                  <a:pt x="534" y="130"/>
                </a:lnTo>
                <a:lnTo>
                  <a:pt x="535" y="130"/>
                </a:lnTo>
                <a:close/>
                <a:moveTo>
                  <a:pt x="576" y="136"/>
                </a:moveTo>
                <a:lnTo>
                  <a:pt x="577" y="136"/>
                </a:lnTo>
                <a:lnTo>
                  <a:pt x="579" y="137"/>
                </a:lnTo>
                <a:lnTo>
                  <a:pt x="581" y="138"/>
                </a:lnTo>
                <a:lnTo>
                  <a:pt x="581" y="140"/>
                </a:lnTo>
                <a:lnTo>
                  <a:pt x="581" y="141"/>
                </a:lnTo>
                <a:lnTo>
                  <a:pt x="579" y="142"/>
                </a:lnTo>
                <a:lnTo>
                  <a:pt x="577" y="142"/>
                </a:lnTo>
                <a:lnTo>
                  <a:pt x="576" y="142"/>
                </a:lnTo>
                <a:lnTo>
                  <a:pt x="573" y="142"/>
                </a:lnTo>
                <a:lnTo>
                  <a:pt x="571" y="141"/>
                </a:lnTo>
                <a:lnTo>
                  <a:pt x="571" y="140"/>
                </a:lnTo>
                <a:lnTo>
                  <a:pt x="570" y="138"/>
                </a:lnTo>
                <a:lnTo>
                  <a:pt x="572" y="136"/>
                </a:lnTo>
                <a:lnTo>
                  <a:pt x="576" y="136"/>
                </a:lnTo>
                <a:close/>
                <a:moveTo>
                  <a:pt x="566" y="83"/>
                </a:moveTo>
                <a:lnTo>
                  <a:pt x="566" y="80"/>
                </a:lnTo>
                <a:lnTo>
                  <a:pt x="567" y="77"/>
                </a:lnTo>
                <a:lnTo>
                  <a:pt x="570" y="77"/>
                </a:lnTo>
                <a:lnTo>
                  <a:pt x="575" y="80"/>
                </a:lnTo>
                <a:lnTo>
                  <a:pt x="578" y="82"/>
                </a:lnTo>
                <a:lnTo>
                  <a:pt x="579" y="84"/>
                </a:lnTo>
                <a:lnTo>
                  <a:pt x="579" y="87"/>
                </a:lnTo>
                <a:lnTo>
                  <a:pt x="578" y="89"/>
                </a:lnTo>
                <a:lnTo>
                  <a:pt x="581" y="94"/>
                </a:lnTo>
                <a:lnTo>
                  <a:pt x="582" y="99"/>
                </a:lnTo>
                <a:lnTo>
                  <a:pt x="581" y="104"/>
                </a:lnTo>
                <a:lnTo>
                  <a:pt x="578" y="110"/>
                </a:lnTo>
                <a:lnTo>
                  <a:pt x="573" y="108"/>
                </a:lnTo>
                <a:lnTo>
                  <a:pt x="569" y="105"/>
                </a:lnTo>
                <a:lnTo>
                  <a:pt x="567" y="102"/>
                </a:lnTo>
                <a:lnTo>
                  <a:pt x="567" y="94"/>
                </a:lnTo>
                <a:lnTo>
                  <a:pt x="567" y="88"/>
                </a:lnTo>
                <a:lnTo>
                  <a:pt x="566" y="83"/>
                </a:lnTo>
                <a:close/>
                <a:moveTo>
                  <a:pt x="563" y="58"/>
                </a:moveTo>
                <a:lnTo>
                  <a:pt x="561" y="56"/>
                </a:lnTo>
                <a:lnTo>
                  <a:pt x="563" y="53"/>
                </a:lnTo>
                <a:lnTo>
                  <a:pt x="565" y="53"/>
                </a:lnTo>
                <a:lnTo>
                  <a:pt x="567" y="56"/>
                </a:lnTo>
                <a:lnTo>
                  <a:pt x="570" y="58"/>
                </a:lnTo>
                <a:lnTo>
                  <a:pt x="572" y="60"/>
                </a:lnTo>
                <a:lnTo>
                  <a:pt x="573" y="64"/>
                </a:lnTo>
                <a:lnTo>
                  <a:pt x="573" y="68"/>
                </a:lnTo>
                <a:lnTo>
                  <a:pt x="573" y="71"/>
                </a:lnTo>
                <a:lnTo>
                  <a:pt x="571" y="72"/>
                </a:lnTo>
                <a:lnTo>
                  <a:pt x="569" y="74"/>
                </a:lnTo>
                <a:lnTo>
                  <a:pt x="566" y="72"/>
                </a:lnTo>
                <a:lnTo>
                  <a:pt x="565" y="66"/>
                </a:lnTo>
                <a:lnTo>
                  <a:pt x="563" y="58"/>
                </a:lnTo>
                <a:close/>
                <a:moveTo>
                  <a:pt x="535" y="83"/>
                </a:moveTo>
                <a:lnTo>
                  <a:pt x="539" y="80"/>
                </a:lnTo>
                <a:lnTo>
                  <a:pt x="542" y="77"/>
                </a:lnTo>
                <a:lnTo>
                  <a:pt x="546" y="76"/>
                </a:lnTo>
                <a:lnTo>
                  <a:pt x="552" y="76"/>
                </a:lnTo>
                <a:lnTo>
                  <a:pt x="555" y="77"/>
                </a:lnTo>
                <a:lnTo>
                  <a:pt x="558" y="78"/>
                </a:lnTo>
                <a:lnTo>
                  <a:pt x="560" y="80"/>
                </a:lnTo>
                <a:lnTo>
                  <a:pt x="560" y="83"/>
                </a:lnTo>
                <a:lnTo>
                  <a:pt x="560" y="93"/>
                </a:lnTo>
                <a:lnTo>
                  <a:pt x="560" y="101"/>
                </a:lnTo>
                <a:lnTo>
                  <a:pt x="559" y="104"/>
                </a:lnTo>
                <a:lnTo>
                  <a:pt x="557" y="105"/>
                </a:lnTo>
                <a:lnTo>
                  <a:pt x="554" y="106"/>
                </a:lnTo>
                <a:lnTo>
                  <a:pt x="551" y="106"/>
                </a:lnTo>
                <a:lnTo>
                  <a:pt x="546" y="106"/>
                </a:lnTo>
                <a:lnTo>
                  <a:pt x="542" y="105"/>
                </a:lnTo>
                <a:lnTo>
                  <a:pt x="539" y="105"/>
                </a:lnTo>
                <a:lnTo>
                  <a:pt x="534" y="107"/>
                </a:lnTo>
                <a:lnTo>
                  <a:pt x="535" y="94"/>
                </a:lnTo>
                <a:lnTo>
                  <a:pt x="535" y="83"/>
                </a:lnTo>
                <a:close/>
                <a:moveTo>
                  <a:pt x="540" y="66"/>
                </a:moveTo>
                <a:lnTo>
                  <a:pt x="540" y="69"/>
                </a:lnTo>
                <a:lnTo>
                  <a:pt x="542" y="71"/>
                </a:lnTo>
                <a:lnTo>
                  <a:pt x="545" y="71"/>
                </a:lnTo>
                <a:lnTo>
                  <a:pt x="547" y="72"/>
                </a:lnTo>
                <a:lnTo>
                  <a:pt x="549" y="72"/>
                </a:lnTo>
                <a:lnTo>
                  <a:pt x="553" y="71"/>
                </a:lnTo>
                <a:lnTo>
                  <a:pt x="555" y="70"/>
                </a:lnTo>
                <a:lnTo>
                  <a:pt x="557" y="68"/>
                </a:lnTo>
                <a:lnTo>
                  <a:pt x="557" y="57"/>
                </a:lnTo>
                <a:lnTo>
                  <a:pt x="555" y="46"/>
                </a:lnTo>
                <a:lnTo>
                  <a:pt x="549" y="50"/>
                </a:lnTo>
                <a:lnTo>
                  <a:pt x="543" y="53"/>
                </a:lnTo>
                <a:lnTo>
                  <a:pt x="542" y="57"/>
                </a:lnTo>
                <a:lnTo>
                  <a:pt x="541" y="59"/>
                </a:lnTo>
                <a:lnTo>
                  <a:pt x="540" y="63"/>
                </a:lnTo>
                <a:lnTo>
                  <a:pt x="540" y="66"/>
                </a:lnTo>
                <a:close/>
                <a:moveTo>
                  <a:pt x="581" y="10"/>
                </a:moveTo>
                <a:lnTo>
                  <a:pt x="582" y="12"/>
                </a:lnTo>
                <a:lnTo>
                  <a:pt x="582" y="16"/>
                </a:lnTo>
                <a:lnTo>
                  <a:pt x="582" y="20"/>
                </a:lnTo>
                <a:lnTo>
                  <a:pt x="581" y="26"/>
                </a:lnTo>
                <a:lnTo>
                  <a:pt x="578" y="30"/>
                </a:lnTo>
                <a:lnTo>
                  <a:pt x="576" y="35"/>
                </a:lnTo>
                <a:lnTo>
                  <a:pt x="575" y="38"/>
                </a:lnTo>
                <a:lnTo>
                  <a:pt x="576" y="40"/>
                </a:lnTo>
                <a:lnTo>
                  <a:pt x="577" y="40"/>
                </a:lnTo>
                <a:lnTo>
                  <a:pt x="578" y="40"/>
                </a:lnTo>
                <a:lnTo>
                  <a:pt x="582" y="38"/>
                </a:lnTo>
                <a:lnTo>
                  <a:pt x="584" y="34"/>
                </a:lnTo>
                <a:lnTo>
                  <a:pt x="585" y="30"/>
                </a:lnTo>
                <a:lnTo>
                  <a:pt x="587" y="26"/>
                </a:lnTo>
                <a:lnTo>
                  <a:pt x="587" y="20"/>
                </a:lnTo>
                <a:lnTo>
                  <a:pt x="587" y="15"/>
                </a:lnTo>
                <a:lnTo>
                  <a:pt x="588" y="11"/>
                </a:lnTo>
                <a:lnTo>
                  <a:pt x="590" y="9"/>
                </a:lnTo>
                <a:lnTo>
                  <a:pt x="588" y="5"/>
                </a:lnTo>
                <a:lnTo>
                  <a:pt x="585" y="3"/>
                </a:lnTo>
                <a:lnTo>
                  <a:pt x="584" y="2"/>
                </a:lnTo>
                <a:lnTo>
                  <a:pt x="583" y="2"/>
                </a:lnTo>
                <a:lnTo>
                  <a:pt x="581" y="3"/>
                </a:lnTo>
                <a:lnTo>
                  <a:pt x="581" y="4"/>
                </a:lnTo>
                <a:lnTo>
                  <a:pt x="581" y="6"/>
                </a:lnTo>
                <a:lnTo>
                  <a:pt x="581" y="10"/>
                </a:lnTo>
                <a:close/>
                <a:moveTo>
                  <a:pt x="566" y="14"/>
                </a:moveTo>
                <a:lnTo>
                  <a:pt x="570" y="14"/>
                </a:lnTo>
                <a:lnTo>
                  <a:pt x="573" y="15"/>
                </a:lnTo>
                <a:lnTo>
                  <a:pt x="575" y="16"/>
                </a:lnTo>
                <a:lnTo>
                  <a:pt x="576" y="18"/>
                </a:lnTo>
                <a:lnTo>
                  <a:pt x="576" y="23"/>
                </a:lnTo>
                <a:lnTo>
                  <a:pt x="576" y="27"/>
                </a:lnTo>
                <a:lnTo>
                  <a:pt x="573" y="29"/>
                </a:lnTo>
                <a:lnTo>
                  <a:pt x="571" y="32"/>
                </a:lnTo>
                <a:lnTo>
                  <a:pt x="572" y="24"/>
                </a:lnTo>
                <a:lnTo>
                  <a:pt x="570" y="21"/>
                </a:lnTo>
                <a:lnTo>
                  <a:pt x="567" y="17"/>
                </a:lnTo>
                <a:lnTo>
                  <a:pt x="566" y="14"/>
                </a:lnTo>
                <a:close/>
                <a:moveTo>
                  <a:pt x="519" y="11"/>
                </a:moveTo>
                <a:lnTo>
                  <a:pt x="524" y="8"/>
                </a:lnTo>
                <a:lnTo>
                  <a:pt x="529" y="5"/>
                </a:lnTo>
                <a:lnTo>
                  <a:pt x="534" y="3"/>
                </a:lnTo>
                <a:lnTo>
                  <a:pt x="540" y="2"/>
                </a:lnTo>
                <a:lnTo>
                  <a:pt x="552" y="0"/>
                </a:lnTo>
                <a:lnTo>
                  <a:pt x="564" y="2"/>
                </a:lnTo>
                <a:lnTo>
                  <a:pt x="569" y="4"/>
                </a:lnTo>
                <a:lnTo>
                  <a:pt x="572" y="6"/>
                </a:lnTo>
                <a:lnTo>
                  <a:pt x="573" y="8"/>
                </a:lnTo>
                <a:lnTo>
                  <a:pt x="573" y="9"/>
                </a:lnTo>
                <a:lnTo>
                  <a:pt x="572" y="10"/>
                </a:lnTo>
                <a:lnTo>
                  <a:pt x="570" y="10"/>
                </a:lnTo>
                <a:lnTo>
                  <a:pt x="566" y="10"/>
                </a:lnTo>
                <a:lnTo>
                  <a:pt x="563" y="9"/>
                </a:lnTo>
                <a:lnTo>
                  <a:pt x="558" y="6"/>
                </a:lnTo>
                <a:lnTo>
                  <a:pt x="553" y="6"/>
                </a:lnTo>
                <a:lnTo>
                  <a:pt x="547" y="8"/>
                </a:lnTo>
                <a:lnTo>
                  <a:pt x="540" y="9"/>
                </a:lnTo>
                <a:lnTo>
                  <a:pt x="540" y="11"/>
                </a:lnTo>
                <a:lnTo>
                  <a:pt x="537" y="12"/>
                </a:lnTo>
                <a:lnTo>
                  <a:pt x="536" y="12"/>
                </a:lnTo>
                <a:lnTo>
                  <a:pt x="533" y="12"/>
                </a:lnTo>
                <a:lnTo>
                  <a:pt x="528" y="12"/>
                </a:lnTo>
                <a:lnTo>
                  <a:pt x="522" y="15"/>
                </a:lnTo>
                <a:lnTo>
                  <a:pt x="519" y="16"/>
                </a:lnTo>
                <a:lnTo>
                  <a:pt x="518" y="15"/>
                </a:lnTo>
                <a:lnTo>
                  <a:pt x="518" y="14"/>
                </a:lnTo>
                <a:lnTo>
                  <a:pt x="519" y="11"/>
                </a:lnTo>
                <a:close/>
                <a:moveTo>
                  <a:pt x="531" y="18"/>
                </a:moveTo>
                <a:lnTo>
                  <a:pt x="534" y="16"/>
                </a:lnTo>
                <a:lnTo>
                  <a:pt x="536" y="16"/>
                </a:lnTo>
                <a:lnTo>
                  <a:pt x="536" y="17"/>
                </a:lnTo>
                <a:lnTo>
                  <a:pt x="536" y="20"/>
                </a:lnTo>
                <a:lnTo>
                  <a:pt x="534" y="20"/>
                </a:lnTo>
                <a:lnTo>
                  <a:pt x="531" y="21"/>
                </a:lnTo>
                <a:lnTo>
                  <a:pt x="530" y="21"/>
                </a:lnTo>
                <a:lnTo>
                  <a:pt x="529" y="20"/>
                </a:lnTo>
                <a:lnTo>
                  <a:pt x="529" y="20"/>
                </a:lnTo>
                <a:lnTo>
                  <a:pt x="531" y="18"/>
                </a:lnTo>
                <a:close/>
                <a:moveTo>
                  <a:pt x="541" y="16"/>
                </a:moveTo>
                <a:lnTo>
                  <a:pt x="547" y="15"/>
                </a:lnTo>
                <a:lnTo>
                  <a:pt x="554" y="15"/>
                </a:lnTo>
                <a:lnTo>
                  <a:pt x="559" y="17"/>
                </a:lnTo>
                <a:lnTo>
                  <a:pt x="564" y="20"/>
                </a:lnTo>
                <a:lnTo>
                  <a:pt x="566" y="23"/>
                </a:lnTo>
                <a:lnTo>
                  <a:pt x="567" y="28"/>
                </a:lnTo>
                <a:lnTo>
                  <a:pt x="565" y="32"/>
                </a:lnTo>
                <a:lnTo>
                  <a:pt x="564" y="34"/>
                </a:lnTo>
                <a:lnTo>
                  <a:pt x="561" y="36"/>
                </a:lnTo>
                <a:lnTo>
                  <a:pt x="559" y="38"/>
                </a:lnTo>
                <a:lnTo>
                  <a:pt x="557" y="32"/>
                </a:lnTo>
                <a:lnTo>
                  <a:pt x="554" y="26"/>
                </a:lnTo>
                <a:lnTo>
                  <a:pt x="551" y="22"/>
                </a:lnTo>
                <a:lnTo>
                  <a:pt x="547" y="20"/>
                </a:lnTo>
                <a:lnTo>
                  <a:pt x="543" y="20"/>
                </a:lnTo>
                <a:lnTo>
                  <a:pt x="541" y="20"/>
                </a:lnTo>
                <a:lnTo>
                  <a:pt x="541" y="17"/>
                </a:lnTo>
                <a:lnTo>
                  <a:pt x="541" y="16"/>
                </a:lnTo>
                <a:close/>
                <a:moveTo>
                  <a:pt x="482" y="48"/>
                </a:moveTo>
                <a:lnTo>
                  <a:pt x="488" y="44"/>
                </a:lnTo>
                <a:lnTo>
                  <a:pt x="494" y="40"/>
                </a:lnTo>
                <a:lnTo>
                  <a:pt x="500" y="38"/>
                </a:lnTo>
                <a:lnTo>
                  <a:pt x="507" y="34"/>
                </a:lnTo>
                <a:lnTo>
                  <a:pt x="516" y="32"/>
                </a:lnTo>
                <a:lnTo>
                  <a:pt x="524" y="29"/>
                </a:lnTo>
                <a:lnTo>
                  <a:pt x="533" y="28"/>
                </a:lnTo>
                <a:lnTo>
                  <a:pt x="541" y="28"/>
                </a:lnTo>
                <a:lnTo>
                  <a:pt x="543" y="27"/>
                </a:lnTo>
                <a:lnTo>
                  <a:pt x="546" y="26"/>
                </a:lnTo>
                <a:lnTo>
                  <a:pt x="548" y="27"/>
                </a:lnTo>
                <a:lnTo>
                  <a:pt x="549" y="28"/>
                </a:lnTo>
                <a:lnTo>
                  <a:pt x="551" y="30"/>
                </a:lnTo>
                <a:lnTo>
                  <a:pt x="551" y="33"/>
                </a:lnTo>
                <a:lnTo>
                  <a:pt x="549" y="35"/>
                </a:lnTo>
                <a:lnTo>
                  <a:pt x="547" y="39"/>
                </a:lnTo>
                <a:lnTo>
                  <a:pt x="543" y="41"/>
                </a:lnTo>
                <a:lnTo>
                  <a:pt x="539" y="45"/>
                </a:lnTo>
                <a:lnTo>
                  <a:pt x="531" y="48"/>
                </a:lnTo>
                <a:lnTo>
                  <a:pt x="525" y="52"/>
                </a:lnTo>
                <a:lnTo>
                  <a:pt x="518" y="54"/>
                </a:lnTo>
                <a:lnTo>
                  <a:pt x="512" y="56"/>
                </a:lnTo>
                <a:lnTo>
                  <a:pt x="505" y="58"/>
                </a:lnTo>
                <a:lnTo>
                  <a:pt x="503" y="57"/>
                </a:lnTo>
                <a:lnTo>
                  <a:pt x="504" y="56"/>
                </a:lnTo>
                <a:lnTo>
                  <a:pt x="509" y="52"/>
                </a:lnTo>
                <a:lnTo>
                  <a:pt x="513" y="48"/>
                </a:lnTo>
                <a:lnTo>
                  <a:pt x="517" y="45"/>
                </a:lnTo>
                <a:lnTo>
                  <a:pt x="523" y="42"/>
                </a:lnTo>
                <a:lnTo>
                  <a:pt x="529" y="40"/>
                </a:lnTo>
                <a:lnTo>
                  <a:pt x="534" y="39"/>
                </a:lnTo>
                <a:lnTo>
                  <a:pt x="540" y="39"/>
                </a:lnTo>
                <a:lnTo>
                  <a:pt x="535" y="36"/>
                </a:lnTo>
                <a:lnTo>
                  <a:pt x="529" y="36"/>
                </a:lnTo>
                <a:lnTo>
                  <a:pt x="523" y="38"/>
                </a:lnTo>
                <a:lnTo>
                  <a:pt x="517" y="39"/>
                </a:lnTo>
                <a:lnTo>
                  <a:pt x="501" y="45"/>
                </a:lnTo>
                <a:lnTo>
                  <a:pt x="486" y="53"/>
                </a:lnTo>
                <a:lnTo>
                  <a:pt x="482" y="54"/>
                </a:lnTo>
                <a:lnTo>
                  <a:pt x="480" y="54"/>
                </a:lnTo>
                <a:lnTo>
                  <a:pt x="480" y="52"/>
                </a:lnTo>
                <a:lnTo>
                  <a:pt x="482" y="48"/>
                </a:lnTo>
                <a:close/>
                <a:moveTo>
                  <a:pt x="438" y="56"/>
                </a:moveTo>
                <a:lnTo>
                  <a:pt x="444" y="54"/>
                </a:lnTo>
                <a:lnTo>
                  <a:pt x="450" y="53"/>
                </a:lnTo>
                <a:lnTo>
                  <a:pt x="458" y="50"/>
                </a:lnTo>
                <a:lnTo>
                  <a:pt x="468" y="46"/>
                </a:lnTo>
                <a:lnTo>
                  <a:pt x="475" y="42"/>
                </a:lnTo>
                <a:lnTo>
                  <a:pt x="482" y="39"/>
                </a:lnTo>
                <a:lnTo>
                  <a:pt x="486" y="38"/>
                </a:lnTo>
                <a:lnTo>
                  <a:pt x="488" y="38"/>
                </a:lnTo>
                <a:lnTo>
                  <a:pt x="488" y="39"/>
                </a:lnTo>
                <a:lnTo>
                  <a:pt x="485" y="42"/>
                </a:lnTo>
                <a:lnTo>
                  <a:pt x="474" y="51"/>
                </a:lnTo>
                <a:lnTo>
                  <a:pt x="464" y="57"/>
                </a:lnTo>
                <a:lnTo>
                  <a:pt x="459" y="59"/>
                </a:lnTo>
                <a:lnTo>
                  <a:pt x="453" y="62"/>
                </a:lnTo>
                <a:lnTo>
                  <a:pt x="445" y="63"/>
                </a:lnTo>
                <a:lnTo>
                  <a:pt x="435" y="62"/>
                </a:lnTo>
                <a:lnTo>
                  <a:pt x="432" y="60"/>
                </a:lnTo>
                <a:lnTo>
                  <a:pt x="432" y="58"/>
                </a:lnTo>
                <a:lnTo>
                  <a:pt x="434" y="57"/>
                </a:lnTo>
                <a:lnTo>
                  <a:pt x="438" y="56"/>
                </a:lnTo>
                <a:close/>
                <a:moveTo>
                  <a:pt x="521" y="99"/>
                </a:moveTo>
                <a:lnTo>
                  <a:pt x="524" y="98"/>
                </a:lnTo>
                <a:lnTo>
                  <a:pt x="527" y="99"/>
                </a:lnTo>
                <a:lnTo>
                  <a:pt x="527" y="101"/>
                </a:lnTo>
                <a:lnTo>
                  <a:pt x="523" y="104"/>
                </a:lnTo>
                <a:lnTo>
                  <a:pt x="518" y="104"/>
                </a:lnTo>
                <a:lnTo>
                  <a:pt x="516" y="102"/>
                </a:lnTo>
                <a:lnTo>
                  <a:pt x="517" y="101"/>
                </a:lnTo>
                <a:lnTo>
                  <a:pt x="521" y="99"/>
                </a:lnTo>
                <a:close/>
                <a:moveTo>
                  <a:pt x="495" y="52"/>
                </a:moveTo>
                <a:lnTo>
                  <a:pt x="498" y="51"/>
                </a:lnTo>
                <a:lnTo>
                  <a:pt x="499" y="53"/>
                </a:lnTo>
                <a:lnTo>
                  <a:pt x="499" y="54"/>
                </a:lnTo>
                <a:lnTo>
                  <a:pt x="497" y="56"/>
                </a:lnTo>
                <a:lnTo>
                  <a:pt x="493" y="56"/>
                </a:lnTo>
                <a:lnTo>
                  <a:pt x="492" y="54"/>
                </a:lnTo>
                <a:lnTo>
                  <a:pt x="493" y="53"/>
                </a:lnTo>
                <a:lnTo>
                  <a:pt x="495" y="52"/>
                </a:lnTo>
                <a:close/>
                <a:moveTo>
                  <a:pt x="565" y="38"/>
                </a:moveTo>
                <a:lnTo>
                  <a:pt x="567" y="36"/>
                </a:lnTo>
                <a:lnTo>
                  <a:pt x="570" y="38"/>
                </a:lnTo>
                <a:lnTo>
                  <a:pt x="570" y="39"/>
                </a:lnTo>
                <a:lnTo>
                  <a:pt x="569" y="42"/>
                </a:lnTo>
                <a:lnTo>
                  <a:pt x="566" y="44"/>
                </a:lnTo>
                <a:lnTo>
                  <a:pt x="565" y="42"/>
                </a:lnTo>
                <a:lnTo>
                  <a:pt x="564" y="41"/>
                </a:lnTo>
                <a:lnTo>
                  <a:pt x="565" y="38"/>
                </a:lnTo>
                <a:close/>
                <a:moveTo>
                  <a:pt x="576" y="45"/>
                </a:moveTo>
                <a:lnTo>
                  <a:pt x="578" y="45"/>
                </a:lnTo>
                <a:lnTo>
                  <a:pt x="579" y="46"/>
                </a:lnTo>
                <a:lnTo>
                  <a:pt x="579" y="48"/>
                </a:lnTo>
                <a:lnTo>
                  <a:pt x="577" y="50"/>
                </a:lnTo>
                <a:lnTo>
                  <a:pt x="576" y="51"/>
                </a:lnTo>
                <a:lnTo>
                  <a:pt x="575" y="51"/>
                </a:lnTo>
                <a:lnTo>
                  <a:pt x="573" y="51"/>
                </a:lnTo>
                <a:lnTo>
                  <a:pt x="572" y="50"/>
                </a:lnTo>
                <a:lnTo>
                  <a:pt x="572" y="48"/>
                </a:lnTo>
                <a:lnTo>
                  <a:pt x="572" y="47"/>
                </a:lnTo>
                <a:lnTo>
                  <a:pt x="573" y="46"/>
                </a:lnTo>
                <a:lnTo>
                  <a:pt x="576" y="45"/>
                </a:lnTo>
                <a:close/>
                <a:moveTo>
                  <a:pt x="530" y="63"/>
                </a:moveTo>
                <a:lnTo>
                  <a:pt x="531" y="60"/>
                </a:lnTo>
                <a:lnTo>
                  <a:pt x="534" y="62"/>
                </a:lnTo>
                <a:lnTo>
                  <a:pt x="535" y="63"/>
                </a:lnTo>
                <a:lnTo>
                  <a:pt x="534" y="65"/>
                </a:lnTo>
                <a:lnTo>
                  <a:pt x="531" y="66"/>
                </a:lnTo>
                <a:lnTo>
                  <a:pt x="530" y="66"/>
                </a:lnTo>
                <a:lnTo>
                  <a:pt x="529" y="65"/>
                </a:lnTo>
                <a:lnTo>
                  <a:pt x="530" y="63"/>
                </a:lnTo>
                <a:close/>
                <a:moveTo>
                  <a:pt x="511" y="24"/>
                </a:moveTo>
                <a:lnTo>
                  <a:pt x="512" y="24"/>
                </a:lnTo>
                <a:lnTo>
                  <a:pt x="513" y="27"/>
                </a:lnTo>
                <a:lnTo>
                  <a:pt x="512" y="28"/>
                </a:lnTo>
                <a:lnTo>
                  <a:pt x="511" y="29"/>
                </a:lnTo>
                <a:lnTo>
                  <a:pt x="509" y="28"/>
                </a:lnTo>
                <a:lnTo>
                  <a:pt x="507" y="27"/>
                </a:lnTo>
                <a:lnTo>
                  <a:pt x="509" y="24"/>
                </a:lnTo>
                <a:lnTo>
                  <a:pt x="511" y="24"/>
                </a:lnTo>
                <a:close/>
                <a:moveTo>
                  <a:pt x="422" y="21"/>
                </a:moveTo>
                <a:lnTo>
                  <a:pt x="427" y="23"/>
                </a:lnTo>
                <a:lnTo>
                  <a:pt x="434" y="26"/>
                </a:lnTo>
                <a:lnTo>
                  <a:pt x="441" y="27"/>
                </a:lnTo>
                <a:lnTo>
                  <a:pt x="449" y="27"/>
                </a:lnTo>
                <a:lnTo>
                  <a:pt x="449" y="29"/>
                </a:lnTo>
                <a:lnTo>
                  <a:pt x="449" y="32"/>
                </a:lnTo>
                <a:lnTo>
                  <a:pt x="461" y="30"/>
                </a:lnTo>
                <a:lnTo>
                  <a:pt x="473" y="27"/>
                </a:lnTo>
                <a:lnTo>
                  <a:pt x="485" y="22"/>
                </a:lnTo>
                <a:lnTo>
                  <a:pt x="497" y="14"/>
                </a:lnTo>
                <a:lnTo>
                  <a:pt x="494" y="14"/>
                </a:lnTo>
                <a:lnTo>
                  <a:pt x="489" y="14"/>
                </a:lnTo>
                <a:lnTo>
                  <a:pt x="483" y="17"/>
                </a:lnTo>
                <a:lnTo>
                  <a:pt x="482" y="16"/>
                </a:lnTo>
                <a:lnTo>
                  <a:pt x="488" y="12"/>
                </a:lnTo>
                <a:lnTo>
                  <a:pt x="500" y="5"/>
                </a:lnTo>
                <a:lnTo>
                  <a:pt x="505" y="4"/>
                </a:lnTo>
                <a:lnTo>
                  <a:pt x="512" y="4"/>
                </a:lnTo>
                <a:lnTo>
                  <a:pt x="518" y="3"/>
                </a:lnTo>
                <a:lnTo>
                  <a:pt x="525" y="0"/>
                </a:lnTo>
                <a:lnTo>
                  <a:pt x="517" y="9"/>
                </a:lnTo>
                <a:lnTo>
                  <a:pt x="509" y="16"/>
                </a:lnTo>
                <a:lnTo>
                  <a:pt x="499" y="23"/>
                </a:lnTo>
                <a:lnTo>
                  <a:pt x="489" y="30"/>
                </a:lnTo>
                <a:lnTo>
                  <a:pt x="483" y="34"/>
                </a:lnTo>
                <a:lnTo>
                  <a:pt x="476" y="38"/>
                </a:lnTo>
                <a:lnTo>
                  <a:pt x="470" y="39"/>
                </a:lnTo>
                <a:lnTo>
                  <a:pt x="464" y="40"/>
                </a:lnTo>
                <a:lnTo>
                  <a:pt x="458" y="41"/>
                </a:lnTo>
                <a:lnTo>
                  <a:pt x="452" y="41"/>
                </a:lnTo>
                <a:lnTo>
                  <a:pt x="446" y="40"/>
                </a:lnTo>
                <a:lnTo>
                  <a:pt x="441" y="39"/>
                </a:lnTo>
                <a:lnTo>
                  <a:pt x="428" y="32"/>
                </a:lnTo>
                <a:lnTo>
                  <a:pt x="416" y="24"/>
                </a:lnTo>
                <a:lnTo>
                  <a:pt x="415" y="22"/>
                </a:lnTo>
                <a:lnTo>
                  <a:pt x="415" y="21"/>
                </a:lnTo>
                <a:lnTo>
                  <a:pt x="417" y="20"/>
                </a:lnTo>
                <a:lnTo>
                  <a:pt x="422" y="21"/>
                </a:lnTo>
                <a:close/>
                <a:moveTo>
                  <a:pt x="264" y="202"/>
                </a:moveTo>
                <a:lnTo>
                  <a:pt x="279" y="218"/>
                </a:lnTo>
                <a:lnTo>
                  <a:pt x="294" y="236"/>
                </a:lnTo>
                <a:lnTo>
                  <a:pt x="306" y="255"/>
                </a:lnTo>
                <a:lnTo>
                  <a:pt x="318" y="274"/>
                </a:lnTo>
                <a:lnTo>
                  <a:pt x="318" y="286"/>
                </a:lnTo>
                <a:lnTo>
                  <a:pt x="318" y="298"/>
                </a:lnTo>
                <a:lnTo>
                  <a:pt x="314" y="285"/>
                </a:lnTo>
                <a:lnTo>
                  <a:pt x="309" y="272"/>
                </a:lnTo>
                <a:lnTo>
                  <a:pt x="310" y="284"/>
                </a:lnTo>
                <a:lnTo>
                  <a:pt x="309" y="293"/>
                </a:lnTo>
                <a:lnTo>
                  <a:pt x="309" y="298"/>
                </a:lnTo>
                <a:lnTo>
                  <a:pt x="308" y="298"/>
                </a:lnTo>
                <a:lnTo>
                  <a:pt x="307" y="292"/>
                </a:lnTo>
                <a:lnTo>
                  <a:pt x="304" y="279"/>
                </a:lnTo>
                <a:lnTo>
                  <a:pt x="302" y="266"/>
                </a:lnTo>
                <a:lnTo>
                  <a:pt x="301" y="260"/>
                </a:lnTo>
                <a:lnTo>
                  <a:pt x="298" y="268"/>
                </a:lnTo>
                <a:lnTo>
                  <a:pt x="297" y="277"/>
                </a:lnTo>
                <a:lnTo>
                  <a:pt x="295" y="265"/>
                </a:lnTo>
                <a:lnTo>
                  <a:pt x="292" y="253"/>
                </a:lnTo>
                <a:lnTo>
                  <a:pt x="291" y="253"/>
                </a:lnTo>
                <a:lnTo>
                  <a:pt x="291" y="254"/>
                </a:lnTo>
                <a:lnTo>
                  <a:pt x="290" y="256"/>
                </a:lnTo>
                <a:lnTo>
                  <a:pt x="290" y="261"/>
                </a:lnTo>
                <a:lnTo>
                  <a:pt x="290" y="272"/>
                </a:lnTo>
                <a:lnTo>
                  <a:pt x="290" y="286"/>
                </a:lnTo>
                <a:lnTo>
                  <a:pt x="288" y="283"/>
                </a:lnTo>
                <a:lnTo>
                  <a:pt x="286" y="279"/>
                </a:lnTo>
                <a:lnTo>
                  <a:pt x="285" y="275"/>
                </a:lnTo>
                <a:lnTo>
                  <a:pt x="285" y="269"/>
                </a:lnTo>
                <a:lnTo>
                  <a:pt x="285" y="259"/>
                </a:lnTo>
                <a:lnTo>
                  <a:pt x="285" y="244"/>
                </a:lnTo>
                <a:lnTo>
                  <a:pt x="282" y="254"/>
                </a:lnTo>
                <a:lnTo>
                  <a:pt x="279" y="262"/>
                </a:lnTo>
                <a:lnTo>
                  <a:pt x="277" y="255"/>
                </a:lnTo>
                <a:lnTo>
                  <a:pt x="277" y="247"/>
                </a:lnTo>
                <a:lnTo>
                  <a:pt x="277" y="237"/>
                </a:lnTo>
                <a:lnTo>
                  <a:pt x="279" y="227"/>
                </a:lnTo>
                <a:lnTo>
                  <a:pt x="277" y="227"/>
                </a:lnTo>
                <a:lnTo>
                  <a:pt x="276" y="227"/>
                </a:lnTo>
                <a:lnTo>
                  <a:pt x="274" y="229"/>
                </a:lnTo>
                <a:lnTo>
                  <a:pt x="274" y="231"/>
                </a:lnTo>
                <a:lnTo>
                  <a:pt x="272" y="238"/>
                </a:lnTo>
                <a:lnTo>
                  <a:pt x="271" y="250"/>
                </a:lnTo>
                <a:lnTo>
                  <a:pt x="268" y="241"/>
                </a:lnTo>
                <a:lnTo>
                  <a:pt x="268" y="232"/>
                </a:lnTo>
                <a:lnTo>
                  <a:pt x="268" y="224"/>
                </a:lnTo>
                <a:lnTo>
                  <a:pt x="270" y="215"/>
                </a:lnTo>
                <a:lnTo>
                  <a:pt x="267" y="220"/>
                </a:lnTo>
                <a:lnTo>
                  <a:pt x="265" y="225"/>
                </a:lnTo>
                <a:lnTo>
                  <a:pt x="265" y="213"/>
                </a:lnTo>
                <a:lnTo>
                  <a:pt x="264" y="202"/>
                </a:lnTo>
                <a:close/>
                <a:moveTo>
                  <a:pt x="212" y="122"/>
                </a:moveTo>
                <a:lnTo>
                  <a:pt x="210" y="126"/>
                </a:lnTo>
                <a:lnTo>
                  <a:pt x="210" y="131"/>
                </a:lnTo>
                <a:lnTo>
                  <a:pt x="212" y="136"/>
                </a:lnTo>
                <a:lnTo>
                  <a:pt x="217" y="142"/>
                </a:lnTo>
                <a:lnTo>
                  <a:pt x="222" y="148"/>
                </a:lnTo>
                <a:lnTo>
                  <a:pt x="226" y="155"/>
                </a:lnTo>
                <a:lnTo>
                  <a:pt x="232" y="159"/>
                </a:lnTo>
                <a:lnTo>
                  <a:pt x="237" y="159"/>
                </a:lnTo>
                <a:lnTo>
                  <a:pt x="238" y="158"/>
                </a:lnTo>
                <a:lnTo>
                  <a:pt x="238" y="156"/>
                </a:lnTo>
                <a:lnTo>
                  <a:pt x="240" y="154"/>
                </a:lnTo>
                <a:lnTo>
                  <a:pt x="238" y="150"/>
                </a:lnTo>
                <a:lnTo>
                  <a:pt x="238" y="147"/>
                </a:lnTo>
                <a:lnTo>
                  <a:pt x="240" y="143"/>
                </a:lnTo>
                <a:lnTo>
                  <a:pt x="242" y="142"/>
                </a:lnTo>
                <a:lnTo>
                  <a:pt x="246" y="142"/>
                </a:lnTo>
                <a:lnTo>
                  <a:pt x="248" y="141"/>
                </a:lnTo>
                <a:lnTo>
                  <a:pt x="250" y="140"/>
                </a:lnTo>
                <a:lnTo>
                  <a:pt x="252" y="138"/>
                </a:lnTo>
                <a:lnTo>
                  <a:pt x="254" y="136"/>
                </a:lnTo>
                <a:lnTo>
                  <a:pt x="254" y="132"/>
                </a:lnTo>
                <a:lnTo>
                  <a:pt x="254" y="130"/>
                </a:lnTo>
                <a:lnTo>
                  <a:pt x="253" y="128"/>
                </a:lnTo>
                <a:lnTo>
                  <a:pt x="250" y="126"/>
                </a:lnTo>
                <a:lnTo>
                  <a:pt x="238" y="134"/>
                </a:lnTo>
                <a:lnTo>
                  <a:pt x="229" y="136"/>
                </a:lnTo>
                <a:lnTo>
                  <a:pt x="238" y="130"/>
                </a:lnTo>
                <a:lnTo>
                  <a:pt x="244" y="124"/>
                </a:lnTo>
                <a:lnTo>
                  <a:pt x="246" y="123"/>
                </a:lnTo>
                <a:lnTo>
                  <a:pt x="248" y="123"/>
                </a:lnTo>
                <a:lnTo>
                  <a:pt x="249" y="123"/>
                </a:lnTo>
                <a:lnTo>
                  <a:pt x="253" y="123"/>
                </a:lnTo>
                <a:lnTo>
                  <a:pt x="252" y="120"/>
                </a:lnTo>
                <a:lnTo>
                  <a:pt x="252" y="118"/>
                </a:lnTo>
                <a:lnTo>
                  <a:pt x="249" y="117"/>
                </a:lnTo>
                <a:lnTo>
                  <a:pt x="247" y="116"/>
                </a:lnTo>
                <a:lnTo>
                  <a:pt x="240" y="117"/>
                </a:lnTo>
                <a:lnTo>
                  <a:pt x="234" y="119"/>
                </a:lnTo>
                <a:lnTo>
                  <a:pt x="226" y="124"/>
                </a:lnTo>
                <a:lnTo>
                  <a:pt x="220" y="130"/>
                </a:lnTo>
                <a:lnTo>
                  <a:pt x="224" y="123"/>
                </a:lnTo>
                <a:lnTo>
                  <a:pt x="230" y="118"/>
                </a:lnTo>
                <a:lnTo>
                  <a:pt x="234" y="116"/>
                </a:lnTo>
                <a:lnTo>
                  <a:pt x="237" y="114"/>
                </a:lnTo>
                <a:lnTo>
                  <a:pt x="241" y="113"/>
                </a:lnTo>
                <a:lnTo>
                  <a:pt x="244" y="113"/>
                </a:lnTo>
                <a:lnTo>
                  <a:pt x="244" y="111"/>
                </a:lnTo>
                <a:lnTo>
                  <a:pt x="244" y="108"/>
                </a:lnTo>
                <a:lnTo>
                  <a:pt x="243" y="107"/>
                </a:lnTo>
                <a:lnTo>
                  <a:pt x="242" y="105"/>
                </a:lnTo>
                <a:lnTo>
                  <a:pt x="236" y="105"/>
                </a:lnTo>
                <a:lnTo>
                  <a:pt x="231" y="106"/>
                </a:lnTo>
                <a:lnTo>
                  <a:pt x="226" y="107"/>
                </a:lnTo>
                <a:lnTo>
                  <a:pt x="222" y="111"/>
                </a:lnTo>
                <a:lnTo>
                  <a:pt x="217" y="117"/>
                </a:lnTo>
                <a:lnTo>
                  <a:pt x="212" y="122"/>
                </a:lnTo>
                <a:close/>
                <a:moveTo>
                  <a:pt x="259" y="135"/>
                </a:moveTo>
                <a:lnTo>
                  <a:pt x="261" y="136"/>
                </a:lnTo>
                <a:lnTo>
                  <a:pt x="262" y="138"/>
                </a:lnTo>
                <a:lnTo>
                  <a:pt x="261" y="142"/>
                </a:lnTo>
                <a:lnTo>
                  <a:pt x="259" y="143"/>
                </a:lnTo>
                <a:lnTo>
                  <a:pt x="256" y="142"/>
                </a:lnTo>
                <a:lnTo>
                  <a:pt x="255" y="138"/>
                </a:lnTo>
                <a:lnTo>
                  <a:pt x="256" y="136"/>
                </a:lnTo>
                <a:lnTo>
                  <a:pt x="259" y="135"/>
                </a:lnTo>
                <a:close/>
                <a:moveTo>
                  <a:pt x="213" y="108"/>
                </a:moveTo>
                <a:lnTo>
                  <a:pt x="216" y="102"/>
                </a:lnTo>
                <a:lnTo>
                  <a:pt x="219" y="98"/>
                </a:lnTo>
                <a:lnTo>
                  <a:pt x="223" y="95"/>
                </a:lnTo>
                <a:lnTo>
                  <a:pt x="228" y="94"/>
                </a:lnTo>
                <a:lnTo>
                  <a:pt x="235" y="95"/>
                </a:lnTo>
                <a:lnTo>
                  <a:pt x="242" y="96"/>
                </a:lnTo>
                <a:lnTo>
                  <a:pt x="244" y="99"/>
                </a:lnTo>
                <a:lnTo>
                  <a:pt x="246" y="100"/>
                </a:lnTo>
                <a:lnTo>
                  <a:pt x="244" y="101"/>
                </a:lnTo>
                <a:lnTo>
                  <a:pt x="241" y="102"/>
                </a:lnTo>
                <a:lnTo>
                  <a:pt x="234" y="101"/>
                </a:lnTo>
                <a:lnTo>
                  <a:pt x="228" y="102"/>
                </a:lnTo>
                <a:lnTo>
                  <a:pt x="223" y="106"/>
                </a:lnTo>
                <a:lnTo>
                  <a:pt x="219" y="111"/>
                </a:lnTo>
                <a:lnTo>
                  <a:pt x="217" y="114"/>
                </a:lnTo>
                <a:lnTo>
                  <a:pt x="214" y="116"/>
                </a:lnTo>
                <a:lnTo>
                  <a:pt x="213" y="113"/>
                </a:lnTo>
                <a:lnTo>
                  <a:pt x="213" y="108"/>
                </a:lnTo>
                <a:close/>
                <a:moveTo>
                  <a:pt x="837" y="1195"/>
                </a:moveTo>
                <a:lnTo>
                  <a:pt x="839" y="1198"/>
                </a:lnTo>
                <a:lnTo>
                  <a:pt x="836" y="1204"/>
                </a:lnTo>
                <a:lnTo>
                  <a:pt x="834" y="1210"/>
                </a:lnTo>
                <a:lnTo>
                  <a:pt x="830" y="1211"/>
                </a:lnTo>
                <a:lnTo>
                  <a:pt x="830" y="1209"/>
                </a:lnTo>
                <a:lnTo>
                  <a:pt x="831" y="1203"/>
                </a:lnTo>
                <a:lnTo>
                  <a:pt x="835" y="1197"/>
                </a:lnTo>
                <a:lnTo>
                  <a:pt x="837" y="1195"/>
                </a:lnTo>
                <a:close/>
                <a:moveTo>
                  <a:pt x="860" y="1204"/>
                </a:moveTo>
                <a:lnTo>
                  <a:pt x="860" y="1208"/>
                </a:lnTo>
                <a:lnTo>
                  <a:pt x="858" y="1215"/>
                </a:lnTo>
                <a:lnTo>
                  <a:pt x="854" y="1222"/>
                </a:lnTo>
                <a:lnTo>
                  <a:pt x="849" y="1225"/>
                </a:lnTo>
                <a:lnTo>
                  <a:pt x="849" y="1223"/>
                </a:lnTo>
                <a:lnTo>
                  <a:pt x="849" y="1221"/>
                </a:lnTo>
                <a:lnTo>
                  <a:pt x="849" y="1217"/>
                </a:lnTo>
                <a:lnTo>
                  <a:pt x="852" y="1213"/>
                </a:lnTo>
                <a:lnTo>
                  <a:pt x="854" y="1209"/>
                </a:lnTo>
                <a:lnTo>
                  <a:pt x="857" y="1207"/>
                </a:lnTo>
                <a:lnTo>
                  <a:pt x="859" y="1204"/>
                </a:lnTo>
                <a:lnTo>
                  <a:pt x="860" y="1204"/>
                </a:lnTo>
                <a:close/>
                <a:moveTo>
                  <a:pt x="870" y="1208"/>
                </a:moveTo>
                <a:lnTo>
                  <a:pt x="870" y="1210"/>
                </a:lnTo>
                <a:lnTo>
                  <a:pt x="869" y="1215"/>
                </a:lnTo>
                <a:lnTo>
                  <a:pt x="866" y="1220"/>
                </a:lnTo>
                <a:lnTo>
                  <a:pt x="864" y="1221"/>
                </a:lnTo>
                <a:lnTo>
                  <a:pt x="864" y="1219"/>
                </a:lnTo>
                <a:lnTo>
                  <a:pt x="865" y="1214"/>
                </a:lnTo>
                <a:lnTo>
                  <a:pt x="867" y="1209"/>
                </a:lnTo>
                <a:lnTo>
                  <a:pt x="870" y="1208"/>
                </a:lnTo>
                <a:close/>
                <a:moveTo>
                  <a:pt x="791" y="1246"/>
                </a:moveTo>
                <a:lnTo>
                  <a:pt x="792" y="1247"/>
                </a:lnTo>
                <a:lnTo>
                  <a:pt x="792" y="1250"/>
                </a:lnTo>
                <a:lnTo>
                  <a:pt x="791" y="1252"/>
                </a:lnTo>
                <a:lnTo>
                  <a:pt x="788" y="1255"/>
                </a:lnTo>
                <a:lnTo>
                  <a:pt x="786" y="1257"/>
                </a:lnTo>
                <a:lnTo>
                  <a:pt x="783" y="1259"/>
                </a:lnTo>
                <a:lnTo>
                  <a:pt x="782" y="1259"/>
                </a:lnTo>
                <a:lnTo>
                  <a:pt x="781" y="1259"/>
                </a:lnTo>
                <a:lnTo>
                  <a:pt x="780" y="1258"/>
                </a:lnTo>
                <a:lnTo>
                  <a:pt x="780" y="1256"/>
                </a:lnTo>
                <a:lnTo>
                  <a:pt x="781" y="1253"/>
                </a:lnTo>
                <a:lnTo>
                  <a:pt x="782" y="1250"/>
                </a:lnTo>
                <a:lnTo>
                  <a:pt x="785" y="1247"/>
                </a:lnTo>
                <a:lnTo>
                  <a:pt x="787" y="1246"/>
                </a:lnTo>
                <a:lnTo>
                  <a:pt x="789" y="1245"/>
                </a:lnTo>
                <a:lnTo>
                  <a:pt x="791" y="1246"/>
                </a:lnTo>
                <a:close/>
                <a:moveTo>
                  <a:pt x="791" y="1239"/>
                </a:moveTo>
                <a:lnTo>
                  <a:pt x="789" y="1240"/>
                </a:lnTo>
                <a:lnTo>
                  <a:pt x="789" y="1241"/>
                </a:lnTo>
                <a:lnTo>
                  <a:pt x="786" y="1244"/>
                </a:lnTo>
                <a:lnTo>
                  <a:pt x="783" y="1245"/>
                </a:lnTo>
                <a:lnTo>
                  <a:pt x="783" y="1241"/>
                </a:lnTo>
                <a:lnTo>
                  <a:pt x="785" y="1238"/>
                </a:lnTo>
                <a:lnTo>
                  <a:pt x="787" y="1237"/>
                </a:lnTo>
                <a:lnTo>
                  <a:pt x="787" y="1235"/>
                </a:lnTo>
                <a:lnTo>
                  <a:pt x="787" y="1234"/>
                </a:lnTo>
                <a:lnTo>
                  <a:pt x="786" y="1233"/>
                </a:lnTo>
                <a:lnTo>
                  <a:pt x="786" y="1234"/>
                </a:lnTo>
                <a:lnTo>
                  <a:pt x="785" y="1235"/>
                </a:lnTo>
                <a:lnTo>
                  <a:pt x="783" y="1238"/>
                </a:lnTo>
                <a:lnTo>
                  <a:pt x="781" y="1239"/>
                </a:lnTo>
                <a:lnTo>
                  <a:pt x="780" y="1240"/>
                </a:lnTo>
                <a:lnTo>
                  <a:pt x="777" y="1239"/>
                </a:lnTo>
                <a:lnTo>
                  <a:pt x="777" y="1237"/>
                </a:lnTo>
                <a:lnTo>
                  <a:pt x="780" y="1232"/>
                </a:lnTo>
                <a:lnTo>
                  <a:pt x="781" y="1231"/>
                </a:lnTo>
                <a:lnTo>
                  <a:pt x="782" y="1229"/>
                </a:lnTo>
                <a:lnTo>
                  <a:pt x="782" y="1228"/>
                </a:lnTo>
                <a:lnTo>
                  <a:pt x="781" y="1228"/>
                </a:lnTo>
                <a:lnTo>
                  <a:pt x="777" y="1231"/>
                </a:lnTo>
                <a:lnTo>
                  <a:pt x="774" y="1232"/>
                </a:lnTo>
                <a:lnTo>
                  <a:pt x="774" y="1231"/>
                </a:lnTo>
                <a:lnTo>
                  <a:pt x="774" y="1228"/>
                </a:lnTo>
                <a:lnTo>
                  <a:pt x="775" y="1226"/>
                </a:lnTo>
                <a:lnTo>
                  <a:pt x="776" y="1223"/>
                </a:lnTo>
                <a:lnTo>
                  <a:pt x="776" y="1223"/>
                </a:lnTo>
                <a:lnTo>
                  <a:pt x="777" y="1222"/>
                </a:lnTo>
                <a:lnTo>
                  <a:pt x="776" y="1221"/>
                </a:lnTo>
                <a:lnTo>
                  <a:pt x="775" y="1220"/>
                </a:lnTo>
                <a:lnTo>
                  <a:pt x="773" y="1221"/>
                </a:lnTo>
                <a:lnTo>
                  <a:pt x="771" y="1221"/>
                </a:lnTo>
                <a:lnTo>
                  <a:pt x="771" y="1219"/>
                </a:lnTo>
                <a:lnTo>
                  <a:pt x="773" y="1215"/>
                </a:lnTo>
                <a:lnTo>
                  <a:pt x="771" y="1214"/>
                </a:lnTo>
                <a:lnTo>
                  <a:pt x="771" y="1211"/>
                </a:lnTo>
                <a:lnTo>
                  <a:pt x="771" y="1210"/>
                </a:lnTo>
                <a:lnTo>
                  <a:pt x="773" y="1209"/>
                </a:lnTo>
                <a:lnTo>
                  <a:pt x="774" y="1208"/>
                </a:lnTo>
                <a:lnTo>
                  <a:pt x="775" y="1208"/>
                </a:lnTo>
                <a:lnTo>
                  <a:pt x="776" y="1209"/>
                </a:lnTo>
                <a:lnTo>
                  <a:pt x="777" y="1209"/>
                </a:lnTo>
                <a:lnTo>
                  <a:pt x="780" y="1214"/>
                </a:lnTo>
                <a:lnTo>
                  <a:pt x="782" y="1219"/>
                </a:lnTo>
                <a:lnTo>
                  <a:pt x="783" y="1222"/>
                </a:lnTo>
                <a:lnTo>
                  <a:pt x="785" y="1226"/>
                </a:lnTo>
                <a:lnTo>
                  <a:pt x="787" y="1229"/>
                </a:lnTo>
                <a:lnTo>
                  <a:pt x="791" y="1232"/>
                </a:lnTo>
                <a:lnTo>
                  <a:pt x="793" y="1237"/>
                </a:lnTo>
                <a:lnTo>
                  <a:pt x="794" y="1240"/>
                </a:lnTo>
                <a:lnTo>
                  <a:pt x="794" y="1244"/>
                </a:lnTo>
                <a:lnTo>
                  <a:pt x="794" y="1245"/>
                </a:lnTo>
                <a:lnTo>
                  <a:pt x="793" y="1244"/>
                </a:lnTo>
                <a:lnTo>
                  <a:pt x="791" y="1239"/>
                </a:lnTo>
                <a:close/>
                <a:moveTo>
                  <a:pt x="789" y="1322"/>
                </a:moveTo>
                <a:lnTo>
                  <a:pt x="791" y="1323"/>
                </a:lnTo>
                <a:lnTo>
                  <a:pt x="792" y="1327"/>
                </a:lnTo>
                <a:lnTo>
                  <a:pt x="792" y="1329"/>
                </a:lnTo>
                <a:lnTo>
                  <a:pt x="791" y="1330"/>
                </a:lnTo>
                <a:lnTo>
                  <a:pt x="789" y="1330"/>
                </a:lnTo>
                <a:lnTo>
                  <a:pt x="788" y="1327"/>
                </a:lnTo>
                <a:lnTo>
                  <a:pt x="788" y="1324"/>
                </a:lnTo>
                <a:lnTo>
                  <a:pt x="789" y="1322"/>
                </a:lnTo>
                <a:close/>
                <a:moveTo>
                  <a:pt x="781" y="1323"/>
                </a:moveTo>
                <a:lnTo>
                  <a:pt x="783" y="1324"/>
                </a:lnTo>
                <a:lnTo>
                  <a:pt x="786" y="1329"/>
                </a:lnTo>
                <a:lnTo>
                  <a:pt x="786" y="1333"/>
                </a:lnTo>
                <a:lnTo>
                  <a:pt x="785" y="1335"/>
                </a:lnTo>
                <a:lnTo>
                  <a:pt x="782" y="1334"/>
                </a:lnTo>
                <a:lnTo>
                  <a:pt x="781" y="1330"/>
                </a:lnTo>
                <a:lnTo>
                  <a:pt x="780" y="1325"/>
                </a:lnTo>
                <a:lnTo>
                  <a:pt x="781" y="1323"/>
                </a:lnTo>
                <a:close/>
                <a:moveTo>
                  <a:pt x="804" y="1323"/>
                </a:moveTo>
                <a:lnTo>
                  <a:pt x="805" y="1324"/>
                </a:lnTo>
                <a:lnTo>
                  <a:pt x="807" y="1324"/>
                </a:lnTo>
                <a:lnTo>
                  <a:pt x="807" y="1325"/>
                </a:lnTo>
                <a:lnTo>
                  <a:pt x="809" y="1328"/>
                </a:lnTo>
                <a:lnTo>
                  <a:pt x="807" y="1330"/>
                </a:lnTo>
                <a:lnTo>
                  <a:pt x="804" y="1330"/>
                </a:lnTo>
                <a:lnTo>
                  <a:pt x="801" y="1330"/>
                </a:lnTo>
                <a:lnTo>
                  <a:pt x="800" y="1328"/>
                </a:lnTo>
                <a:lnTo>
                  <a:pt x="801" y="1324"/>
                </a:lnTo>
                <a:lnTo>
                  <a:pt x="804" y="1323"/>
                </a:lnTo>
                <a:close/>
                <a:moveTo>
                  <a:pt x="839" y="1321"/>
                </a:moveTo>
                <a:lnTo>
                  <a:pt x="841" y="1316"/>
                </a:lnTo>
                <a:lnTo>
                  <a:pt x="847" y="1312"/>
                </a:lnTo>
                <a:lnTo>
                  <a:pt x="851" y="1312"/>
                </a:lnTo>
                <a:lnTo>
                  <a:pt x="854" y="1311"/>
                </a:lnTo>
                <a:lnTo>
                  <a:pt x="858" y="1312"/>
                </a:lnTo>
                <a:lnTo>
                  <a:pt x="863" y="1313"/>
                </a:lnTo>
                <a:lnTo>
                  <a:pt x="865" y="1315"/>
                </a:lnTo>
                <a:lnTo>
                  <a:pt x="866" y="1318"/>
                </a:lnTo>
                <a:lnTo>
                  <a:pt x="866" y="1322"/>
                </a:lnTo>
                <a:lnTo>
                  <a:pt x="866" y="1325"/>
                </a:lnTo>
                <a:lnTo>
                  <a:pt x="864" y="1323"/>
                </a:lnTo>
                <a:lnTo>
                  <a:pt x="861" y="1321"/>
                </a:lnTo>
                <a:lnTo>
                  <a:pt x="859" y="1321"/>
                </a:lnTo>
                <a:lnTo>
                  <a:pt x="857" y="1322"/>
                </a:lnTo>
                <a:lnTo>
                  <a:pt x="851" y="1318"/>
                </a:lnTo>
                <a:lnTo>
                  <a:pt x="847" y="1318"/>
                </a:lnTo>
                <a:lnTo>
                  <a:pt x="842" y="1319"/>
                </a:lnTo>
                <a:lnTo>
                  <a:pt x="839" y="1321"/>
                </a:lnTo>
                <a:close/>
                <a:moveTo>
                  <a:pt x="763" y="1003"/>
                </a:moveTo>
                <a:lnTo>
                  <a:pt x="770" y="1006"/>
                </a:lnTo>
                <a:lnTo>
                  <a:pt x="776" y="1012"/>
                </a:lnTo>
                <a:lnTo>
                  <a:pt x="781" y="1018"/>
                </a:lnTo>
                <a:lnTo>
                  <a:pt x="785" y="1027"/>
                </a:lnTo>
                <a:lnTo>
                  <a:pt x="785" y="1030"/>
                </a:lnTo>
                <a:lnTo>
                  <a:pt x="785" y="1033"/>
                </a:lnTo>
                <a:lnTo>
                  <a:pt x="782" y="1034"/>
                </a:lnTo>
                <a:lnTo>
                  <a:pt x="780" y="1031"/>
                </a:lnTo>
                <a:lnTo>
                  <a:pt x="777" y="1024"/>
                </a:lnTo>
                <a:lnTo>
                  <a:pt x="774" y="1017"/>
                </a:lnTo>
                <a:lnTo>
                  <a:pt x="768" y="1010"/>
                </a:lnTo>
                <a:lnTo>
                  <a:pt x="763" y="1003"/>
                </a:lnTo>
                <a:close/>
                <a:moveTo>
                  <a:pt x="757" y="1012"/>
                </a:moveTo>
                <a:lnTo>
                  <a:pt x="762" y="1015"/>
                </a:lnTo>
                <a:lnTo>
                  <a:pt x="765" y="1017"/>
                </a:lnTo>
                <a:lnTo>
                  <a:pt x="769" y="1021"/>
                </a:lnTo>
                <a:lnTo>
                  <a:pt x="773" y="1024"/>
                </a:lnTo>
                <a:lnTo>
                  <a:pt x="775" y="1029"/>
                </a:lnTo>
                <a:lnTo>
                  <a:pt x="777" y="1034"/>
                </a:lnTo>
                <a:lnTo>
                  <a:pt x="779" y="1039"/>
                </a:lnTo>
                <a:lnTo>
                  <a:pt x="779" y="1043"/>
                </a:lnTo>
                <a:lnTo>
                  <a:pt x="779" y="1048"/>
                </a:lnTo>
                <a:lnTo>
                  <a:pt x="776" y="1052"/>
                </a:lnTo>
                <a:lnTo>
                  <a:pt x="776" y="1052"/>
                </a:lnTo>
                <a:lnTo>
                  <a:pt x="775" y="1052"/>
                </a:lnTo>
                <a:lnTo>
                  <a:pt x="774" y="1051"/>
                </a:lnTo>
                <a:lnTo>
                  <a:pt x="774" y="1049"/>
                </a:lnTo>
                <a:lnTo>
                  <a:pt x="771" y="1041"/>
                </a:lnTo>
                <a:lnTo>
                  <a:pt x="768" y="1030"/>
                </a:lnTo>
                <a:lnTo>
                  <a:pt x="763" y="1021"/>
                </a:lnTo>
                <a:lnTo>
                  <a:pt x="757" y="1012"/>
                </a:lnTo>
                <a:close/>
                <a:moveTo>
                  <a:pt x="752" y="1030"/>
                </a:moveTo>
                <a:lnTo>
                  <a:pt x="759" y="1035"/>
                </a:lnTo>
                <a:lnTo>
                  <a:pt x="764" y="1040"/>
                </a:lnTo>
                <a:lnTo>
                  <a:pt x="769" y="1047"/>
                </a:lnTo>
                <a:lnTo>
                  <a:pt x="773" y="1058"/>
                </a:lnTo>
                <a:lnTo>
                  <a:pt x="773" y="1061"/>
                </a:lnTo>
                <a:lnTo>
                  <a:pt x="773" y="1065"/>
                </a:lnTo>
                <a:lnTo>
                  <a:pt x="770" y="1065"/>
                </a:lnTo>
                <a:lnTo>
                  <a:pt x="768" y="1063"/>
                </a:lnTo>
                <a:lnTo>
                  <a:pt x="761" y="1047"/>
                </a:lnTo>
                <a:lnTo>
                  <a:pt x="752" y="1030"/>
                </a:lnTo>
                <a:close/>
                <a:moveTo>
                  <a:pt x="751" y="1055"/>
                </a:moveTo>
                <a:lnTo>
                  <a:pt x="757" y="1058"/>
                </a:lnTo>
                <a:lnTo>
                  <a:pt x="761" y="1061"/>
                </a:lnTo>
                <a:lnTo>
                  <a:pt x="764" y="1065"/>
                </a:lnTo>
                <a:lnTo>
                  <a:pt x="768" y="1072"/>
                </a:lnTo>
                <a:lnTo>
                  <a:pt x="768" y="1076"/>
                </a:lnTo>
                <a:lnTo>
                  <a:pt x="768" y="1078"/>
                </a:lnTo>
                <a:lnTo>
                  <a:pt x="767" y="1078"/>
                </a:lnTo>
                <a:lnTo>
                  <a:pt x="765" y="1077"/>
                </a:lnTo>
                <a:lnTo>
                  <a:pt x="758" y="1066"/>
                </a:lnTo>
                <a:lnTo>
                  <a:pt x="751" y="1055"/>
                </a:lnTo>
                <a:close/>
                <a:moveTo>
                  <a:pt x="761" y="1095"/>
                </a:moveTo>
                <a:lnTo>
                  <a:pt x="762" y="1091"/>
                </a:lnTo>
                <a:lnTo>
                  <a:pt x="762" y="1088"/>
                </a:lnTo>
                <a:lnTo>
                  <a:pt x="761" y="1084"/>
                </a:lnTo>
                <a:lnTo>
                  <a:pt x="757" y="1079"/>
                </a:lnTo>
                <a:lnTo>
                  <a:pt x="756" y="1078"/>
                </a:lnTo>
                <a:lnTo>
                  <a:pt x="755" y="1077"/>
                </a:lnTo>
                <a:lnTo>
                  <a:pt x="753" y="1077"/>
                </a:lnTo>
                <a:lnTo>
                  <a:pt x="753" y="1079"/>
                </a:lnTo>
                <a:lnTo>
                  <a:pt x="757" y="1087"/>
                </a:lnTo>
                <a:lnTo>
                  <a:pt x="761" y="1095"/>
                </a:lnTo>
                <a:close/>
                <a:moveTo>
                  <a:pt x="914" y="1016"/>
                </a:moveTo>
                <a:lnTo>
                  <a:pt x="915" y="1015"/>
                </a:lnTo>
                <a:lnTo>
                  <a:pt x="915" y="1012"/>
                </a:lnTo>
                <a:lnTo>
                  <a:pt x="914" y="1011"/>
                </a:lnTo>
                <a:lnTo>
                  <a:pt x="912" y="1010"/>
                </a:lnTo>
                <a:lnTo>
                  <a:pt x="908" y="1010"/>
                </a:lnTo>
                <a:lnTo>
                  <a:pt x="906" y="1006"/>
                </a:lnTo>
                <a:lnTo>
                  <a:pt x="905" y="1001"/>
                </a:lnTo>
                <a:lnTo>
                  <a:pt x="906" y="998"/>
                </a:lnTo>
                <a:lnTo>
                  <a:pt x="908" y="995"/>
                </a:lnTo>
                <a:lnTo>
                  <a:pt x="913" y="993"/>
                </a:lnTo>
                <a:lnTo>
                  <a:pt x="917" y="993"/>
                </a:lnTo>
                <a:lnTo>
                  <a:pt x="918" y="994"/>
                </a:lnTo>
                <a:lnTo>
                  <a:pt x="919" y="995"/>
                </a:lnTo>
                <a:lnTo>
                  <a:pt x="919" y="998"/>
                </a:lnTo>
                <a:lnTo>
                  <a:pt x="917" y="999"/>
                </a:lnTo>
                <a:lnTo>
                  <a:pt x="915" y="1000"/>
                </a:lnTo>
                <a:lnTo>
                  <a:pt x="923" y="1004"/>
                </a:lnTo>
                <a:lnTo>
                  <a:pt x="927" y="1007"/>
                </a:lnTo>
                <a:lnTo>
                  <a:pt x="925" y="1007"/>
                </a:lnTo>
                <a:lnTo>
                  <a:pt x="924" y="1009"/>
                </a:lnTo>
                <a:lnTo>
                  <a:pt x="923" y="1010"/>
                </a:lnTo>
                <a:lnTo>
                  <a:pt x="921" y="1011"/>
                </a:lnTo>
                <a:lnTo>
                  <a:pt x="925" y="1011"/>
                </a:lnTo>
                <a:lnTo>
                  <a:pt x="927" y="1012"/>
                </a:lnTo>
                <a:lnTo>
                  <a:pt x="929" y="1015"/>
                </a:lnTo>
                <a:lnTo>
                  <a:pt x="930" y="1017"/>
                </a:lnTo>
                <a:lnTo>
                  <a:pt x="929" y="1021"/>
                </a:lnTo>
                <a:lnTo>
                  <a:pt x="927" y="1023"/>
                </a:lnTo>
                <a:lnTo>
                  <a:pt x="925" y="1023"/>
                </a:lnTo>
                <a:lnTo>
                  <a:pt x="921" y="1023"/>
                </a:lnTo>
                <a:lnTo>
                  <a:pt x="918" y="1023"/>
                </a:lnTo>
                <a:lnTo>
                  <a:pt x="915" y="1024"/>
                </a:lnTo>
                <a:lnTo>
                  <a:pt x="914" y="1028"/>
                </a:lnTo>
                <a:lnTo>
                  <a:pt x="915" y="1035"/>
                </a:lnTo>
                <a:lnTo>
                  <a:pt x="917" y="1039"/>
                </a:lnTo>
                <a:lnTo>
                  <a:pt x="918" y="1042"/>
                </a:lnTo>
                <a:lnTo>
                  <a:pt x="920" y="1045"/>
                </a:lnTo>
                <a:lnTo>
                  <a:pt x="923" y="1046"/>
                </a:lnTo>
                <a:lnTo>
                  <a:pt x="924" y="1046"/>
                </a:lnTo>
                <a:lnTo>
                  <a:pt x="925" y="1045"/>
                </a:lnTo>
                <a:lnTo>
                  <a:pt x="926" y="1042"/>
                </a:lnTo>
                <a:lnTo>
                  <a:pt x="926" y="1037"/>
                </a:lnTo>
                <a:lnTo>
                  <a:pt x="927" y="1035"/>
                </a:lnTo>
                <a:lnTo>
                  <a:pt x="929" y="1034"/>
                </a:lnTo>
                <a:lnTo>
                  <a:pt x="932" y="1033"/>
                </a:lnTo>
                <a:lnTo>
                  <a:pt x="937" y="1033"/>
                </a:lnTo>
                <a:lnTo>
                  <a:pt x="941" y="1034"/>
                </a:lnTo>
                <a:lnTo>
                  <a:pt x="944" y="1036"/>
                </a:lnTo>
                <a:lnTo>
                  <a:pt x="948" y="1039"/>
                </a:lnTo>
                <a:lnTo>
                  <a:pt x="949" y="1043"/>
                </a:lnTo>
                <a:lnTo>
                  <a:pt x="945" y="1042"/>
                </a:lnTo>
                <a:lnTo>
                  <a:pt x="942" y="1041"/>
                </a:lnTo>
                <a:lnTo>
                  <a:pt x="948" y="1048"/>
                </a:lnTo>
                <a:lnTo>
                  <a:pt x="953" y="1055"/>
                </a:lnTo>
                <a:lnTo>
                  <a:pt x="949" y="1055"/>
                </a:lnTo>
                <a:lnTo>
                  <a:pt x="945" y="1057"/>
                </a:lnTo>
                <a:lnTo>
                  <a:pt x="951" y="1060"/>
                </a:lnTo>
                <a:lnTo>
                  <a:pt x="956" y="1066"/>
                </a:lnTo>
                <a:lnTo>
                  <a:pt x="961" y="1071"/>
                </a:lnTo>
                <a:lnTo>
                  <a:pt x="963" y="1077"/>
                </a:lnTo>
                <a:lnTo>
                  <a:pt x="955" y="1071"/>
                </a:lnTo>
                <a:lnTo>
                  <a:pt x="945" y="1066"/>
                </a:lnTo>
                <a:lnTo>
                  <a:pt x="962" y="1079"/>
                </a:lnTo>
                <a:lnTo>
                  <a:pt x="975" y="1093"/>
                </a:lnTo>
                <a:lnTo>
                  <a:pt x="969" y="1091"/>
                </a:lnTo>
                <a:lnTo>
                  <a:pt x="961" y="1087"/>
                </a:lnTo>
                <a:lnTo>
                  <a:pt x="953" y="1081"/>
                </a:lnTo>
                <a:lnTo>
                  <a:pt x="944" y="1073"/>
                </a:lnTo>
                <a:lnTo>
                  <a:pt x="951" y="1084"/>
                </a:lnTo>
                <a:lnTo>
                  <a:pt x="956" y="1094"/>
                </a:lnTo>
                <a:lnTo>
                  <a:pt x="959" y="1099"/>
                </a:lnTo>
                <a:lnTo>
                  <a:pt x="960" y="1102"/>
                </a:lnTo>
                <a:lnTo>
                  <a:pt x="960" y="1106"/>
                </a:lnTo>
                <a:lnTo>
                  <a:pt x="960" y="1108"/>
                </a:lnTo>
                <a:lnTo>
                  <a:pt x="954" y="1105"/>
                </a:lnTo>
                <a:lnTo>
                  <a:pt x="949" y="1100"/>
                </a:lnTo>
                <a:lnTo>
                  <a:pt x="945" y="1095"/>
                </a:lnTo>
                <a:lnTo>
                  <a:pt x="943" y="1089"/>
                </a:lnTo>
                <a:lnTo>
                  <a:pt x="938" y="1078"/>
                </a:lnTo>
                <a:lnTo>
                  <a:pt x="933" y="1070"/>
                </a:lnTo>
                <a:lnTo>
                  <a:pt x="935" y="1078"/>
                </a:lnTo>
                <a:lnTo>
                  <a:pt x="938" y="1087"/>
                </a:lnTo>
                <a:lnTo>
                  <a:pt x="939" y="1090"/>
                </a:lnTo>
                <a:lnTo>
                  <a:pt x="939" y="1094"/>
                </a:lnTo>
                <a:lnTo>
                  <a:pt x="939" y="1099"/>
                </a:lnTo>
                <a:lnTo>
                  <a:pt x="939" y="1103"/>
                </a:lnTo>
                <a:lnTo>
                  <a:pt x="935" y="1096"/>
                </a:lnTo>
                <a:lnTo>
                  <a:pt x="932" y="1088"/>
                </a:lnTo>
                <a:lnTo>
                  <a:pt x="930" y="1077"/>
                </a:lnTo>
                <a:lnTo>
                  <a:pt x="930" y="1064"/>
                </a:lnTo>
                <a:lnTo>
                  <a:pt x="932" y="1064"/>
                </a:lnTo>
                <a:lnTo>
                  <a:pt x="933" y="1064"/>
                </a:lnTo>
                <a:lnTo>
                  <a:pt x="936" y="1063"/>
                </a:lnTo>
                <a:lnTo>
                  <a:pt x="937" y="1061"/>
                </a:lnTo>
                <a:lnTo>
                  <a:pt x="938" y="1057"/>
                </a:lnTo>
                <a:lnTo>
                  <a:pt x="938" y="1049"/>
                </a:lnTo>
                <a:lnTo>
                  <a:pt x="937" y="1043"/>
                </a:lnTo>
                <a:lnTo>
                  <a:pt x="935" y="1041"/>
                </a:lnTo>
                <a:lnTo>
                  <a:pt x="933" y="1042"/>
                </a:lnTo>
                <a:lnTo>
                  <a:pt x="933" y="1043"/>
                </a:lnTo>
                <a:lnTo>
                  <a:pt x="932" y="1046"/>
                </a:lnTo>
                <a:lnTo>
                  <a:pt x="933" y="1049"/>
                </a:lnTo>
                <a:lnTo>
                  <a:pt x="932" y="1053"/>
                </a:lnTo>
                <a:lnTo>
                  <a:pt x="932" y="1054"/>
                </a:lnTo>
                <a:lnTo>
                  <a:pt x="930" y="1057"/>
                </a:lnTo>
                <a:lnTo>
                  <a:pt x="927" y="1057"/>
                </a:lnTo>
                <a:lnTo>
                  <a:pt x="925" y="1057"/>
                </a:lnTo>
                <a:lnTo>
                  <a:pt x="920" y="1055"/>
                </a:lnTo>
                <a:lnTo>
                  <a:pt x="915" y="1053"/>
                </a:lnTo>
                <a:lnTo>
                  <a:pt x="909" y="1051"/>
                </a:lnTo>
                <a:lnTo>
                  <a:pt x="909" y="1052"/>
                </a:lnTo>
                <a:lnTo>
                  <a:pt x="911" y="1055"/>
                </a:lnTo>
                <a:lnTo>
                  <a:pt x="914" y="1058"/>
                </a:lnTo>
                <a:lnTo>
                  <a:pt x="920" y="1061"/>
                </a:lnTo>
                <a:lnTo>
                  <a:pt x="920" y="1066"/>
                </a:lnTo>
                <a:lnTo>
                  <a:pt x="920" y="1071"/>
                </a:lnTo>
                <a:lnTo>
                  <a:pt x="923" y="1067"/>
                </a:lnTo>
                <a:lnTo>
                  <a:pt x="925" y="1063"/>
                </a:lnTo>
                <a:lnTo>
                  <a:pt x="926" y="1077"/>
                </a:lnTo>
                <a:lnTo>
                  <a:pt x="927" y="1090"/>
                </a:lnTo>
                <a:lnTo>
                  <a:pt x="926" y="1094"/>
                </a:lnTo>
                <a:lnTo>
                  <a:pt x="925" y="1095"/>
                </a:lnTo>
                <a:lnTo>
                  <a:pt x="924" y="1093"/>
                </a:lnTo>
                <a:lnTo>
                  <a:pt x="923" y="1089"/>
                </a:lnTo>
                <a:lnTo>
                  <a:pt x="921" y="1082"/>
                </a:lnTo>
                <a:lnTo>
                  <a:pt x="920" y="1076"/>
                </a:lnTo>
                <a:lnTo>
                  <a:pt x="920" y="1082"/>
                </a:lnTo>
                <a:lnTo>
                  <a:pt x="920" y="1085"/>
                </a:lnTo>
                <a:lnTo>
                  <a:pt x="918" y="1088"/>
                </a:lnTo>
                <a:lnTo>
                  <a:pt x="917" y="1089"/>
                </a:lnTo>
                <a:lnTo>
                  <a:pt x="915" y="1076"/>
                </a:lnTo>
                <a:lnTo>
                  <a:pt x="913" y="1064"/>
                </a:lnTo>
                <a:lnTo>
                  <a:pt x="911" y="1069"/>
                </a:lnTo>
                <a:lnTo>
                  <a:pt x="907" y="1072"/>
                </a:lnTo>
                <a:lnTo>
                  <a:pt x="906" y="1066"/>
                </a:lnTo>
                <a:lnTo>
                  <a:pt x="905" y="1059"/>
                </a:lnTo>
                <a:lnTo>
                  <a:pt x="901" y="1061"/>
                </a:lnTo>
                <a:lnTo>
                  <a:pt x="899" y="1064"/>
                </a:lnTo>
                <a:lnTo>
                  <a:pt x="899" y="1055"/>
                </a:lnTo>
                <a:lnTo>
                  <a:pt x="899" y="1046"/>
                </a:lnTo>
                <a:lnTo>
                  <a:pt x="895" y="1047"/>
                </a:lnTo>
                <a:lnTo>
                  <a:pt x="891" y="1047"/>
                </a:lnTo>
                <a:lnTo>
                  <a:pt x="888" y="1045"/>
                </a:lnTo>
                <a:lnTo>
                  <a:pt x="883" y="1040"/>
                </a:lnTo>
                <a:lnTo>
                  <a:pt x="888" y="1040"/>
                </a:lnTo>
                <a:lnTo>
                  <a:pt x="893" y="1040"/>
                </a:lnTo>
                <a:lnTo>
                  <a:pt x="896" y="1039"/>
                </a:lnTo>
                <a:lnTo>
                  <a:pt x="901" y="1036"/>
                </a:lnTo>
                <a:lnTo>
                  <a:pt x="900" y="1033"/>
                </a:lnTo>
                <a:lnTo>
                  <a:pt x="900" y="1028"/>
                </a:lnTo>
                <a:lnTo>
                  <a:pt x="901" y="1025"/>
                </a:lnTo>
                <a:lnTo>
                  <a:pt x="902" y="1022"/>
                </a:lnTo>
                <a:lnTo>
                  <a:pt x="905" y="1019"/>
                </a:lnTo>
                <a:lnTo>
                  <a:pt x="907" y="1018"/>
                </a:lnTo>
                <a:lnTo>
                  <a:pt x="911" y="1017"/>
                </a:lnTo>
                <a:lnTo>
                  <a:pt x="914" y="1016"/>
                </a:lnTo>
                <a:close/>
                <a:moveTo>
                  <a:pt x="867" y="1009"/>
                </a:moveTo>
                <a:lnTo>
                  <a:pt x="869" y="1010"/>
                </a:lnTo>
                <a:lnTo>
                  <a:pt x="869" y="1012"/>
                </a:lnTo>
                <a:lnTo>
                  <a:pt x="867" y="1013"/>
                </a:lnTo>
                <a:lnTo>
                  <a:pt x="865" y="1015"/>
                </a:lnTo>
                <a:lnTo>
                  <a:pt x="864" y="1016"/>
                </a:lnTo>
                <a:lnTo>
                  <a:pt x="861" y="1016"/>
                </a:lnTo>
                <a:lnTo>
                  <a:pt x="859" y="1015"/>
                </a:lnTo>
                <a:lnTo>
                  <a:pt x="857" y="1013"/>
                </a:lnTo>
                <a:lnTo>
                  <a:pt x="857" y="1011"/>
                </a:lnTo>
                <a:lnTo>
                  <a:pt x="857" y="1010"/>
                </a:lnTo>
                <a:lnTo>
                  <a:pt x="858" y="1009"/>
                </a:lnTo>
                <a:lnTo>
                  <a:pt x="859" y="1007"/>
                </a:lnTo>
                <a:lnTo>
                  <a:pt x="861" y="1006"/>
                </a:lnTo>
                <a:lnTo>
                  <a:pt x="864" y="1006"/>
                </a:lnTo>
                <a:lnTo>
                  <a:pt x="866" y="1007"/>
                </a:lnTo>
                <a:lnTo>
                  <a:pt x="867" y="1009"/>
                </a:lnTo>
                <a:close/>
                <a:moveTo>
                  <a:pt x="858" y="994"/>
                </a:moveTo>
                <a:lnTo>
                  <a:pt x="860" y="995"/>
                </a:lnTo>
                <a:lnTo>
                  <a:pt x="861" y="997"/>
                </a:lnTo>
                <a:lnTo>
                  <a:pt x="861" y="999"/>
                </a:lnTo>
                <a:lnTo>
                  <a:pt x="859" y="1003"/>
                </a:lnTo>
                <a:lnTo>
                  <a:pt x="858" y="1004"/>
                </a:lnTo>
                <a:lnTo>
                  <a:pt x="855" y="1006"/>
                </a:lnTo>
                <a:lnTo>
                  <a:pt x="853" y="1006"/>
                </a:lnTo>
                <a:lnTo>
                  <a:pt x="849" y="1006"/>
                </a:lnTo>
                <a:lnTo>
                  <a:pt x="848" y="1005"/>
                </a:lnTo>
                <a:lnTo>
                  <a:pt x="847" y="1003"/>
                </a:lnTo>
                <a:lnTo>
                  <a:pt x="847" y="1000"/>
                </a:lnTo>
                <a:lnTo>
                  <a:pt x="848" y="998"/>
                </a:lnTo>
                <a:lnTo>
                  <a:pt x="849" y="995"/>
                </a:lnTo>
                <a:lnTo>
                  <a:pt x="853" y="994"/>
                </a:lnTo>
                <a:lnTo>
                  <a:pt x="855" y="993"/>
                </a:lnTo>
                <a:lnTo>
                  <a:pt x="858" y="994"/>
                </a:lnTo>
                <a:close/>
                <a:moveTo>
                  <a:pt x="849" y="980"/>
                </a:moveTo>
                <a:lnTo>
                  <a:pt x="851" y="981"/>
                </a:lnTo>
                <a:lnTo>
                  <a:pt x="852" y="982"/>
                </a:lnTo>
                <a:lnTo>
                  <a:pt x="852" y="985"/>
                </a:lnTo>
                <a:lnTo>
                  <a:pt x="851" y="987"/>
                </a:lnTo>
                <a:lnTo>
                  <a:pt x="849" y="989"/>
                </a:lnTo>
                <a:lnTo>
                  <a:pt x="848" y="991"/>
                </a:lnTo>
                <a:lnTo>
                  <a:pt x="846" y="992"/>
                </a:lnTo>
                <a:lnTo>
                  <a:pt x="845" y="991"/>
                </a:lnTo>
                <a:lnTo>
                  <a:pt x="843" y="991"/>
                </a:lnTo>
                <a:lnTo>
                  <a:pt x="842" y="988"/>
                </a:lnTo>
                <a:lnTo>
                  <a:pt x="842" y="986"/>
                </a:lnTo>
                <a:lnTo>
                  <a:pt x="843" y="985"/>
                </a:lnTo>
                <a:lnTo>
                  <a:pt x="845" y="982"/>
                </a:lnTo>
                <a:lnTo>
                  <a:pt x="846" y="980"/>
                </a:lnTo>
                <a:lnTo>
                  <a:pt x="848" y="980"/>
                </a:lnTo>
                <a:lnTo>
                  <a:pt x="849" y="980"/>
                </a:lnTo>
                <a:close/>
                <a:moveTo>
                  <a:pt x="841" y="968"/>
                </a:moveTo>
                <a:lnTo>
                  <a:pt x="843" y="969"/>
                </a:lnTo>
                <a:lnTo>
                  <a:pt x="845" y="971"/>
                </a:lnTo>
                <a:lnTo>
                  <a:pt x="843" y="975"/>
                </a:lnTo>
                <a:lnTo>
                  <a:pt x="841" y="976"/>
                </a:lnTo>
                <a:lnTo>
                  <a:pt x="837" y="975"/>
                </a:lnTo>
                <a:lnTo>
                  <a:pt x="836" y="971"/>
                </a:lnTo>
                <a:lnTo>
                  <a:pt x="836" y="970"/>
                </a:lnTo>
                <a:lnTo>
                  <a:pt x="837" y="969"/>
                </a:lnTo>
                <a:lnTo>
                  <a:pt x="839" y="968"/>
                </a:lnTo>
                <a:lnTo>
                  <a:pt x="841" y="968"/>
                </a:lnTo>
                <a:close/>
                <a:moveTo>
                  <a:pt x="845" y="926"/>
                </a:moveTo>
                <a:lnTo>
                  <a:pt x="847" y="923"/>
                </a:lnTo>
                <a:lnTo>
                  <a:pt x="849" y="922"/>
                </a:lnTo>
                <a:lnTo>
                  <a:pt x="851" y="922"/>
                </a:lnTo>
                <a:lnTo>
                  <a:pt x="853" y="922"/>
                </a:lnTo>
                <a:lnTo>
                  <a:pt x="852" y="926"/>
                </a:lnTo>
                <a:lnTo>
                  <a:pt x="848" y="931"/>
                </a:lnTo>
                <a:lnTo>
                  <a:pt x="843" y="934"/>
                </a:lnTo>
                <a:lnTo>
                  <a:pt x="840" y="935"/>
                </a:lnTo>
                <a:lnTo>
                  <a:pt x="841" y="932"/>
                </a:lnTo>
                <a:lnTo>
                  <a:pt x="845" y="926"/>
                </a:lnTo>
                <a:close/>
                <a:moveTo>
                  <a:pt x="847" y="967"/>
                </a:moveTo>
                <a:lnTo>
                  <a:pt x="845" y="959"/>
                </a:lnTo>
                <a:lnTo>
                  <a:pt x="843" y="955"/>
                </a:lnTo>
                <a:lnTo>
                  <a:pt x="843" y="949"/>
                </a:lnTo>
                <a:lnTo>
                  <a:pt x="845" y="944"/>
                </a:lnTo>
                <a:lnTo>
                  <a:pt x="848" y="937"/>
                </a:lnTo>
                <a:lnTo>
                  <a:pt x="852" y="933"/>
                </a:lnTo>
                <a:lnTo>
                  <a:pt x="854" y="931"/>
                </a:lnTo>
                <a:lnTo>
                  <a:pt x="858" y="929"/>
                </a:lnTo>
                <a:lnTo>
                  <a:pt x="860" y="932"/>
                </a:lnTo>
                <a:lnTo>
                  <a:pt x="860" y="935"/>
                </a:lnTo>
                <a:lnTo>
                  <a:pt x="859" y="938"/>
                </a:lnTo>
                <a:lnTo>
                  <a:pt x="858" y="940"/>
                </a:lnTo>
                <a:lnTo>
                  <a:pt x="853" y="945"/>
                </a:lnTo>
                <a:lnTo>
                  <a:pt x="849" y="950"/>
                </a:lnTo>
                <a:lnTo>
                  <a:pt x="848" y="951"/>
                </a:lnTo>
                <a:lnTo>
                  <a:pt x="848" y="955"/>
                </a:lnTo>
                <a:lnTo>
                  <a:pt x="847" y="959"/>
                </a:lnTo>
                <a:lnTo>
                  <a:pt x="847" y="967"/>
                </a:lnTo>
                <a:close/>
                <a:moveTo>
                  <a:pt x="863" y="950"/>
                </a:moveTo>
                <a:lnTo>
                  <a:pt x="861" y="952"/>
                </a:lnTo>
                <a:lnTo>
                  <a:pt x="860" y="957"/>
                </a:lnTo>
                <a:lnTo>
                  <a:pt x="860" y="962"/>
                </a:lnTo>
                <a:lnTo>
                  <a:pt x="861" y="969"/>
                </a:lnTo>
                <a:lnTo>
                  <a:pt x="863" y="976"/>
                </a:lnTo>
                <a:lnTo>
                  <a:pt x="866" y="985"/>
                </a:lnTo>
                <a:lnTo>
                  <a:pt x="871" y="994"/>
                </a:lnTo>
                <a:lnTo>
                  <a:pt x="877" y="1004"/>
                </a:lnTo>
                <a:lnTo>
                  <a:pt x="879" y="1010"/>
                </a:lnTo>
                <a:lnTo>
                  <a:pt x="881" y="1015"/>
                </a:lnTo>
                <a:lnTo>
                  <a:pt x="881" y="1017"/>
                </a:lnTo>
                <a:lnTo>
                  <a:pt x="881" y="1018"/>
                </a:lnTo>
                <a:lnTo>
                  <a:pt x="883" y="1019"/>
                </a:lnTo>
                <a:lnTo>
                  <a:pt x="885" y="1021"/>
                </a:lnTo>
                <a:lnTo>
                  <a:pt x="889" y="1019"/>
                </a:lnTo>
                <a:lnTo>
                  <a:pt x="890" y="1017"/>
                </a:lnTo>
                <a:lnTo>
                  <a:pt x="893" y="1015"/>
                </a:lnTo>
                <a:lnTo>
                  <a:pt x="893" y="1010"/>
                </a:lnTo>
                <a:lnTo>
                  <a:pt x="890" y="1009"/>
                </a:lnTo>
                <a:lnTo>
                  <a:pt x="887" y="1007"/>
                </a:lnTo>
                <a:lnTo>
                  <a:pt x="891" y="1007"/>
                </a:lnTo>
                <a:lnTo>
                  <a:pt x="895" y="1007"/>
                </a:lnTo>
                <a:lnTo>
                  <a:pt x="890" y="1004"/>
                </a:lnTo>
                <a:lnTo>
                  <a:pt x="885" y="1000"/>
                </a:lnTo>
                <a:lnTo>
                  <a:pt x="889" y="1000"/>
                </a:lnTo>
                <a:lnTo>
                  <a:pt x="893" y="1000"/>
                </a:lnTo>
                <a:lnTo>
                  <a:pt x="895" y="1000"/>
                </a:lnTo>
                <a:lnTo>
                  <a:pt x="896" y="999"/>
                </a:lnTo>
                <a:lnTo>
                  <a:pt x="894" y="997"/>
                </a:lnTo>
                <a:lnTo>
                  <a:pt x="890" y="995"/>
                </a:lnTo>
                <a:lnTo>
                  <a:pt x="887" y="994"/>
                </a:lnTo>
                <a:lnTo>
                  <a:pt x="882" y="992"/>
                </a:lnTo>
                <a:lnTo>
                  <a:pt x="888" y="991"/>
                </a:lnTo>
                <a:lnTo>
                  <a:pt x="893" y="989"/>
                </a:lnTo>
                <a:lnTo>
                  <a:pt x="893" y="987"/>
                </a:lnTo>
                <a:lnTo>
                  <a:pt x="889" y="986"/>
                </a:lnTo>
                <a:lnTo>
                  <a:pt x="884" y="983"/>
                </a:lnTo>
                <a:lnTo>
                  <a:pt x="877" y="981"/>
                </a:lnTo>
                <a:lnTo>
                  <a:pt x="882" y="980"/>
                </a:lnTo>
                <a:lnTo>
                  <a:pt x="888" y="979"/>
                </a:lnTo>
                <a:lnTo>
                  <a:pt x="882" y="975"/>
                </a:lnTo>
                <a:lnTo>
                  <a:pt x="876" y="971"/>
                </a:lnTo>
                <a:lnTo>
                  <a:pt x="881" y="970"/>
                </a:lnTo>
                <a:lnTo>
                  <a:pt x="884" y="969"/>
                </a:lnTo>
                <a:lnTo>
                  <a:pt x="877" y="965"/>
                </a:lnTo>
                <a:lnTo>
                  <a:pt x="871" y="962"/>
                </a:lnTo>
                <a:lnTo>
                  <a:pt x="875" y="959"/>
                </a:lnTo>
                <a:lnTo>
                  <a:pt x="878" y="958"/>
                </a:lnTo>
                <a:lnTo>
                  <a:pt x="875" y="956"/>
                </a:lnTo>
                <a:lnTo>
                  <a:pt x="870" y="955"/>
                </a:lnTo>
                <a:lnTo>
                  <a:pt x="873" y="953"/>
                </a:lnTo>
                <a:lnTo>
                  <a:pt x="877" y="951"/>
                </a:lnTo>
                <a:lnTo>
                  <a:pt x="873" y="949"/>
                </a:lnTo>
                <a:lnTo>
                  <a:pt x="870" y="947"/>
                </a:lnTo>
                <a:lnTo>
                  <a:pt x="869" y="946"/>
                </a:lnTo>
                <a:lnTo>
                  <a:pt x="866" y="946"/>
                </a:lnTo>
                <a:lnTo>
                  <a:pt x="865" y="947"/>
                </a:lnTo>
                <a:lnTo>
                  <a:pt x="863" y="950"/>
                </a:lnTo>
                <a:close/>
                <a:moveTo>
                  <a:pt x="414" y="1238"/>
                </a:moveTo>
                <a:lnTo>
                  <a:pt x="414" y="1235"/>
                </a:lnTo>
                <a:lnTo>
                  <a:pt x="412" y="1234"/>
                </a:lnTo>
                <a:lnTo>
                  <a:pt x="411" y="1234"/>
                </a:lnTo>
                <a:lnTo>
                  <a:pt x="409" y="1235"/>
                </a:lnTo>
                <a:lnTo>
                  <a:pt x="406" y="1239"/>
                </a:lnTo>
                <a:lnTo>
                  <a:pt x="405" y="1244"/>
                </a:lnTo>
                <a:lnTo>
                  <a:pt x="406" y="1247"/>
                </a:lnTo>
                <a:lnTo>
                  <a:pt x="408" y="1251"/>
                </a:lnTo>
                <a:lnTo>
                  <a:pt x="410" y="1253"/>
                </a:lnTo>
                <a:lnTo>
                  <a:pt x="411" y="1253"/>
                </a:lnTo>
                <a:lnTo>
                  <a:pt x="412" y="1255"/>
                </a:lnTo>
                <a:lnTo>
                  <a:pt x="414" y="1253"/>
                </a:lnTo>
                <a:lnTo>
                  <a:pt x="415" y="1251"/>
                </a:lnTo>
                <a:lnTo>
                  <a:pt x="415" y="1249"/>
                </a:lnTo>
                <a:lnTo>
                  <a:pt x="414" y="1244"/>
                </a:lnTo>
                <a:lnTo>
                  <a:pt x="414" y="1238"/>
                </a:lnTo>
                <a:close/>
                <a:moveTo>
                  <a:pt x="423" y="1243"/>
                </a:moveTo>
                <a:lnTo>
                  <a:pt x="422" y="1240"/>
                </a:lnTo>
                <a:lnTo>
                  <a:pt x="421" y="1240"/>
                </a:lnTo>
                <a:lnTo>
                  <a:pt x="418" y="1240"/>
                </a:lnTo>
                <a:lnTo>
                  <a:pt x="417" y="1241"/>
                </a:lnTo>
                <a:lnTo>
                  <a:pt x="417" y="1245"/>
                </a:lnTo>
                <a:lnTo>
                  <a:pt x="418" y="1249"/>
                </a:lnTo>
                <a:lnTo>
                  <a:pt x="420" y="1252"/>
                </a:lnTo>
                <a:lnTo>
                  <a:pt x="423" y="1255"/>
                </a:lnTo>
                <a:lnTo>
                  <a:pt x="426" y="1256"/>
                </a:lnTo>
                <a:lnTo>
                  <a:pt x="428" y="1255"/>
                </a:lnTo>
                <a:lnTo>
                  <a:pt x="428" y="1252"/>
                </a:lnTo>
                <a:lnTo>
                  <a:pt x="427" y="1250"/>
                </a:lnTo>
                <a:lnTo>
                  <a:pt x="424" y="1246"/>
                </a:lnTo>
                <a:lnTo>
                  <a:pt x="423" y="1243"/>
                </a:lnTo>
                <a:close/>
                <a:moveTo>
                  <a:pt x="516" y="1295"/>
                </a:moveTo>
                <a:lnTo>
                  <a:pt x="521" y="1295"/>
                </a:lnTo>
                <a:lnTo>
                  <a:pt x="523" y="1295"/>
                </a:lnTo>
                <a:lnTo>
                  <a:pt x="523" y="1298"/>
                </a:lnTo>
                <a:lnTo>
                  <a:pt x="522" y="1299"/>
                </a:lnTo>
                <a:lnTo>
                  <a:pt x="521" y="1300"/>
                </a:lnTo>
                <a:lnTo>
                  <a:pt x="518" y="1300"/>
                </a:lnTo>
                <a:lnTo>
                  <a:pt x="513" y="1301"/>
                </a:lnTo>
                <a:lnTo>
                  <a:pt x="512" y="1300"/>
                </a:lnTo>
                <a:lnTo>
                  <a:pt x="512" y="1298"/>
                </a:lnTo>
                <a:lnTo>
                  <a:pt x="516" y="1295"/>
                </a:lnTo>
                <a:close/>
                <a:moveTo>
                  <a:pt x="524" y="1307"/>
                </a:moveTo>
                <a:lnTo>
                  <a:pt x="528" y="1306"/>
                </a:lnTo>
                <a:lnTo>
                  <a:pt x="530" y="1306"/>
                </a:lnTo>
                <a:lnTo>
                  <a:pt x="531" y="1306"/>
                </a:lnTo>
                <a:lnTo>
                  <a:pt x="533" y="1307"/>
                </a:lnTo>
                <a:lnTo>
                  <a:pt x="533" y="1309"/>
                </a:lnTo>
                <a:lnTo>
                  <a:pt x="531" y="1311"/>
                </a:lnTo>
                <a:lnTo>
                  <a:pt x="530" y="1312"/>
                </a:lnTo>
                <a:lnTo>
                  <a:pt x="527" y="1313"/>
                </a:lnTo>
                <a:lnTo>
                  <a:pt x="524" y="1315"/>
                </a:lnTo>
                <a:lnTo>
                  <a:pt x="522" y="1315"/>
                </a:lnTo>
                <a:lnTo>
                  <a:pt x="519" y="1315"/>
                </a:lnTo>
                <a:lnTo>
                  <a:pt x="518" y="1313"/>
                </a:lnTo>
                <a:lnTo>
                  <a:pt x="518" y="1312"/>
                </a:lnTo>
                <a:lnTo>
                  <a:pt x="519" y="1310"/>
                </a:lnTo>
                <a:lnTo>
                  <a:pt x="522" y="1309"/>
                </a:lnTo>
                <a:lnTo>
                  <a:pt x="524" y="1307"/>
                </a:lnTo>
                <a:close/>
                <a:moveTo>
                  <a:pt x="534" y="1313"/>
                </a:moveTo>
                <a:lnTo>
                  <a:pt x="537" y="1312"/>
                </a:lnTo>
                <a:lnTo>
                  <a:pt x="541" y="1312"/>
                </a:lnTo>
                <a:lnTo>
                  <a:pt x="543" y="1312"/>
                </a:lnTo>
                <a:lnTo>
                  <a:pt x="545" y="1313"/>
                </a:lnTo>
                <a:lnTo>
                  <a:pt x="545" y="1316"/>
                </a:lnTo>
                <a:lnTo>
                  <a:pt x="543" y="1318"/>
                </a:lnTo>
                <a:lnTo>
                  <a:pt x="540" y="1319"/>
                </a:lnTo>
                <a:lnTo>
                  <a:pt x="536" y="1322"/>
                </a:lnTo>
                <a:lnTo>
                  <a:pt x="533" y="1323"/>
                </a:lnTo>
                <a:lnTo>
                  <a:pt x="530" y="1323"/>
                </a:lnTo>
                <a:lnTo>
                  <a:pt x="527" y="1322"/>
                </a:lnTo>
                <a:lnTo>
                  <a:pt x="525" y="1321"/>
                </a:lnTo>
                <a:lnTo>
                  <a:pt x="527" y="1319"/>
                </a:lnTo>
                <a:lnTo>
                  <a:pt x="528" y="1317"/>
                </a:lnTo>
                <a:lnTo>
                  <a:pt x="530" y="1316"/>
                </a:lnTo>
                <a:lnTo>
                  <a:pt x="534" y="1313"/>
                </a:lnTo>
                <a:close/>
                <a:moveTo>
                  <a:pt x="464" y="1339"/>
                </a:moveTo>
                <a:lnTo>
                  <a:pt x="469" y="1340"/>
                </a:lnTo>
                <a:lnTo>
                  <a:pt x="471" y="1341"/>
                </a:lnTo>
                <a:lnTo>
                  <a:pt x="470" y="1343"/>
                </a:lnTo>
                <a:lnTo>
                  <a:pt x="467" y="1343"/>
                </a:lnTo>
                <a:lnTo>
                  <a:pt x="462" y="1343"/>
                </a:lnTo>
                <a:lnTo>
                  <a:pt x="459" y="1341"/>
                </a:lnTo>
                <a:lnTo>
                  <a:pt x="461" y="1340"/>
                </a:lnTo>
                <a:lnTo>
                  <a:pt x="464" y="1339"/>
                </a:lnTo>
                <a:close/>
                <a:moveTo>
                  <a:pt x="459" y="1334"/>
                </a:moveTo>
                <a:lnTo>
                  <a:pt x="465" y="1333"/>
                </a:lnTo>
                <a:lnTo>
                  <a:pt x="468" y="1334"/>
                </a:lnTo>
                <a:lnTo>
                  <a:pt x="467" y="1335"/>
                </a:lnTo>
                <a:lnTo>
                  <a:pt x="462" y="1337"/>
                </a:lnTo>
                <a:lnTo>
                  <a:pt x="456" y="1339"/>
                </a:lnTo>
                <a:lnTo>
                  <a:pt x="453" y="1337"/>
                </a:lnTo>
                <a:lnTo>
                  <a:pt x="455" y="1335"/>
                </a:lnTo>
                <a:lnTo>
                  <a:pt x="459" y="1334"/>
                </a:lnTo>
                <a:close/>
                <a:moveTo>
                  <a:pt x="452" y="1328"/>
                </a:moveTo>
                <a:lnTo>
                  <a:pt x="461" y="1327"/>
                </a:lnTo>
                <a:lnTo>
                  <a:pt x="464" y="1328"/>
                </a:lnTo>
                <a:lnTo>
                  <a:pt x="463" y="1330"/>
                </a:lnTo>
                <a:lnTo>
                  <a:pt x="456" y="1333"/>
                </a:lnTo>
                <a:lnTo>
                  <a:pt x="447" y="1334"/>
                </a:lnTo>
                <a:lnTo>
                  <a:pt x="443" y="1333"/>
                </a:lnTo>
                <a:lnTo>
                  <a:pt x="443" y="1331"/>
                </a:lnTo>
                <a:lnTo>
                  <a:pt x="445" y="1330"/>
                </a:lnTo>
                <a:lnTo>
                  <a:pt x="447" y="1329"/>
                </a:lnTo>
                <a:lnTo>
                  <a:pt x="452" y="1328"/>
                </a:lnTo>
                <a:close/>
                <a:moveTo>
                  <a:pt x="446" y="1323"/>
                </a:moveTo>
                <a:lnTo>
                  <a:pt x="455" y="1322"/>
                </a:lnTo>
                <a:lnTo>
                  <a:pt x="458" y="1322"/>
                </a:lnTo>
                <a:lnTo>
                  <a:pt x="457" y="1324"/>
                </a:lnTo>
                <a:lnTo>
                  <a:pt x="451" y="1328"/>
                </a:lnTo>
                <a:lnTo>
                  <a:pt x="444" y="1328"/>
                </a:lnTo>
                <a:lnTo>
                  <a:pt x="439" y="1328"/>
                </a:lnTo>
                <a:lnTo>
                  <a:pt x="440" y="1325"/>
                </a:lnTo>
                <a:lnTo>
                  <a:pt x="446" y="1323"/>
                </a:lnTo>
                <a:close/>
                <a:moveTo>
                  <a:pt x="439" y="1306"/>
                </a:moveTo>
                <a:lnTo>
                  <a:pt x="443" y="1307"/>
                </a:lnTo>
                <a:lnTo>
                  <a:pt x="445" y="1310"/>
                </a:lnTo>
                <a:lnTo>
                  <a:pt x="444" y="1311"/>
                </a:lnTo>
                <a:lnTo>
                  <a:pt x="440" y="1311"/>
                </a:lnTo>
                <a:lnTo>
                  <a:pt x="435" y="1311"/>
                </a:lnTo>
                <a:lnTo>
                  <a:pt x="433" y="1310"/>
                </a:lnTo>
                <a:lnTo>
                  <a:pt x="434" y="1307"/>
                </a:lnTo>
                <a:lnTo>
                  <a:pt x="439" y="1306"/>
                </a:lnTo>
                <a:close/>
                <a:moveTo>
                  <a:pt x="518" y="1029"/>
                </a:moveTo>
                <a:lnTo>
                  <a:pt x="528" y="1030"/>
                </a:lnTo>
                <a:lnTo>
                  <a:pt x="536" y="1031"/>
                </a:lnTo>
                <a:lnTo>
                  <a:pt x="539" y="1034"/>
                </a:lnTo>
                <a:lnTo>
                  <a:pt x="540" y="1037"/>
                </a:lnTo>
                <a:lnTo>
                  <a:pt x="540" y="1037"/>
                </a:lnTo>
                <a:lnTo>
                  <a:pt x="540" y="1036"/>
                </a:lnTo>
                <a:lnTo>
                  <a:pt x="540" y="1040"/>
                </a:lnTo>
                <a:lnTo>
                  <a:pt x="540" y="1045"/>
                </a:lnTo>
                <a:lnTo>
                  <a:pt x="540" y="1045"/>
                </a:lnTo>
                <a:lnTo>
                  <a:pt x="535" y="1035"/>
                </a:lnTo>
                <a:lnTo>
                  <a:pt x="531" y="1034"/>
                </a:lnTo>
                <a:lnTo>
                  <a:pt x="527" y="1033"/>
                </a:lnTo>
                <a:lnTo>
                  <a:pt x="524" y="1030"/>
                </a:lnTo>
                <a:lnTo>
                  <a:pt x="518" y="1029"/>
                </a:lnTo>
                <a:close/>
                <a:moveTo>
                  <a:pt x="681" y="1005"/>
                </a:moveTo>
                <a:lnTo>
                  <a:pt x="684" y="1007"/>
                </a:lnTo>
                <a:lnTo>
                  <a:pt x="685" y="1010"/>
                </a:lnTo>
                <a:lnTo>
                  <a:pt x="683" y="1010"/>
                </a:lnTo>
                <a:lnTo>
                  <a:pt x="678" y="1009"/>
                </a:lnTo>
                <a:lnTo>
                  <a:pt x="675" y="1005"/>
                </a:lnTo>
                <a:lnTo>
                  <a:pt x="674" y="1004"/>
                </a:lnTo>
                <a:lnTo>
                  <a:pt x="677" y="1004"/>
                </a:lnTo>
                <a:lnTo>
                  <a:pt x="681" y="1005"/>
                </a:lnTo>
                <a:close/>
                <a:moveTo>
                  <a:pt x="619" y="963"/>
                </a:moveTo>
                <a:lnTo>
                  <a:pt x="625" y="965"/>
                </a:lnTo>
                <a:lnTo>
                  <a:pt x="631" y="968"/>
                </a:lnTo>
                <a:lnTo>
                  <a:pt x="637" y="971"/>
                </a:lnTo>
                <a:lnTo>
                  <a:pt x="644" y="975"/>
                </a:lnTo>
                <a:lnTo>
                  <a:pt x="656" y="985"/>
                </a:lnTo>
                <a:lnTo>
                  <a:pt x="668" y="995"/>
                </a:lnTo>
                <a:lnTo>
                  <a:pt x="669" y="998"/>
                </a:lnTo>
                <a:lnTo>
                  <a:pt x="669" y="999"/>
                </a:lnTo>
                <a:lnTo>
                  <a:pt x="668" y="1000"/>
                </a:lnTo>
                <a:lnTo>
                  <a:pt x="666" y="999"/>
                </a:lnTo>
                <a:lnTo>
                  <a:pt x="656" y="993"/>
                </a:lnTo>
                <a:lnTo>
                  <a:pt x="645" y="985"/>
                </a:lnTo>
                <a:lnTo>
                  <a:pt x="632" y="974"/>
                </a:lnTo>
                <a:lnTo>
                  <a:pt x="619" y="963"/>
                </a:lnTo>
                <a:close/>
                <a:moveTo>
                  <a:pt x="663" y="1148"/>
                </a:moveTo>
                <a:lnTo>
                  <a:pt x="665" y="1150"/>
                </a:lnTo>
                <a:lnTo>
                  <a:pt x="666" y="1156"/>
                </a:lnTo>
                <a:lnTo>
                  <a:pt x="666" y="1161"/>
                </a:lnTo>
                <a:lnTo>
                  <a:pt x="665" y="1163"/>
                </a:lnTo>
                <a:lnTo>
                  <a:pt x="663" y="1166"/>
                </a:lnTo>
                <a:lnTo>
                  <a:pt x="661" y="1167"/>
                </a:lnTo>
                <a:lnTo>
                  <a:pt x="659" y="1166"/>
                </a:lnTo>
                <a:lnTo>
                  <a:pt x="657" y="1162"/>
                </a:lnTo>
                <a:lnTo>
                  <a:pt x="659" y="1160"/>
                </a:lnTo>
                <a:lnTo>
                  <a:pt x="659" y="1155"/>
                </a:lnTo>
                <a:lnTo>
                  <a:pt x="661" y="1149"/>
                </a:lnTo>
                <a:lnTo>
                  <a:pt x="663" y="1148"/>
                </a:lnTo>
                <a:close/>
                <a:moveTo>
                  <a:pt x="655" y="1149"/>
                </a:moveTo>
                <a:lnTo>
                  <a:pt x="655" y="1150"/>
                </a:lnTo>
                <a:lnTo>
                  <a:pt x="656" y="1153"/>
                </a:lnTo>
                <a:lnTo>
                  <a:pt x="654" y="1153"/>
                </a:lnTo>
                <a:lnTo>
                  <a:pt x="653" y="1153"/>
                </a:lnTo>
                <a:lnTo>
                  <a:pt x="654" y="1150"/>
                </a:lnTo>
                <a:lnTo>
                  <a:pt x="655" y="1149"/>
                </a:lnTo>
                <a:close/>
                <a:moveTo>
                  <a:pt x="656" y="1159"/>
                </a:moveTo>
                <a:lnTo>
                  <a:pt x="656" y="1163"/>
                </a:lnTo>
                <a:lnTo>
                  <a:pt x="655" y="1167"/>
                </a:lnTo>
                <a:lnTo>
                  <a:pt x="655" y="1169"/>
                </a:lnTo>
                <a:lnTo>
                  <a:pt x="653" y="1169"/>
                </a:lnTo>
                <a:lnTo>
                  <a:pt x="651" y="1168"/>
                </a:lnTo>
                <a:lnTo>
                  <a:pt x="651" y="1166"/>
                </a:lnTo>
                <a:lnTo>
                  <a:pt x="651" y="1162"/>
                </a:lnTo>
                <a:lnTo>
                  <a:pt x="651" y="1159"/>
                </a:lnTo>
                <a:lnTo>
                  <a:pt x="654" y="1159"/>
                </a:lnTo>
                <a:lnTo>
                  <a:pt x="656" y="1159"/>
                </a:lnTo>
                <a:close/>
                <a:moveTo>
                  <a:pt x="647" y="1157"/>
                </a:moveTo>
                <a:lnTo>
                  <a:pt x="648" y="1159"/>
                </a:lnTo>
                <a:lnTo>
                  <a:pt x="649" y="1163"/>
                </a:lnTo>
                <a:lnTo>
                  <a:pt x="649" y="1167"/>
                </a:lnTo>
                <a:lnTo>
                  <a:pt x="648" y="1169"/>
                </a:lnTo>
                <a:lnTo>
                  <a:pt x="648" y="1171"/>
                </a:lnTo>
                <a:lnTo>
                  <a:pt x="645" y="1171"/>
                </a:lnTo>
                <a:lnTo>
                  <a:pt x="643" y="1171"/>
                </a:lnTo>
                <a:lnTo>
                  <a:pt x="643" y="1168"/>
                </a:lnTo>
                <a:lnTo>
                  <a:pt x="643" y="1166"/>
                </a:lnTo>
                <a:lnTo>
                  <a:pt x="643" y="1162"/>
                </a:lnTo>
                <a:lnTo>
                  <a:pt x="645" y="1159"/>
                </a:lnTo>
                <a:lnTo>
                  <a:pt x="647" y="1157"/>
                </a:lnTo>
                <a:close/>
                <a:moveTo>
                  <a:pt x="639" y="1165"/>
                </a:moveTo>
                <a:lnTo>
                  <a:pt x="639" y="1167"/>
                </a:lnTo>
                <a:lnTo>
                  <a:pt x="639" y="1169"/>
                </a:lnTo>
                <a:lnTo>
                  <a:pt x="638" y="1171"/>
                </a:lnTo>
                <a:lnTo>
                  <a:pt x="637" y="1171"/>
                </a:lnTo>
                <a:lnTo>
                  <a:pt x="636" y="1171"/>
                </a:lnTo>
                <a:lnTo>
                  <a:pt x="636" y="1168"/>
                </a:lnTo>
                <a:lnTo>
                  <a:pt x="636" y="1167"/>
                </a:lnTo>
                <a:lnTo>
                  <a:pt x="636" y="1165"/>
                </a:lnTo>
                <a:lnTo>
                  <a:pt x="638" y="1165"/>
                </a:lnTo>
                <a:lnTo>
                  <a:pt x="639" y="1165"/>
                </a:lnTo>
                <a:close/>
                <a:moveTo>
                  <a:pt x="697" y="1124"/>
                </a:moveTo>
                <a:lnTo>
                  <a:pt x="696" y="1135"/>
                </a:lnTo>
                <a:lnTo>
                  <a:pt x="693" y="1142"/>
                </a:lnTo>
                <a:lnTo>
                  <a:pt x="691" y="1147"/>
                </a:lnTo>
                <a:lnTo>
                  <a:pt x="687" y="1151"/>
                </a:lnTo>
                <a:lnTo>
                  <a:pt x="689" y="1138"/>
                </a:lnTo>
                <a:lnTo>
                  <a:pt x="689" y="1131"/>
                </a:lnTo>
                <a:lnTo>
                  <a:pt x="686" y="1132"/>
                </a:lnTo>
                <a:lnTo>
                  <a:pt x="684" y="1132"/>
                </a:lnTo>
                <a:lnTo>
                  <a:pt x="684" y="1133"/>
                </a:lnTo>
                <a:lnTo>
                  <a:pt x="684" y="1135"/>
                </a:lnTo>
                <a:lnTo>
                  <a:pt x="684" y="1139"/>
                </a:lnTo>
                <a:lnTo>
                  <a:pt x="684" y="1145"/>
                </a:lnTo>
                <a:lnTo>
                  <a:pt x="681" y="1153"/>
                </a:lnTo>
                <a:lnTo>
                  <a:pt x="677" y="1160"/>
                </a:lnTo>
                <a:lnTo>
                  <a:pt x="678" y="1147"/>
                </a:lnTo>
                <a:lnTo>
                  <a:pt x="680" y="1133"/>
                </a:lnTo>
                <a:lnTo>
                  <a:pt x="678" y="1135"/>
                </a:lnTo>
                <a:lnTo>
                  <a:pt x="675" y="1135"/>
                </a:lnTo>
                <a:lnTo>
                  <a:pt x="675" y="1139"/>
                </a:lnTo>
                <a:lnTo>
                  <a:pt x="675" y="1144"/>
                </a:lnTo>
                <a:lnTo>
                  <a:pt x="673" y="1153"/>
                </a:lnTo>
                <a:lnTo>
                  <a:pt x="669" y="1159"/>
                </a:lnTo>
                <a:lnTo>
                  <a:pt x="672" y="1149"/>
                </a:lnTo>
                <a:lnTo>
                  <a:pt x="671" y="1136"/>
                </a:lnTo>
                <a:lnTo>
                  <a:pt x="669" y="1136"/>
                </a:lnTo>
                <a:lnTo>
                  <a:pt x="667" y="1137"/>
                </a:lnTo>
                <a:lnTo>
                  <a:pt x="667" y="1138"/>
                </a:lnTo>
                <a:lnTo>
                  <a:pt x="667" y="1139"/>
                </a:lnTo>
                <a:lnTo>
                  <a:pt x="666" y="1142"/>
                </a:lnTo>
                <a:lnTo>
                  <a:pt x="665" y="1143"/>
                </a:lnTo>
                <a:lnTo>
                  <a:pt x="663" y="1143"/>
                </a:lnTo>
                <a:lnTo>
                  <a:pt x="663" y="1141"/>
                </a:lnTo>
                <a:lnTo>
                  <a:pt x="663" y="1139"/>
                </a:lnTo>
                <a:lnTo>
                  <a:pt x="662" y="1138"/>
                </a:lnTo>
                <a:lnTo>
                  <a:pt x="661" y="1138"/>
                </a:lnTo>
                <a:lnTo>
                  <a:pt x="659" y="1138"/>
                </a:lnTo>
                <a:lnTo>
                  <a:pt x="659" y="1138"/>
                </a:lnTo>
                <a:lnTo>
                  <a:pt x="659" y="1139"/>
                </a:lnTo>
                <a:lnTo>
                  <a:pt x="660" y="1142"/>
                </a:lnTo>
                <a:lnTo>
                  <a:pt x="659" y="1143"/>
                </a:lnTo>
                <a:lnTo>
                  <a:pt x="657" y="1142"/>
                </a:lnTo>
                <a:lnTo>
                  <a:pt x="656" y="1139"/>
                </a:lnTo>
                <a:lnTo>
                  <a:pt x="654" y="1139"/>
                </a:lnTo>
                <a:lnTo>
                  <a:pt x="653" y="1139"/>
                </a:lnTo>
                <a:lnTo>
                  <a:pt x="653" y="1142"/>
                </a:lnTo>
                <a:lnTo>
                  <a:pt x="653" y="1143"/>
                </a:lnTo>
                <a:lnTo>
                  <a:pt x="653" y="1144"/>
                </a:lnTo>
                <a:lnTo>
                  <a:pt x="650" y="1145"/>
                </a:lnTo>
                <a:lnTo>
                  <a:pt x="649" y="1145"/>
                </a:lnTo>
                <a:lnTo>
                  <a:pt x="648" y="1144"/>
                </a:lnTo>
                <a:lnTo>
                  <a:pt x="647" y="1143"/>
                </a:lnTo>
                <a:lnTo>
                  <a:pt x="647" y="1141"/>
                </a:lnTo>
                <a:lnTo>
                  <a:pt x="644" y="1141"/>
                </a:lnTo>
                <a:lnTo>
                  <a:pt x="641" y="1142"/>
                </a:lnTo>
                <a:lnTo>
                  <a:pt x="641" y="1144"/>
                </a:lnTo>
                <a:lnTo>
                  <a:pt x="641" y="1147"/>
                </a:lnTo>
                <a:lnTo>
                  <a:pt x="639" y="1145"/>
                </a:lnTo>
                <a:lnTo>
                  <a:pt x="637" y="1142"/>
                </a:lnTo>
                <a:lnTo>
                  <a:pt x="635" y="1142"/>
                </a:lnTo>
                <a:lnTo>
                  <a:pt x="632" y="1142"/>
                </a:lnTo>
                <a:lnTo>
                  <a:pt x="632" y="1145"/>
                </a:lnTo>
                <a:lnTo>
                  <a:pt x="632" y="1147"/>
                </a:lnTo>
                <a:lnTo>
                  <a:pt x="631" y="1145"/>
                </a:lnTo>
                <a:lnTo>
                  <a:pt x="629" y="1143"/>
                </a:lnTo>
                <a:lnTo>
                  <a:pt x="629" y="1143"/>
                </a:lnTo>
                <a:lnTo>
                  <a:pt x="629" y="1143"/>
                </a:lnTo>
                <a:lnTo>
                  <a:pt x="629" y="1143"/>
                </a:lnTo>
                <a:lnTo>
                  <a:pt x="629" y="1143"/>
                </a:lnTo>
                <a:lnTo>
                  <a:pt x="629" y="1142"/>
                </a:lnTo>
                <a:lnTo>
                  <a:pt x="627" y="1139"/>
                </a:lnTo>
                <a:lnTo>
                  <a:pt x="625" y="1135"/>
                </a:lnTo>
                <a:lnTo>
                  <a:pt x="625" y="1131"/>
                </a:lnTo>
                <a:lnTo>
                  <a:pt x="627" y="1132"/>
                </a:lnTo>
                <a:lnTo>
                  <a:pt x="631" y="1138"/>
                </a:lnTo>
                <a:lnTo>
                  <a:pt x="631" y="1139"/>
                </a:lnTo>
                <a:lnTo>
                  <a:pt x="632" y="1142"/>
                </a:lnTo>
                <a:lnTo>
                  <a:pt x="635" y="1142"/>
                </a:lnTo>
                <a:lnTo>
                  <a:pt x="637" y="1141"/>
                </a:lnTo>
                <a:lnTo>
                  <a:pt x="636" y="1139"/>
                </a:lnTo>
                <a:lnTo>
                  <a:pt x="636" y="1138"/>
                </a:lnTo>
                <a:lnTo>
                  <a:pt x="635" y="1131"/>
                </a:lnTo>
                <a:lnTo>
                  <a:pt x="636" y="1129"/>
                </a:lnTo>
                <a:lnTo>
                  <a:pt x="638" y="1130"/>
                </a:lnTo>
                <a:lnTo>
                  <a:pt x="641" y="1136"/>
                </a:lnTo>
                <a:lnTo>
                  <a:pt x="641" y="1138"/>
                </a:lnTo>
                <a:lnTo>
                  <a:pt x="641" y="1139"/>
                </a:lnTo>
                <a:lnTo>
                  <a:pt x="643" y="1138"/>
                </a:lnTo>
                <a:lnTo>
                  <a:pt x="647" y="1138"/>
                </a:lnTo>
                <a:lnTo>
                  <a:pt x="645" y="1133"/>
                </a:lnTo>
                <a:lnTo>
                  <a:pt x="645" y="1131"/>
                </a:lnTo>
                <a:lnTo>
                  <a:pt x="645" y="1129"/>
                </a:lnTo>
                <a:lnTo>
                  <a:pt x="647" y="1127"/>
                </a:lnTo>
                <a:lnTo>
                  <a:pt x="649" y="1130"/>
                </a:lnTo>
                <a:lnTo>
                  <a:pt x="651" y="1136"/>
                </a:lnTo>
                <a:lnTo>
                  <a:pt x="653" y="1136"/>
                </a:lnTo>
                <a:lnTo>
                  <a:pt x="655" y="1135"/>
                </a:lnTo>
                <a:lnTo>
                  <a:pt x="654" y="1135"/>
                </a:lnTo>
                <a:lnTo>
                  <a:pt x="654" y="1133"/>
                </a:lnTo>
                <a:lnTo>
                  <a:pt x="653" y="1130"/>
                </a:lnTo>
                <a:lnTo>
                  <a:pt x="653" y="1126"/>
                </a:lnTo>
                <a:lnTo>
                  <a:pt x="653" y="1124"/>
                </a:lnTo>
                <a:lnTo>
                  <a:pt x="653" y="1123"/>
                </a:lnTo>
                <a:lnTo>
                  <a:pt x="655" y="1125"/>
                </a:lnTo>
                <a:lnTo>
                  <a:pt x="657" y="1132"/>
                </a:lnTo>
                <a:lnTo>
                  <a:pt x="657" y="1133"/>
                </a:lnTo>
                <a:lnTo>
                  <a:pt x="659" y="1133"/>
                </a:lnTo>
                <a:lnTo>
                  <a:pt x="660" y="1133"/>
                </a:lnTo>
                <a:lnTo>
                  <a:pt x="661" y="1132"/>
                </a:lnTo>
                <a:lnTo>
                  <a:pt x="661" y="1132"/>
                </a:lnTo>
                <a:lnTo>
                  <a:pt x="661" y="1131"/>
                </a:lnTo>
                <a:lnTo>
                  <a:pt x="661" y="1126"/>
                </a:lnTo>
                <a:lnTo>
                  <a:pt x="661" y="1123"/>
                </a:lnTo>
                <a:lnTo>
                  <a:pt x="662" y="1119"/>
                </a:lnTo>
                <a:lnTo>
                  <a:pt x="663" y="1118"/>
                </a:lnTo>
                <a:lnTo>
                  <a:pt x="663" y="1119"/>
                </a:lnTo>
                <a:lnTo>
                  <a:pt x="665" y="1121"/>
                </a:lnTo>
                <a:lnTo>
                  <a:pt x="666" y="1126"/>
                </a:lnTo>
                <a:lnTo>
                  <a:pt x="667" y="1131"/>
                </a:lnTo>
                <a:lnTo>
                  <a:pt x="668" y="1130"/>
                </a:lnTo>
                <a:lnTo>
                  <a:pt x="671" y="1130"/>
                </a:lnTo>
                <a:lnTo>
                  <a:pt x="671" y="1126"/>
                </a:lnTo>
                <a:lnTo>
                  <a:pt x="671" y="1124"/>
                </a:lnTo>
                <a:lnTo>
                  <a:pt x="671" y="1121"/>
                </a:lnTo>
                <a:lnTo>
                  <a:pt x="672" y="1121"/>
                </a:lnTo>
                <a:lnTo>
                  <a:pt x="673" y="1123"/>
                </a:lnTo>
                <a:lnTo>
                  <a:pt x="674" y="1127"/>
                </a:lnTo>
                <a:lnTo>
                  <a:pt x="677" y="1126"/>
                </a:lnTo>
                <a:lnTo>
                  <a:pt x="679" y="1125"/>
                </a:lnTo>
                <a:lnTo>
                  <a:pt x="679" y="1121"/>
                </a:lnTo>
                <a:lnTo>
                  <a:pt x="679" y="1118"/>
                </a:lnTo>
                <a:lnTo>
                  <a:pt x="680" y="1115"/>
                </a:lnTo>
                <a:lnTo>
                  <a:pt x="681" y="1114"/>
                </a:lnTo>
                <a:lnTo>
                  <a:pt x="681" y="1115"/>
                </a:lnTo>
                <a:lnTo>
                  <a:pt x="683" y="1117"/>
                </a:lnTo>
                <a:lnTo>
                  <a:pt x="683" y="1120"/>
                </a:lnTo>
                <a:lnTo>
                  <a:pt x="684" y="1124"/>
                </a:lnTo>
                <a:lnTo>
                  <a:pt x="685" y="1123"/>
                </a:lnTo>
                <a:lnTo>
                  <a:pt x="687" y="1121"/>
                </a:lnTo>
                <a:lnTo>
                  <a:pt x="687" y="1115"/>
                </a:lnTo>
                <a:lnTo>
                  <a:pt x="687" y="1112"/>
                </a:lnTo>
                <a:lnTo>
                  <a:pt x="689" y="1108"/>
                </a:lnTo>
                <a:lnTo>
                  <a:pt x="690" y="1107"/>
                </a:lnTo>
                <a:lnTo>
                  <a:pt x="691" y="1107"/>
                </a:lnTo>
                <a:lnTo>
                  <a:pt x="691" y="1111"/>
                </a:lnTo>
                <a:lnTo>
                  <a:pt x="692" y="1114"/>
                </a:lnTo>
                <a:lnTo>
                  <a:pt x="692" y="1120"/>
                </a:lnTo>
                <a:lnTo>
                  <a:pt x="693" y="1119"/>
                </a:lnTo>
                <a:lnTo>
                  <a:pt x="696" y="1118"/>
                </a:lnTo>
                <a:lnTo>
                  <a:pt x="699" y="1103"/>
                </a:lnTo>
                <a:lnTo>
                  <a:pt x="703" y="1088"/>
                </a:lnTo>
                <a:lnTo>
                  <a:pt x="705" y="1071"/>
                </a:lnTo>
                <a:lnTo>
                  <a:pt x="705" y="1054"/>
                </a:lnTo>
                <a:lnTo>
                  <a:pt x="704" y="1051"/>
                </a:lnTo>
                <a:lnTo>
                  <a:pt x="702" y="1047"/>
                </a:lnTo>
                <a:lnTo>
                  <a:pt x="701" y="1065"/>
                </a:lnTo>
                <a:lnTo>
                  <a:pt x="699" y="1081"/>
                </a:lnTo>
                <a:lnTo>
                  <a:pt x="696" y="1094"/>
                </a:lnTo>
                <a:lnTo>
                  <a:pt x="691" y="1106"/>
                </a:lnTo>
                <a:lnTo>
                  <a:pt x="693" y="1090"/>
                </a:lnTo>
                <a:lnTo>
                  <a:pt x="695" y="1075"/>
                </a:lnTo>
                <a:lnTo>
                  <a:pt x="693" y="1058"/>
                </a:lnTo>
                <a:lnTo>
                  <a:pt x="691" y="1040"/>
                </a:lnTo>
                <a:lnTo>
                  <a:pt x="690" y="1040"/>
                </a:lnTo>
                <a:lnTo>
                  <a:pt x="690" y="1040"/>
                </a:lnTo>
                <a:lnTo>
                  <a:pt x="689" y="1040"/>
                </a:lnTo>
                <a:lnTo>
                  <a:pt x="689" y="1040"/>
                </a:lnTo>
                <a:lnTo>
                  <a:pt x="689" y="1059"/>
                </a:lnTo>
                <a:lnTo>
                  <a:pt x="689" y="1076"/>
                </a:lnTo>
                <a:lnTo>
                  <a:pt x="687" y="1083"/>
                </a:lnTo>
                <a:lnTo>
                  <a:pt x="686" y="1090"/>
                </a:lnTo>
                <a:lnTo>
                  <a:pt x="685" y="1097"/>
                </a:lnTo>
                <a:lnTo>
                  <a:pt x="683" y="1103"/>
                </a:lnTo>
                <a:lnTo>
                  <a:pt x="684" y="1087"/>
                </a:lnTo>
                <a:lnTo>
                  <a:pt x="683" y="1070"/>
                </a:lnTo>
                <a:lnTo>
                  <a:pt x="680" y="1053"/>
                </a:lnTo>
                <a:lnTo>
                  <a:pt x="675" y="1034"/>
                </a:lnTo>
                <a:lnTo>
                  <a:pt x="674" y="1034"/>
                </a:lnTo>
                <a:lnTo>
                  <a:pt x="672" y="1033"/>
                </a:lnTo>
                <a:lnTo>
                  <a:pt x="674" y="1035"/>
                </a:lnTo>
                <a:lnTo>
                  <a:pt x="675" y="1039"/>
                </a:lnTo>
                <a:lnTo>
                  <a:pt x="675" y="1043"/>
                </a:lnTo>
                <a:lnTo>
                  <a:pt x="675" y="1048"/>
                </a:lnTo>
                <a:lnTo>
                  <a:pt x="675" y="1057"/>
                </a:lnTo>
                <a:lnTo>
                  <a:pt x="674" y="1061"/>
                </a:lnTo>
                <a:lnTo>
                  <a:pt x="672" y="1054"/>
                </a:lnTo>
                <a:lnTo>
                  <a:pt x="671" y="1048"/>
                </a:lnTo>
                <a:lnTo>
                  <a:pt x="668" y="1043"/>
                </a:lnTo>
                <a:lnTo>
                  <a:pt x="662" y="1037"/>
                </a:lnTo>
                <a:lnTo>
                  <a:pt x="661" y="1037"/>
                </a:lnTo>
                <a:lnTo>
                  <a:pt x="659" y="1037"/>
                </a:lnTo>
                <a:lnTo>
                  <a:pt x="662" y="1042"/>
                </a:lnTo>
                <a:lnTo>
                  <a:pt x="665" y="1048"/>
                </a:lnTo>
                <a:lnTo>
                  <a:pt x="665" y="1055"/>
                </a:lnTo>
                <a:lnTo>
                  <a:pt x="665" y="1061"/>
                </a:lnTo>
                <a:lnTo>
                  <a:pt x="659" y="1051"/>
                </a:lnTo>
                <a:lnTo>
                  <a:pt x="650" y="1041"/>
                </a:lnTo>
                <a:lnTo>
                  <a:pt x="648" y="1041"/>
                </a:lnTo>
                <a:lnTo>
                  <a:pt x="645" y="1041"/>
                </a:lnTo>
                <a:lnTo>
                  <a:pt x="650" y="1047"/>
                </a:lnTo>
                <a:lnTo>
                  <a:pt x="651" y="1051"/>
                </a:lnTo>
                <a:lnTo>
                  <a:pt x="653" y="1055"/>
                </a:lnTo>
                <a:lnTo>
                  <a:pt x="651" y="1060"/>
                </a:lnTo>
                <a:lnTo>
                  <a:pt x="648" y="1054"/>
                </a:lnTo>
                <a:lnTo>
                  <a:pt x="642" y="1049"/>
                </a:lnTo>
                <a:lnTo>
                  <a:pt x="636" y="1045"/>
                </a:lnTo>
                <a:lnTo>
                  <a:pt x="631" y="1042"/>
                </a:lnTo>
                <a:lnTo>
                  <a:pt x="627" y="1042"/>
                </a:lnTo>
                <a:lnTo>
                  <a:pt x="625" y="1042"/>
                </a:lnTo>
                <a:lnTo>
                  <a:pt x="630" y="1046"/>
                </a:lnTo>
                <a:lnTo>
                  <a:pt x="635" y="1052"/>
                </a:lnTo>
                <a:lnTo>
                  <a:pt x="636" y="1054"/>
                </a:lnTo>
                <a:lnTo>
                  <a:pt x="637" y="1057"/>
                </a:lnTo>
                <a:lnTo>
                  <a:pt x="638" y="1059"/>
                </a:lnTo>
                <a:lnTo>
                  <a:pt x="637" y="1061"/>
                </a:lnTo>
                <a:lnTo>
                  <a:pt x="627" y="1053"/>
                </a:lnTo>
                <a:lnTo>
                  <a:pt x="619" y="1043"/>
                </a:lnTo>
                <a:lnTo>
                  <a:pt x="617" y="1045"/>
                </a:lnTo>
                <a:lnTo>
                  <a:pt x="615" y="1045"/>
                </a:lnTo>
                <a:lnTo>
                  <a:pt x="615" y="1051"/>
                </a:lnTo>
                <a:lnTo>
                  <a:pt x="615" y="1057"/>
                </a:lnTo>
                <a:lnTo>
                  <a:pt x="612" y="1055"/>
                </a:lnTo>
                <a:lnTo>
                  <a:pt x="608" y="1054"/>
                </a:lnTo>
                <a:lnTo>
                  <a:pt x="605" y="1051"/>
                </a:lnTo>
                <a:lnTo>
                  <a:pt x="600" y="1046"/>
                </a:lnTo>
                <a:lnTo>
                  <a:pt x="597" y="1046"/>
                </a:lnTo>
                <a:lnTo>
                  <a:pt x="596" y="1046"/>
                </a:lnTo>
                <a:lnTo>
                  <a:pt x="597" y="1051"/>
                </a:lnTo>
                <a:lnTo>
                  <a:pt x="600" y="1054"/>
                </a:lnTo>
                <a:lnTo>
                  <a:pt x="591" y="1049"/>
                </a:lnTo>
                <a:lnTo>
                  <a:pt x="584" y="1043"/>
                </a:lnTo>
                <a:lnTo>
                  <a:pt x="584" y="1043"/>
                </a:lnTo>
                <a:lnTo>
                  <a:pt x="578" y="1042"/>
                </a:lnTo>
                <a:lnTo>
                  <a:pt x="582" y="1049"/>
                </a:lnTo>
                <a:lnTo>
                  <a:pt x="584" y="1057"/>
                </a:lnTo>
                <a:lnTo>
                  <a:pt x="578" y="1049"/>
                </a:lnTo>
                <a:lnTo>
                  <a:pt x="572" y="1043"/>
                </a:lnTo>
                <a:lnTo>
                  <a:pt x="567" y="1042"/>
                </a:lnTo>
                <a:lnTo>
                  <a:pt x="563" y="1042"/>
                </a:lnTo>
                <a:lnTo>
                  <a:pt x="560" y="1037"/>
                </a:lnTo>
                <a:lnTo>
                  <a:pt x="558" y="1033"/>
                </a:lnTo>
                <a:lnTo>
                  <a:pt x="579" y="1033"/>
                </a:lnTo>
                <a:lnTo>
                  <a:pt x="603" y="1033"/>
                </a:lnTo>
                <a:lnTo>
                  <a:pt x="630" y="1030"/>
                </a:lnTo>
                <a:lnTo>
                  <a:pt x="657" y="1025"/>
                </a:lnTo>
                <a:lnTo>
                  <a:pt x="662" y="1024"/>
                </a:lnTo>
                <a:lnTo>
                  <a:pt x="675" y="1022"/>
                </a:lnTo>
                <a:lnTo>
                  <a:pt x="687" y="1019"/>
                </a:lnTo>
                <a:lnTo>
                  <a:pt x="693" y="1018"/>
                </a:lnTo>
                <a:lnTo>
                  <a:pt x="697" y="1018"/>
                </a:lnTo>
                <a:lnTo>
                  <a:pt x="702" y="1018"/>
                </a:lnTo>
                <a:lnTo>
                  <a:pt x="705" y="1019"/>
                </a:lnTo>
                <a:lnTo>
                  <a:pt x="708" y="1021"/>
                </a:lnTo>
                <a:lnTo>
                  <a:pt x="711" y="1024"/>
                </a:lnTo>
                <a:lnTo>
                  <a:pt x="713" y="1028"/>
                </a:lnTo>
                <a:lnTo>
                  <a:pt x="715" y="1034"/>
                </a:lnTo>
                <a:lnTo>
                  <a:pt x="716" y="1040"/>
                </a:lnTo>
                <a:lnTo>
                  <a:pt x="717" y="1051"/>
                </a:lnTo>
                <a:lnTo>
                  <a:pt x="719" y="1060"/>
                </a:lnTo>
                <a:lnTo>
                  <a:pt x="721" y="1065"/>
                </a:lnTo>
                <a:lnTo>
                  <a:pt x="723" y="1070"/>
                </a:lnTo>
                <a:lnTo>
                  <a:pt x="725" y="1075"/>
                </a:lnTo>
                <a:lnTo>
                  <a:pt x="726" y="1079"/>
                </a:lnTo>
                <a:lnTo>
                  <a:pt x="726" y="1084"/>
                </a:lnTo>
                <a:lnTo>
                  <a:pt x="725" y="1090"/>
                </a:lnTo>
                <a:lnTo>
                  <a:pt x="723" y="1097"/>
                </a:lnTo>
                <a:lnTo>
                  <a:pt x="721" y="1103"/>
                </a:lnTo>
                <a:lnTo>
                  <a:pt x="725" y="1113"/>
                </a:lnTo>
                <a:lnTo>
                  <a:pt x="729" y="1123"/>
                </a:lnTo>
                <a:lnTo>
                  <a:pt x="735" y="1131"/>
                </a:lnTo>
                <a:lnTo>
                  <a:pt x="744" y="1138"/>
                </a:lnTo>
                <a:lnTo>
                  <a:pt x="747" y="1142"/>
                </a:lnTo>
                <a:lnTo>
                  <a:pt x="750" y="1147"/>
                </a:lnTo>
                <a:lnTo>
                  <a:pt x="751" y="1151"/>
                </a:lnTo>
                <a:lnTo>
                  <a:pt x="752" y="1156"/>
                </a:lnTo>
                <a:lnTo>
                  <a:pt x="751" y="1161"/>
                </a:lnTo>
                <a:lnTo>
                  <a:pt x="750" y="1167"/>
                </a:lnTo>
                <a:lnTo>
                  <a:pt x="747" y="1174"/>
                </a:lnTo>
                <a:lnTo>
                  <a:pt x="743" y="1180"/>
                </a:lnTo>
                <a:lnTo>
                  <a:pt x="734" y="1201"/>
                </a:lnTo>
                <a:lnTo>
                  <a:pt x="725" y="1216"/>
                </a:lnTo>
                <a:lnTo>
                  <a:pt x="714" y="1231"/>
                </a:lnTo>
                <a:lnTo>
                  <a:pt x="703" y="1245"/>
                </a:lnTo>
                <a:lnTo>
                  <a:pt x="703" y="1246"/>
                </a:lnTo>
                <a:lnTo>
                  <a:pt x="702" y="1247"/>
                </a:lnTo>
                <a:lnTo>
                  <a:pt x="701" y="1249"/>
                </a:lnTo>
                <a:lnTo>
                  <a:pt x="701" y="1250"/>
                </a:lnTo>
                <a:lnTo>
                  <a:pt x="701" y="1247"/>
                </a:lnTo>
                <a:lnTo>
                  <a:pt x="702" y="1246"/>
                </a:lnTo>
                <a:lnTo>
                  <a:pt x="701" y="1241"/>
                </a:lnTo>
                <a:lnTo>
                  <a:pt x="701" y="1237"/>
                </a:lnTo>
                <a:lnTo>
                  <a:pt x="702" y="1240"/>
                </a:lnTo>
                <a:lnTo>
                  <a:pt x="703" y="1244"/>
                </a:lnTo>
                <a:lnTo>
                  <a:pt x="707" y="1239"/>
                </a:lnTo>
                <a:lnTo>
                  <a:pt x="709" y="1234"/>
                </a:lnTo>
                <a:lnTo>
                  <a:pt x="708" y="1229"/>
                </a:lnTo>
                <a:lnTo>
                  <a:pt x="707" y="1223"/>
                </a:lnTo>
                <a:lnTo>
                  <a:pt x="709" y="1227"/>
                </a:lnTo>
                <a:lnTo>
                  <a:pt x="711" y="1231"/>
                </a:lnTo>
                <a:lnTo>
                  <a:pt x="714" y="1227"/>
                </a:lnTo>
                <a:lnTo>
                  <a:pt x="715" y="1223"/>
                </a:lnTo>
                <a:lnTo>
                  <a:pt x="714" y="1217"/>
                </a:lnTo>
                <a:lnTo>
                  <a:pt x="713" y="1213"/>
                </a:lnTo>
                <a:lnTo>
                  <a:pt x="715" y="1216"/>
                </a:lnTo>
                <a:lnTo>
                  <a:pt x="717" y="1220"/>
                </a:lnTo>
                <a:lnTo>
                  <a:pt x="720" y="1215"/>
                </a:lnTo>
                <a:lnTo>
                  <a:pt x="722" y="1210"/>
                </a:lnTo>
                <a:lnTo>
                  <a:pt x="721" y="1205"/>
                </a:lnTo>
                <a:lnTo>
                  <a:pt x="720" y="1201"/>
                </a:lnTo>
                <a:lnTo>
                  <a:pt x="721" y="1204"/>
                </a:lnTo>
                <a:lnTo>
                  <a:pt x="723" y="1207"/>
                </a:lnTo>
                <a:lnTo>
                  <a:pt x="726" y="1199"/>
                </a:lnTo>
                <a:lnTo>
                  <a:pt x="727" y="1193"/>
                </a:lnTo>
                <a:lnTo>
                  <a:pt x="716" y="1199"/>
                </a:lnTo>
                <a:lnTo>
                  <a:pt x="695" y="1214"/>
                </a:lnTo>
                <a:lnTo>
                  <a:pt x="672" y="1228"/>
                </a:lnTo>
                <a:lnTo>
                  <a:pt x="661" y="1234"/>
                </a:lnTo>
                <a:lnTo>
                  <a:pt x="669" y="1227"/>
                </a:lnTo>
                <a:lnTo>
                  <a:pt x="679" y="1220"/>
                </a:lnTo>
                <a:lnTo>
                  <a:pt x="679" y="1220"/>
                </a:lnTo>
                <a:lnTo>
                  <a:pt x="678" y="1220"/>
                </a:lnTo>
                <a:lnTo>
                  <a:pt x="678" y="1214"/>
                </a:lnTo>
                <a:lnTo>
                  <a:pt x="677" y="1208"/>
                </a:lnTo>
                <a:lnTo>
                  <a:pt x="679" y="1213"/>
                </a:lnTo>
                <a:lnTo>
                  <a:pt x="681" y="1219"/>
                </a:lnTo>
                <a:lnTo>
                  <a:pt x="683" y="1216"/>
                </a:lnTo>
                <a:lnTo>
                  <a:pt x="685" y="1214"/>
                </a:lnTo>
                <a:lnTo>
                  <a:pt x="684" y="1207"/>
                </a:lnTo>
                <a:lnTo>
                  <a:pt x="684" y="1198"/>
                </a:lnTo>
                <a:lnTo>
                  <a:pt x="686" y="1205"/>
                </a:lnTo>
                <a:lnTo>
                  <a:pt x="689" y="1211"/>
                </a:lnTo>
                <a:lnTo>
                  <a:pt x="691" y="1209"/>
                </a:lnTo>
                <a:lnTo>
                  <a:pt x="695" y="1207"/>
                </a:lnTo>
                <a:lnTo>
                  <a:pt x="693" y="1197"/>
                </a:lnTo>
                <a:lnTo>
                  <a:pt x="692" y="1186"/>
                </a:lnTo>
                <a:lnTo>
                  <a:pt x="696" y="1196"/>
                </a:lnTo>
                <a:lnTo>
                  <a:pt x="698" y="1204"/>
                </a:lnTo>
                <a:lnTo>
                  <a:pt x="701" y="1202"/>
                </a:lnTo>
                <a:lnTo>
                  <a:pt x="703" y="1199"/>
                </a:lnTo>
                <a:lnTo>
                  <a:pt x="702" y="1185"/>
                </a:lnTo>
                <a:lnTo>
                  <a:pt x="701" y="1171"/>
                </a:lnTo>
                <a:lnTo>
                  <a:pt x="703" y="1177"/>
                </a:lnTo>
                <a:lnTo>
                  <a:pt x="705" y="1184"/>
                </a:lnTo>
                <a:lnTo>
                  <a:pt x="708" y="1190"/>
                </a:lnTo>
                <a:lnTo>
                  <a:pt x="708" y="1195"/>
                </a:lnTo>
                <a:lnTo>
                  <a:pt x="710" y="1193"/>
                </a:lnTo>
                <a:lnTo>
                  <a:pt x="711" y="1192"/>
                </a:lnTo>
                <a:lnTo>
                  <a:pt x="710" y="1177"/>
                </a:lnTo>
                <a:lnTo>
                  <a:pt x="708" y="1160"/>
                </a:lnTo>
                <a:lnTo>
                  <a:pt x="711" y="1167"/>
                </a:lnTo>
                <a:lnTo>
                  <a:pt x="714" y="1174"/>
                </a:lnTo>
                <a:lnTo>
                  <a:pt x="716" y="1181"/>
                </a:lnTo>
                <a:lnTo>
                  <a:pt x="717" y="1187"/>
                </a:lnTo>
                <a:lnTo>
                  <a:pt x="717" y="1186"/>
                </a:lnTo>
                <a:lnTo>
                  <a:pt x="719" y="1185"/>
                </a:lnTo>
                <a:lnTo>
                  <a:pt x="719" y="1177"/>
                </a:lnTo>
                <a:lnTo>
                  <a:pt x="717" y="1167"/>
                </a:lnTo>
                <a:lnTo>
                  <a:pt x="716" y="1157"/>
                </a:lnTo>
                <a:lnTo>
                  <a:pt x="715" y="1148"/>
                </a:lnTo>
                <a:lnTo>
                  <a:pt x="719" y="1157"/>
                </a:lnTo>
                <a:lnTo>
                  <a:pt x="722" y="1166"/>
                </a:lnTo>
                <a:lnTo>
                  <a:pt x="723" y="1173"/>
                </a:lnTo>
                <a:lnTo>
                  <a:pt x="723" y="1180"/>
                </a:lnTo>
                <a:lnTo>
                  <a:pt x="725" y="1178"/>
                </a:lnTo>
                <a:lnTo>
                  <a:pt x="727" y="1177"/>
                </a:lnTo>
                <a:lnTo>
                  <a:pt x="726" y="1162"/>
                </a:lnTo>
                <a:lnTo>
                  <a:pt x="722" y="1149"/>
                </a:lnTo>
                <a:lnTo>
                  <a:pt x="719" y="1137"/>
                </a:lnTo>
                <a:lnTo>
                  <a:pt x="714" y="1124"/>
                </a:lnTo>
                <a:lnTo>
                  <a:pt x="713" y="1130"/>
                </a:lnTo>
                <a:lnTo>
                  <a:pt x="711" y="1133"/>
                </a:lnTo>
                <a:lnTo>
                  <a:pt x="710" y="1135"/>
                </a:lnTo>
                <a:lnTo>
                  <a:pt x="709" y="1135"/>
                </a:lnTo>
                <a:lnTo>
                  <a:pt x="710" y="1129"/>
                </a:lnTo>
                <a:lnTo>
                  <a:pt x="710" y="1124"/>
                </a:lnTo>
                <a:lnTo>
                  <a:pt x="709" y="1120"/>
                </a:lnTo>
                <a:lnTo>
                  <a:pt x="708" y="1119"/>
                </a:lnTo>
                <a:lnTo>
                  <a:pt x="707" y="1129"/>
                </a:lnTo>
                <a:lnTo>
                  <a:pt x="704" y="1137"/>
                </a:lnTo>
                <a:lnTo>
                  <a:pt x="702" y="1143"/>
                </a:lnTo>
                <a:lnTo>
                  <a:pt x="699" y="1147"/>
                </a:lnTo>
                <a:lnTo>
                  <a:pt x="701" y="1135"/>
                </a:lnTo>
                <a:lnTo>
                  <a:pt x="702" y="1124"/>
                </a:lnTo>
                <a:lnTo>
                  <a:pt x="699" y="1124"/>
                </a:lnTo>
                <a:lnTo>
                  <a:pt x="697" y="1124"/>
                </a:lnTo>
                <a:close/>
                <a:moveTo>
                  <a:pt x="617" y="1136"/>
                </a:moveTo>
                <a:lnTo>
                  <a:pt x="619" y="1138"/>
                </a:lnTo>
                <a:lnTo>
                  <a:pt x="621" y="1143"/>
                </a:lnTo>
                <a:lnTo>
                  <a:pt x="623" y="1147"/>
                </a:lnTo>
                <a:lnTo>
                  <a:pt x="623" y="1148"/>
                </a:lnTo>
                <a:lnTo>
                  <a:pt x="623" y="1149"/>
                </a:lnTo>
                <a:lnTo>
                  <a:pt x="621" y="1150"/>
                </a:lnTo>
                <a:lnTo>
                  <a:pt x="620" y="1150"/>
                </a:lnTo>
                <a:lnTo>
                  <a:pt x="619" y="1149"/>
                </a:lnTo>
                <a:lnTo>
                  <a:pt x="619" y="1148"/>
                </a:lnTo>
                <a:lnTo>
                  <a:pt x="618" y="1144"/>
                </a:lnTo>
                <a:lnTo>
                  <a:pt x="617" y="1139"/>
                </a:lnTo>
                <a:lnTo>
                  <a:pt x="617" y="1136"/>
                </a:lnTo>
                <a:close/>
                <a:moveTo>
                  <a:pt x="608" y="1139"/>
                </a:moveTo>
                <a:lnTo>
                  <a:pt x="609" y="1141"/>
                </a:lnTo>
                <a:lnTo>
                  <a:pt x="612" y="1144"/>
                </a:lnTo>
                <a:lnTo>
                  <a:pt x="613" y="1149"/>
                </a:lnTo>
                <a:lnTo>
                  <a:pt x="613" y="1150"/>
                </a:lnTo>
                <a:lnTo>
                  <a:pt x="611" y="1149"/>
                </a:lnTo>
                <a:lnTo>
                  <a:pt x="609" y="1147"/>
                </a:lnTo>
                <a:lnTo>
                  <a:pt x="608" y="1142"/>
                </a:lnTo>
                <a:lnTo>
                  <a:pt x="608" y="1139"/>
                </a:lnTo>
                <a:close/>
                <a:moveTo>
                  <a:pt x="674" y="1067"/>
                </a:moveTo>
                <a:lnTo>
                  <a:pt x="675" y="1069"/>
                </a:lnTo>
                <a:lnTo>
                  <a:pt x="677" y="1073"/>
                </a:lnTo>
                <a:lnTo>
                  <a:pt x="678" y="1079"/>
                </a:lnTo>
                <a:lnTo>
                  <a:pt x="678" y="1085"/>
                </a:lnTo>
                <a:lnTo>
                  <a:pt x="677" y="1093"/>
                </a:lnTo>
                <a:lnTo>
                  <a:pt x="674" y="1097"/>
                </a:lnTo>
                <a:lnTo>
                  <a:pt x="673" y="1101"/>
                </a:lnTo>
                <a:lnTo>
                  <a:pt x="671" y="1102"/>
                </a:lnTo>
                <a:lnTo>
                  <a:pt x="671" y="1096"/>
                </a:lnTo>
                <a:lnTo>
                  <a:pt x="672" y="1085"/>
                </a:lnTo>
                <a:lnTo>
                  <a:pt x="673" y="1072"/>
                </a:lnTo>
                <a:lnTo>
                  <a:pt x="674" y="1067"/>
                </a:lnTo>
                <a:close/>
                <a:moveTo>
                  <a:pt x="661" y="1075"/>
                </a:moveTo>
                <a:lnTo>
                  <a:pt x="662" y="1075"/>
                </a:lnTo>
                <a:lnTo>
                  <a:pt x="663" y="1078"/>
                </a:lnTo>
                <a:lnTo>
                  <a:pt x="663" y="1083"/>
                </a:lnTo>
                <a:lnTo>
                  <a:pt x="662" y="1088"/>
                </a:lnTo>
                <a:lnTo>
                  <a:pt x="661" y="1094"/>
                </a:lnTo>
                <a:lnTo>
                  <a:pt x="660" y="1097"/>
                </a:lnTo>
                <a:lnTo>
                  <a:pt x="659" y="1101"/>
                </a:lnTo>
                <a:lnTo>
                  <a:pt x="657" y="1102"/>
                </a:lnTo>
                <a:lnTo>
                  <a:pt x="656" y="1097"/>
                </a:lnTo>
                <a:lnTo>
                  <a:pt x="656" y="1088"/>
                </a:lnTo>
                <a:lnTo>
                  <a:pt x="659" y="1078"/>
                </a:lnTo>
                <a:lnTo>
                  <a:pt x="661" y="1075"/>
                </a:lnTo>
                <a:close/>
                <a:moveTo>
                  <a:pt x="647" y="1075"/>
                </a:moveTo>
                <a:lnTo>
                  <a:pt x="648" y="1076"/>
                </a:lnTo>
                <a:lnTo>
                  <a:pt x="648" y="1079"/>
                </a:lnTo>
                <a:lnTo>
                  <a:pt x="648" y="1084"/>
                </a:lnTo>
                <a:lnTo>
                  <a:pt x="648" y="1089"/>
                </a:lnTo>
                <a:lnTo>
                  <a:pt x="647" y="1099"/>
                </a:lnTo>
                <a:lnTo>
                  <a:pt x="643" y="1103"/>
                </a:lnTo>
                <a:lnTo>
                  <a:pt x="642" y="1099"/>
                </a:lnTo>
                <a:lnTo>
                  <a:pt x="642" y="1089"/>
                </a:lnTo>
                <a:lnTo>
                  <a:pt x="643" y="1083"/>
                </a:lnTo>
                <a:lnTo>
                  <a:pt x="644" y="1079"/>
                </a:lnTo>
                <a:lnTo>
                  <a:pt x="644" y="1076"/>
                </a:lnTo>
                <a:lnTo>
                  <a:pt x="647" y="1075"/>
                </a:lnTo>
                <a:close/>
                <a:moveTo>
                  <a:pt x="635" y="1078"/>
                </a:moveTo>
                <a:lnTo>
                  <a:pt x="636" y="1082"/>
                </a:lnTo>
                <a:lnTo>
                  <a:pt x="637" y="1090"/>
                </a:lnTo>
                <a:lnTo>
                  <a:pt x="636" y="1100"/>
                </a:lnTo>
                <a:lnTo>
                  <a:pt x="635" y="1103"/>
                </a:lnTo>
                <a:lnTo>
                  <a:pt x="632" y="1100"/>
                </a:lnTo>
                <a:lnTo>
                  <a:pt x="632" y="1090"/>
                </a:lnTo>
                <a:lnTo>
                  <a:pt x="632" y="1082"/>
                </a:lnTo>
                <a:lnTo>
                  <a:pt x="635" y="1078"/>
                </a:lnTo>
                <a:close/>
                <a:moveTo>
                  <a:pt x="624" y="1081"/>
                </a:moveTo>
                <a:lnTo>
                  <a:pt x="625" y="1084"/>
                </a:lnTo>
                <a:lnTo>
                  <a:pt x="626" y="1093"/>
                </a:lnTo>
                <a:lnTo>
                  <a:pt x="625" y="1100"/>
                </a:lnTo>
                <a:lnTo>
                  <a:pt x="624" y="1103"/>
                </a:lnTo>
                <a:lnTo>
                  <a:pt x="623" y="1102"/>
                </a:lnTo>
                <a:lnTo>
                  <a:pt x="621" y="1100"/>
                </a:lnTo>
                <a:lnTo>
                  <a:pt x="621" y="1096"/>
                </a:lnTo>
                <a:lnTo>
                  <a:pt x="621" y="1093"/>
                </a:lnTo>
                <a:lnTo>
                  <a:pt x="621" y="1088"/>
                </a:lnTo>
                <a:lnTo>
                  <a:pt x="621" y="1084"/>
                </a:lnTo>
                <a:lnTo>
                  <a:pt x="623" y="1082"/>
                </a:lnTo>
                <a:lnTo>
                  <a:pt x="624" y="1081"/>
                </a:lnTo>
                <a:close/>
                <a:moveTo>
                  <a:pt x="613" y="1077"/>
                </a:moveTo>
                <a:lnTo>
                  <a:pt x="614" y="1081"/>
                </a:lnTo>
                <a:lnTo>
                  <a:pt x="615" y="1090"/>
                </a:lnTo>
                <a:lnTo>
                  <a:pt x="615" y="1095"/>
                </a:lnTo>
                <a:lnTo>
                  <a:pt x="615" y="1099"/>
                </a:lnTo>
                <a:lnTo>
                  <a:pt x="614" y="1102"/>
                </a:lnTo>
                <a:lnTo>
                  <a:pt x="613" y="1103"/>
                </a:lnTo>
                <a:lnTo>
                  <a:pt x="611" y="1099"/>
                </a:lnTo>
                <a:lnTo>
                  <a:pt x="609" y="1090"/>
                </a:lnTo>
                <a:lnTo>
                  <a:pt x="609" y="1085"/>
                </a:lnTo>
                <a:lnTo>
                  <a:pt x="611" y="1081"/>
                </a:lnTo>
                <a:lnTo>
                  <a:pt x="612" y="1078"/>
                </a:lnTo>
                <a:lnTo>
                  <a:pt x="613" y="1077"/>
                </a:lnTo>
                <a:close/>
                <a:moveTo>
                  <a:pt x="599" y="1081"/>
                </a:moveTo>
                <a:lnTo>
                  <a:pt x="601" y="1081"/>
                </a:lnTo>
                <a:lnTo>
                  <a:pt x="602" y="1083"/>
                </a:lnTo>
                <a:lnTo>
                  <a:pt x="603" y="1087"/>
                </a:lnTo>
                <a:lnTo>
                  <a:pt x="605" y="1090"/>
                </a:lnTo>
                <a:lnTo>
                  <a:pt x="606" y="1097"/>
                </a:lnTo>
                <a:lnTo>
                  <a:pt x="605" y="1101"/>
                </a:lnTo>
                <a:lnTo>
                  <a:pt x="602" y="1099"/>
                </a:lnTo>
                <a:lnTo>
                  <a:pt x="600" y="1091"/>
                </a:lnTo>
                <a:lnTo>
                  <a:pt x="599" y="1084"/>
                </a:lnTo>
                <a:lnTo>
                  <a:pt x="599" y="1081"/>
                </a:lnTo>
                <a:close/>
                <a:moveTo>
                  <a:pt x="591" y="1083"/>
                </a:moveTo>
                <a:lnTo>
                  <a:pt x="593" y="1084"/>
                </a:lnTo>
                <a:lnTo>
                  <a:pt x="594" y="1087"/>
                </a:lnTo>
                <a:lnTo>
                  <a:pt x="595" y="1090"/>
                </a:lnTo>
                <a:lnTo>
                  <a:pt x="596" y="1094"/>
                </a:lnTo>
                <a:lnTo>
                  <a:pt x="597" y="1097"/>
                </a:lnTo>
                <a:lnTo>
                  <a:pt x="597" y="1100"/>
                </a:lnTo>
                <a:lnTo>
                  <a:pt x="596" y="1101"/>
                </a:lnTo>
                <a:lnTo>
                  <a:pt x="595" y="1102"/>
                </a:lnTo>
                <a:lnTo>
                  <a:pt x="593" y="1102"/>
                </a:lnTo>
                <a:lnTo>
                  <a:pt x="591" y="1101"/>
                </a:lnTo>
                <a:lnTo>
                  <a:pt x="590" y="1099"/>
                </a:lnTo>
                <a:lnTo>
                  <a:pt x="590" y="1095"/>
                </a:lnTo>
                <a:lnTo>
                  <a:pt x="590" y="1087"/>
                </a:lnTo>
                <a:lnTo>
                  <a:pt x="591" y="1083"/>
                </a:lnTo>
                <a:close/>
                <a:moveTo>
                  <a:pt x="578" y="1081"/>
                </a:moveTo>
                <a:lnTo>
                  <a:pt x="579" y="1082"/>
                </a:lnTo>
                <a:lnTo>
                  <a:pt x="581" y="1083"/>
                </a:lnTo>
                <a:lnTo>
                  <a:pt x="582" y="1087"/>
                </a:lnTo>
                <a:lnTo>
                  <a:pt x="583" y="1090"/>
                </a:lnTo>
                <a:lnTo>
                  <a:pt x="584" y="1097"/>
                </a:lnTo>
                <a:lnTo>
                  <a:pt x="583" y="1101"/>
                </a:lnTo>
                <a:lnTo>
                  <a:pt x="579" y="1099"/>
                </a:lnTo>
                <a:lnTo>
                  <a:pt x="578" y="1091"/>
                </a:lnTo>
                <a:lnTo>
                  <a:pt x="577" y="1084"/>
                </a:lnTo>
                <a:lnTo>
                  <a:pt x="578" y="1081"/>
                </a:lnTo>
                <a:close/>
                <a:moveTo>
                  <a:pt x="566" y="1081"/>
                </a:moveTo>
                <a:lnTo>
                  <a:pt x="569" y="1083"/>
                </a:lnTo>
                <a:lnTo>
                  <a:pt x="571" y="1089"/>
                </a:lnTo>
                <a:lnTo>
                  <a:pt x="572" y="1096"/>
                </a:lnTo>
                <a:lnTo>
                  <a:pt x="572" y="1099"/>
                </a:lnTo>
                <a:lnTo>
                  <a:pt x="570" y="1096"/>
                </a:lnTo>
                <a:lnTo>
                  <a:pt x="567" y="1090"/>
                </a:lnTo>
                <a:lnTo>
                  <a:pt x="566" y="1084"/>
                </a:lnTo>
                <a:lnTo>
                  <a:pt x="566" y="1081"/>
                </a:lnTo>
                <a:close/>
                <a:moveTo>
                  <a:pt x="555" y="1085"/>
                </a:moveTo>
                <a:lnTo>
                  <a:pt x="558" y="1088"/>
                </a:lnTo>
                <a:lnTo>
                  <a:pt x="560" y="1094"/>
                </a:lnTo>
                <a:lnTo>
                  <a:pt x="560" y="1096"/>
                </a:lnTo>
                <a:lnTo>
                  <a:pt x="560" y="1097"/>
                </a:lnTo>
                <a:lnTo>
                  <a:pt x="560" y="1099"/>
                </a:lnTo>
                <a:lnTo>
                  <a:pt x="558" y="1099"/>
                </a:lnTo>
                <a:lnTo>
                  <a:pt x="557" y="1099"/>
                </a:lnTo>
                <a:lnTo>
                  <a:pt x="555" y="1099"/>
                </a:lnTo>
                <a:lnTo>
                  <a:pt x="555" y="1096"/>
                </a:lnTo>
                <a:lnTo>
                  <a:pt x="555" y="1094"/>
                </a:lnTo>
                <a:lnTo>
                  <a:pt x="555" y="1088"/>
                </a:lnTo>
                <a:lnTo>
                  <a:pt x="555" y="1085"/>
                </a:lnTo>
                <a:close/>
                <a:moveTo>
                  <a:pt x="543" y="1087"/>
                </a:moveTo>
                <a:lnTo>
                  <a:pt x="546" y="1088"/>
                </a:lnTo>
                <a:lnTo>
                  <a:pt x="547" y="1093"/>
                </a:lnTo>
                <a:lnTo>
                  <a:pt x="548" y="1096"/>
                </a:lnTo>
                <a:lnTo>
                  <a:pt x="548" y="1099"/>
                </a:lnTo>
                <a:lnTo>
                  <a:pt x="547" y="1097"/>
                </a:lnTo>
                <a:lnTo>
                  <a:pt x="545" y="1094"/>
                </a:lnTo>
                <a:lnTo>
                  <a:pt x="543" y="1089"/>
                </a:lnTo>
                <a:lnTo>
                  <a:pt x="543" y="1087"/>
                </a:lnTo>
                <a:close/>
                <a:moveTo>
                  <a:pt x="534" y="1088"/>
                </a:moveTo>
                <a:lnTo>
                  <a:pt x="536" y="1090"/>
                </a:lnTo>
                <a:lnTo>
                  <a:pt x="539" y="1095"/>
                </a:lnTo>
                <a:lnTo>
                  <a:pt x="539" y="1099"/>
                </a:lnTo>
                <a:lnTo>
                  <a:pt x="536" y="1099"/>
                </a:lnTo>
                <a:lnTo>
                  <a:pt x="535" y="1097"/>
                </a:lnTo>
                <a:lnTo>
                  <a:pt x="533" y="1093"/>
                </a:lnTo>
                <a:lnTo>
                  <a:pt x="533" y="1089"/>
                </a:lnTo>
                <a:lnTo>
                  <a:pt x="534" y="1088"/>
                </a:lnTo>
                <a:close/>
                <a:moveTo>
                  <a:pt x="545" y="1031"/>
                </a:moveTo>
                <a:lnTo>
                  <a:pt x="547" y="1031"/>
                </a:lnTo>
                <a:lnTo>
                  <a:pt x="549" y="1033"/>
                </a:lnTo>
                <a:lnTo>
                  <a:pt x="552" y="1036"/>
                </a:lnTo>
                <a:lnTo>
                  <a:pt x="554" y="1041"/>
                </a:lnTo>
                <a:lnTo>
                  <a:pt x="552" y="1040"/>
                </a:lnTo>
                <a:lnTo>
                  <a:pt x="549" y="1040"/>
                </a:lnTo>
                <a:lnTo>
                  <a:pt x="547" y="1035"/>
                </a:lnTo>
                <a:lnTo>
                  <a:pt x="545" y="1031"/>
                </a:lnTo>
                <a:close/>
                <a:moveTo>
                  <a:pt x="671" y="1226"/>
                </a:moveTo>
                <a:lnTo>
                  <a:pt x="669" y="1221"/>
                </a:lnTo>
                <a:lnTo>
                  <a:pt x="667" y="1216"/>
                </a:lnTo>
                <a:lnTo>
                  <a:pt x="668" y="1222"/>
                </a:lnTo>
                <a:lnTo>
                  <a:pt x="668" y="1228"/>
                </a:lnTo>
                <a:lnTo>
                  <a:pt x="669" y="1227"/>
                </a:lnTo>
                <a:lnTo>
                  <a:pt x="671" y="1226"/>
                </a:lnTo>
                <a:close/>
                <a:moveTo>
                  <a:pt x="486" y="1121"/>
                </a:moveTo>
                <a:lnTo>
                  <a:pt x="486" y="1124"/>
                </a:lnTo>
                <a:lnTo>
                  <a:pt x="483" y="1129"/>
                </a:lnTo>
                <a:lnTo>
                  <a:pt x="480" y="1132"/>
                </a:lnTo>
                <a:lnTo>
                  <a:pt x="479" y="1132"/>
                </a:lnTo>
                <a:lnTo>
                  <a:pt x="479" y="1130"/>
                </a:lnTo>
                <a:lnTo>
                  <a:pt x="480" y="1126"/>
                </a:lnTo>
                <a:lnTo>
                  <a:pt x="483" y="1123"/>
                </a:lnTo>
                <a:lnTo>
                  <a:pt x="486" y="1121"/>
                </a:lnTo>
                <a:close/>
                <a:moveTo>
                  <a:pt x="479" y="1137"/>
                </a:moveTo>
                <a:lnTo>
                  <a:pt x="479" y="1139"/>
                </a:lnTo>
                <a:lnTo>
                  <a:pt x="477" y="1144"/>
                </a:lnTo>
                <a:lnTo>
                  <a:pt x="475" y="1149"/>
                </a:lnTo>
                <a:lnTo>
                  <a:pt x="473" y="1150"/>
                </a:lnTo>
                <a:lnTo>
                  <a:pt x="471" y="1148"/>
                </a:lnTo>
                <a:lnTo>
                  <a:pt x="473" y="1143"/>
                </a:lnTo>
                <a:lnTo>
                  <a:pt x="476" y="1138"/>
                </a:lnTo>
                <a:lnTo>
                  <a:pt x="479" y="1137"/>
                </a:lnTo>
                <a:close/>
                <a:moveTo>
                  <a:pt x="449" y="1169"/>
                </a:moveTo>
                <a:lnTo>
                  <a:pt x="451" y="1172"/>
                </a:lnTo>
                <a:lnTo>
                  <a:pt x="451" y="1178"/>
                </a:lnTo>
                <a:lnTo>
                  <a:pt x="451" y="1184"/>
                </a:lnTo>
                <a:lnTo>
                  <a:pt x="449" y="1186"/>
                </a:lnTo>
                <a:lnTo>
                  <a:pt x="447" y="1184"/>
                </a:lnTo>
                <a:lnTo>
                  <a:pt x="446" y="1178"/>
                </a:lnTo>
                <a:lnTo>
                  <a:pt x="447" y="1172"/>
                </a:lnTo>
                <a:lnTo>
                  <a:pt x="449" y="1169"/>
                </a:lnTo>
                <a:close/>
                <a:moveTo>
                  <a:pt x="416" y="1166"/>
                </a:moveTo>
                <a:lnTo>
                  <a:pt x="416" y="1172"/>
                </a:lnTo>
                <a:lnTo>
                  <a:pt x="416" y="1178"/>
                </a:lnTo>
                <a:lnTo>
                  <a:pt x="418" y="1185"/>
                </a:lnTo>
                <a:lnTo>
                  <a:pt x="422" y="1192"/>
                </a:lnTo>
                <a:lnTo>
                  <a:pt x="423" y="1192"/>
                </a:lnTo>
                <a:lnTo>
                  <a:pt x="424" y="1191"/>
                </a:lnTo>
                <a:lnTo>
                  <a:pt x="426" y="1190"/>
                </a:lnTo>
                <a:lnTo>
                  <a:pt x="426" y="1186"/>
                </a:lnTo>
                <a:lnTo>
                  <a:pt x="422" y="1183"/>
                </a:lnTo>
                <a:lnTo>
                  <a:pt x="420" y="1178"/>
                </a:lnTo>
                <a:lnTo>
                  <a:pt x="418" y="1173"/>
                </a:lnTo>
                <a:lnTo>
                  <a:pt x="416" y="1166"/>
                </a:lnTo>
                <a:close/>
                <a:moveTo>
                  <a:pt x="405" y="1094"/>
                </a:moveTo>
                <a:lnTo>
                  <a:pt x="404" y="1089"/>
                </a:lnTo>
                <a:lnTo>
                  <a:pt x="405" y="1085"/>
                </a:lnTo>
                <a:lnTo>
                  <a:pt x="408" y="1083"/>
                </a:lnTo>
                <a:lnTo>
                  <a:pt x="410" y="1081"/>
                </a:lnTo>
                <a:lnTo>
                  <a:pt x="415" y="1079"/>
                </a:lnTo>
                <a:lnTo>
                  <a:pt x="420" y="1079"/>
                </a:lnTo>
                <a:lnTo>
                  <a:pt x="424" y="1081"/>
                </a:lnTo>
                <a:lnTo>
                  <a:pt x="430" y="1082"/>
                </a:lnTo>
                <a:lnTo>
                  <a:pt x="439" y="1085"/>
                </a:lnTo>
                <a:lnTo>
                  <a:pt x="450" y="1087"/>
                </a:lnTo>
                <a:lnTo>
                  <a:pt x="462" y="1087"/>
                </a:lnTo>
                <a:lnTo>
                  <a:pt x="475" y="1085"/>
                </a:lnTo>
                <a:lnTo>
                  <a:pt x="481" y="1084"/>
                </a:lnTo>
                <a:lnTo>
                  <a:pt x="488" y="1083"/>
                </a:lnTo>
                <a:lnTo>
                  <a:pt x="495" y="1083"/>
                </a:lnTo>
                <a:lnTo>
                  <a:pt x="503" y="1084"/>
                </a:lnTo>
                <a:lnTo>
                  <a:pt x="506" y="1087"/>
                </a:lnTo>
                <a:lnTo>
                  <a:pt x="509" y="1088"/>
                </a:lnTo>
                <a:lnTo>
                  <a:pt x="510" y="1090"/>
                </a:lnTo>
                <a:lnTo>
                  <a:pt x="510" y="1091"/>
                </a:lnTo>
                <a:lnTo>
                  <a:pt x="509" y="1093"/>
                </a:lnTo>
                <a:lnTo>
                  <a:pt x="507" y="1094"/>
                </a:lnTo>
                <a:lnTo>
                  <a:pt x="504" y="1095"/>
                </a:lnTo>
                <a:lnTo>
                  <a:pt x="500" y="1096"/>
                </a:lnTo>
                <a:lnTo>
                  <a:pt x="487" y="1111"/>
                </a:lnTo>
                <a:lnTo>
                  <a:pt x="475" y="1125"/>
                </a:lnTo>
                <a:lnTo>
                  <a:pt x="470" y="1132"/>
                </a:lnTo>
                <a:lnTo>
                  <a:pt x="467" y="1139"/>
                </a:lnTo>
                <a:lnTo>
                  <a:pt x="464" y="1147"/>
                </a:lnTo>
                <a:lnTo>
                  <a:pt x="462" y="1154"/>
                </a:lnTo>
                <a:lnTo>
                  <a:pt x="461" y="1150"/>
                </a:lnTo>
                <a:lnTo>
                  <a:pt x="461" y="1144"/>
                </a:lnTo>
                <a:lnTo>
                  <a:pt x="463" y="1138"/>
                </a:lnTo>
                <a:lnTo>
                  <a:pt x="467" y="1130"/>
                </a:lnTo>
                <a:lnTo>
                  <a:pt x="477" y="1112"/>
                </a:lnTo>
                <a:lnTo>
                  <a:pt x="493" y="1090"/>
                </a:lnTo>
                <a:lnTo>
                  <a:pt x="482" y="1099"/>
                </a:lnTo>
                <a:lnTo>
                  <a:pt x="473" y="1108"/>
                </a:lnTo>
                <a:lnTo>
                  <a:pt x="463" y="1119"/>
                </a:lnTo>
                <a:lnTo>
                  <a:pt x="453" y="1131"/>
                </a:lnTo>
                <a:lnTo>
                  <a:pt x="457" y="1123"/>
                </a:lnTo>
                <a:lnTo>
                  <a:pt x="462" y="1113"/>
                </a:lnTo>
                <a:lnTo>
                  <a:pt x="468" y="1102"/>
                </a:lnTo>
                <a:lnTo>
                  <a:pt x="476" y="1091"/>
                </a:lnTo>
                <a:lnTo>
                  <a:pt x="468" y="1099"/>
                </a:lnTo>
                <a:lnTo>
                  <a:pt x="459" y="1107"/>
                </a:lnTo>
                <a:lnTo>
                  <a:pt x="452" y="1117"/>
                </a:lnTo>
                <a:lnTo>
                  <a:pt x="446" y="1127"/>
                </a:lnTo>
                <a:lnTo>
                  <a:pt x="441" y="1141"/>
                </a:lnTo>
                <a:lnTo>
                  <a:pt x="438" y="1155"/>
                </a:lnTo>
                <a:lnTo>
                  <a:pt x="437" y="1171"/>
                </a:lnTo>
                <a:lnTo>
                  <a:pt x="437" y="1189"/>
                </a:lnTo>
                <a:lnTo>
                  <a:pt x="434" y="1178"/>
                </a:lnTo>
                <a:lnTo>
                  <a:pt x="432" y="1166"/>
                </a:lnTo>
                <a:lnTo>
                  <a:pt x="432" y="1155"/>
                </a:lnTo>
                <a:lnTo>
                  <a:pt x="434" y="1144"/>
                </a:lnTo>
                <a:lnTo>
                  <a:pt x="437" y="1132"/>
                </a:lnTo>
                <a:lnTo>
                  <a:pt x="441" y="1121"/>
                </a:lnTo>
                <a:lnTo>
                  <a:pt x="446" y="1111"/>
                </a:lnTo>
                <a:lnTo>
                  <a:pt x="453" y="1100"/>
                </a:lnTo>
                <a:lnTo>
                  <a:pt x="439" y="1114"/>
                </a:lnTo>
                <a:lnTo>
                  <a:pt x="426" y="1129"/>
                </a:lnTo>
                <a:lnTo>
                  <a:pt x="429" y="1123"/>
                </a:lnTo>
                <a:lnTo>
                  <a:pt x="438" y="1109"/>
                </a:lnTo>
                <a:lnTo>
                  <a:pt x="446" y="1096"/>
                </a:lnTo>
                <a:lnTo>
                  <a:pt x="451" y="1090"/>
                </a:lnTo>
                <a:lnTo>
                  <a:pt x="443" y="1093"/>
                </a:lnTo>
                <a:lnTo>
                  <a:pt x="435" y="1095"/>
                </a:lnTo>
                <a:lnTo>
                  <a:pt x="435" y="1093"/>
                </a:lnTo>
                <a:lnTo>
                  <a:pt x="437" y="1089"/>
                </a:lnTo>
                <a:lnTo>
                  <a:pt x="432" y="1091"/>
                </a:lnTo>
                <a:lnTo>
                  <a:pt x="427" y="1094"/>
                </a:lnTo>
                <a:lnTo>
                  <a:pt x="427" y="1090"/>
                </a:lnTo>
                <a:lnTo>
                  <a:pt x="427" y="1088"/>
                </a:lnTo>
                <a:lnTo>
                  <a:pt x="421" y="1093"/>
                </a:lnTo>
                <a:lnTo>
                  <a:pt x="414" y="1097"/>
                </a:lnTo>
                <a:lnTo>
                  <a:pt x="415" y="1093"/>
                </a:lnTo>
                <a:lnTo>
                  <a:pt x="416" y="1087"/>
                </a:lnTo>
                <a:lnTo>
                  <a:pt x="414" y="1087"/>
                </a:lnTo>
                <a:lnTo>
                  <a:pt x="410" y="1088"/>
                </a:lnTo>
                <a:lnTo>
                  <a:pt x="408" y="1090"/>
                </a:lnTo>
                <a:lnTo>
                  <a:pt x="405" y="1094"/>
                </a:lnTo>
                <a:close/>
                <a:moveTo>
                  <a:pt x="237" y="1203"/>
                </a:moveTo>
                <a:lnTo>
                  <a:pt x="244" y="1205"/>
                </a:lnTo>
                <a:lnTo>
                  <a:pt x="247" y="1207"/>
                </a:lnTo>
                <a:lnTo>
                  <a:pt x="246" y="1208"/>
                </a:lnTo>
                <a:lnTo>
                  <a:pt x="243" y="1209"/>
                </a:lnTo>
                <a:lnTo>
                  <a:pt x="240" y="1209"/>
                </a:lnTo>
                <a:lnTo>
                  <a:pt x="236" y="1209"/>
                </a:lnTo>
                <a:lnTo>
                  <a:pt x="232" y="1208"/>
                </a:lnTo>
                <a:lnTo>
                  <a:pt x="230" y="1207"/>
                </a:lnTo>
                <a:lnTo>
                  <a:pt x="228" y="1205"/>
                </a:lnTo>
                <a:lnTo>
                  <a:pt x="228" y="1204"/>
                </a:lnTo>
                <a:lnTo>
                  <a:pt x="230" y="1203"/>
                </a:lnTo>
                <a:lnTo>
                  <a:pt x="237" y="1203"/>
                </a:lnTo>
                <a:close/>
                <a:moveTo>
                  <a:pt x="240" y="1213"/>
                </a:moveTo>
                <a:lnTo>
                  <a:pt x="246" y="1215"/>
                </a:lnTo>
                <a:lnTo>
                  <a:pt x="247" y="1216"/>
                </a:lnTo>
                <a:lnTo>
                  <a:pt x="244" y="1219"/>
                </a:lnTo>
                <a:lnTo>
                  <a:pt x="238" y="1219"/>
                </a:lnTo>
                <a:lnTo>
                  <a:pt x="234" y="1216"/>
                </a:lnTo>
                <a:lnTo>
                  <a:pt x="231" y="1214"/>
                </a:lnTo>
                <a:lnTo>
                  <a:pt x="234" y="1213"/>
                </a:lnTo>
                <a:lnTo>
                  <a:pt x="240" y="1213"/>
                </a:lnTo>
                <a:close/>
                <a:moveTo>
                  <a:pt x="243" y="1221"/>
                </a:moveTo>
                <a:lnTo>
                  <a:pt x="247" y="1222"/>
                </a:lnTo>
                <a:lnTo>
                  <a:pt x="249" y="1225"/>
                </a:lnTo>
                <a:lnTo>
                  <a:pt x="247" y="1226"/>
                </a:lnTo>
                <a:lnTo>
                  <a:pt x="242" y="1225"/>
                </a:lnTo>
                <a:lnTo>
                  <a:pt x="237" y="1223"/>
                </a:lnTo>
                <a:lnTo>
                  <a:pt x="236" y="1222"/>
                </a:lnTo>
                <a:lnTo>
                  <a:pt x="238" y="1221"/>
                </a:lnTo>
                <a:lnTo>
                  <a:pt x="243" y="1221"/>
                </a:lnTo>
                <a:close/>
                <a:moveTo>
                  <a:pt x="318" y="1226"/>
                </a:moveTo>
                <a:lnTo>
                  <a:pt x="316" y="1222"/>
                </a:lnTo>
                <a:lnTo>
                  <a:pt x="315" y="1220"/>
                </a:lnTo>
                <a:lnTo>
                  <a:pt x="314" y="1217"/>
                </a:lnTo>
                <a:lnTo>
                  <a:pt x="312" y="1217"/>
                </a:lnTo>
                <a:lnTo>
                  <a:pt x="312" y="1221"/>
                </a:lnTo>
                <a:lnTo>
                  <a:pt x="313" y="1228"/>
                </a:lnTo>
                <a:lnTo>
                  <a:pt x="315" y="1233"/>
                </a:lnTo>
                <a:lnTo>
                  <a:pt x="318" y="1237"/>
                </a:lnTo>
                <a:lnTo>
                  <a:pt x="319" y="1235"/>
                </a:lnTo>
                <a:lnTo>
                  <a:pt x="320" y="1233"/>
                </a:lnTo>
                <a:lnTo>
                  <a:pt x="319" y="1229"/>
                </a:lnTo>
                <a:lnTo>
                  <a:pt x="318" y="1226"/>
                </a:lnTo>
                <a:close/>
                <a:moveTo>
                  <a:pt x="324" y="1215"/>
                </a:moveTo>
                <a:lnTo>
                  <a:pt x="321" y="1211"/>
                </a:lnTo>
                <a:lnTo>
                  <a:pt x="319" y="1210"/>
                </a:lnTo>
                <a:lnTo>
                  <a:pt x="319" y="1213"/>
                </a:lnTo>
                <a:lnTo>
                  <a:pt x="320" y="1216"/>
                </a:lnTo>
                <a:lnTo>
                  <a:pt x="322" y="1220"/>
                </a:lnTo>
                <a:lnTo>
                  <a:pt x="325" y="1221"/>
                </a:lnTo>
                <a:lnTo>
                  <a:pt x="325" y="1220"/>
                </a:lnTo>
                <a:lnTo>
                  <a:pt x="324" y="1215"/>
                </a:lnTo>
                <a:close/>
                <a:moveTo>
                  <a:pt x="330" y="1204"/>
                </a:moveTo>
                <a:lnTo>
                  <a:pt x="326" y="1199"/>
                </a:lnTo>
                <a:lnTo>
                  <a:pt x="324" y="1198"/>
                </a:lnTo>
                <a:lnTo>
                  <a:pt x="322" y="1202"/>
                </a:lnTo>
                <a:lnTo>
                  <a:pt x="326" y="1207"/>
                </a:lnTo>
                <a:lnTo>
                  <a:pt x="330" y="1210"/>
                </a:lnTo>
                <a:lnTo>
                  <a:pt x="332" y="1211"/>
                </a:lnTo>
                <a:lnTo>
                  <a:pt x="332" y="1209"/>
                </a:lnTo>
                <a:lnTo>
                  <a:pt x="330" y="1204"/>
                </a:lnTo>
                <a:close/>
                <a:moveTo>
                  <a:pt x="330" y="1192"/>
                </a:moveTo>
                <a:lnTo>
                  <a:pt x="327" y="1190"/>
                </a:lnTo>
                <a:lnTo>
                  <a:pt x="326" y="1189"/>
                </a:lnTo>
                <a:lnTo>
                  <a:pt x="325" y="1191"/>
                </a:lnTo>
                <a:lnTo>
                  <a:pt x="327" y="1195"/>
                </a:lnTo>
                <a:lnTo>
                  <a:pt x="330" y="1197"/>
                </a:lnTo>
                <a:lnTo>
                  <a:pt x="332" y="1198"/>
                </a:lnTo>
                <a:lnTo>
                  <a:pt x="332" y="1196"/>
                </a:lnTo>
                <a:lnTo>
                  <a:pt x="330" y="1192"/>
                </a:lnTo>
                <a:close/>
                <a:moveTo>
                  <a:pt x="238" y="1175"/>
                </a:moveTo>
                <a:lnTo>
                  <a:pt x="236" y="1171"/>
                </a:lnTo>
                <a:lnTo>
                  <a:pt x="235" y="1166"/>
                </a:lnTo>
                <a:lnTo>
                  <a:pt x="236" y="1159"/>
                </a:lnTo>
                <a:lnTo>
                  <a:pt x="238" y="1149"/>
                </a:lnTo>
                <a:lnTo>
                  <a:pt x="242" y="1141"/>
                </a:lnTo>
                <a:lnTo>
                  <a:pt x="247" y="1135"/>
                </a:lnTo>
                <a:lnTo>
                  <a:pt x="250" y="1132"/>
                </a:lnTo>
                <a:lnTo>
                  <a:pt x="254" y="1132"/>
                </a:lnTo>
                <a:lnTo>
                  <a:pt x="255" y="1143"/>
                </a:lnTo>
                <a:lnTo>
                  <a:pt x="255" y="1160"/>
                </a:lnTo>
                <a:lnTo>
                  <a:pt x="250" y="1156"/>
                </a:lnTo>
                <a:lnTo>
                  <a:pt x="244" y="1151"/>
                </a:lnTo>
                <a:lnTo>
                  <a:pt x="247" y="1160"/>
                </a:lnTo>
                <a:lnTo>
                  <a:pt x="248" y="1168"/>
                </a:lnTo>
                <a:lnTo>
                  <a:pt x="244" y="1165"/>
                </a:lnTo>
                <a:lnTo>
                  <a:pt x="240" y="1160"/>
                </a:lnTo>
                <a:lnTo>
                  <a:pt x="240" y="1168"/>
                </a:lnTo>
                <a:lnTo>
                  <a:pt x="238" y="1175"/>
                </a:lnTo>
                <a:close/>
                <a:moveTo>
                  <a:pt x="271" y="1107"/>
                </a:moveTo>
                <a:lnTo>
                  <a:pt x="271" y="1107"/>
                </a:lnTo>
                <a:lnTo>
                  <a:pt x="271" y="1107"/>
                </a:lnTo>
                <a:lnTo>
                  <a:pt x="271" y="1107"/>
                </a:lnTo>
                <a:lnTo>
                  <a:pt x="271" y="1106"/>
                </a:lnTo>
                <a:lnTo>
                  <a:pt x="271" y="1106"/>
                </a:lnTo>
                <a:lnTo>
                  <a:pt x="272" y="1106"/>
                </a:lnTo>
                <a:lnTo>
                  <a:pt x="279" y="1101"/>
                </a:lnTo>
                <a:lnTo>
                  <a:pt x="288" y="1096"/>
                </a:lnTo>
                <a:lnTo>
                  <a:pt x="296" y="1093"/>
                </a:lnTo>
                <a:lnTo>
                  <a:pt x="304" y="1091"/>
                </a:lnTo>
                <a:lnTo>
                  <a:pt x="307" y="1091"/>
                </a:lnTo>
                <a:lnTo>
                  <a:pt x="309" y="1093"/>
                </a:lnTo>
                <a:lnTo>
                  <a:pt x="310" y="1095"/>
                </a:lnTo>
                <a:lnTo>
                  <a:pt x="310" y="1097"/>
                </a:lnTo>
                <a:lnTo>
                  <a:pt x="309" y="1099"/>
                </a:lnTo>
                <a:lnTo>
                  <a:pt x="307" y="1100"/>
                </a:lnTo>
                <a:lnTo>
                  <a:pt x="307" y="1106"/>
                </a:lnTo>
                <a:lnTo>
                  <a:pt x="307" y="1112"/>
                </a:lnTo>
                <a:lnTo>
                  <a:pt x="304" y="1107"/>
                </a:lnTo>
                <a:lnTo>
                  <a:pt x="302" y="1102"/>
                </a:lnTo>
                <a:lnTo>
                  <a:pt x="301" y="1102"/>
                </a:lnTo>
                <a:lnTo>
                  <a:pt x="300" y="1102"/>
                </a:lnTo>
                <a:lnTo>
                  <a:pt x="300" y="1109"/>
                </a:lnTo>
                <a:lnTo>
                  <a:pt x="301" y="1117"/>
                </a:lnTo>
                <a:lnTo>
                  <a:pt x="297" y="1111"/>
                </a:lnTo>
                <a:lnTo>
                  <a:pt x="294" y="1103"/>
                </a:lnTo>
                <a:lnTo>
                  <a:pt x="292" y="1103"/>
                </a:lnTo>
                <a:lnTo>
                  <a:pt x="291" y="1103"/>
                </a:lnTo>
                <a:lnTo>
                  <a:pt x="291" y="1114"/>
                </a:lnTo>
                <a:lnTo>
                  <a:pt x="291" y="1126"/>
                </a:lnTo>
                <a:lnTo>
                  <a:pt x="288" y="1117"/>
                </a:lnTo>
                <a:lnTo>
                  <a:pt x="283" y="1107"/>
                </a:lnTo>
                <a:lnTo>
                  <a:pt x="283" y="1107"/>
                </a:lnTo>
                <a:lnTo>
                  <a:pt x="283" y="1106"/>
                </a:lnTo>
                <a:lnTo>
                  <a:pt x="280" y="1112"/>
                </a:lnTo>
                <a:lnTo>
                  <a:pt x="279" y="1118"/>
                </a:lnTo>
                <a:lnTo>
                  <a:pt x="278" y="1112"/>
                </a:lnTo>
                <a:lnTo>
                  <a:pt x="278" y="1106"/>
                </a:lnTo>
                <a:lnTo>
                  <a:pt x="274" y="1114"/>
                </a:lnTo>
                <a:lnTo>
                  <a:pt x="271" y="1124"/>
                </a:lnTo>
                <a:lnTo>
                  <a:pt x="271" y="1117"/>
                </a:lnTo>
                <a:lnTo>
                  <a:pt x="271" y="1111"/>
                </a:lnTo>
                <a:lnTo>
                  <a:pt x="271" y="1108"/>
                </a:lnTo>
                <a:lnTo>
                  <a:pt x="271" y="1107"/>
                </a:lnTo>
                <a:lnTo>
                  <a:pt x="271" y="1107"/>
                </a:lnTo>
                <a:lnTo>
                  <a:pt x="271" y="1107"/>
                </a:lnTo>
                <a:close/>
                <a:moveTo>
                  <a:pt x="331" y="1099"/>
                </a:moveTo>
                <a:lnTo>
                  <a:pt x="331" y="1095"/>
                </a:lnTo>
                <a:lnTo>
                  <a:pt x="332" y="1091"/>
                </a:lnTo>
                <a:lnTo>
                  <a:pt x="334" y="1088"/>
                </a:lnTo>
                <a:lnTo>
                  <a:pt x="337" y="1085"/>
                </a:lnTo>
                <a:lnTo>
                  <a:pt x="340" y="1083"/>
                </a:lnTo>
                <a:lnTo>
                  <a:pt x="345" y="1082"/>
                </a:lnTo>
                <a:lnTo>
                  <a:pt x="350" y="1081"/>
                </a:lnTo>
                <a:lnTo>
                  <a:pt x="355" y="1079"/>
                </a:lnTo>
                <a:lnTo>
                  <a:pt x="369" y="1078"/>
                </a:lnTo>
                <a:lnTo>
                  <a:pt x="382" y="1079"/>
                </a:lnTo>
                <a:lnTo>
                  <a:pt x="387" y="1082"/>
                </a:lnTo>
                <a:lnTo>
                  <a:pt x="390" y="1083"/>
                </a:lnTo>
                <a:lnTo>
                  <a:pt x="391" y="1085"/>
                </a:lnTo>
                <a:lnTo>
                  <a:pt x="390" y="1089"/>
                </a:lnTo>
                <a:lnTo>
                  <a:pt x="390" y="1089"/>
                </a:lnTo>
                <a:lnTo>
                  <a:pt x="388" y="1089"/>
                </a:lnTo>
                <a:lnTo>
                  <a:pt x="386" y="1093"/>
                </a:lnTo>
                <a:lnTo>
                  <a:pt x="385" y="1096"/>
                </a:lnTo>
                <a:lnTo>
                  <a:pt x="381" y="1103"/>
                </a:lnTo>
                <a:lnTo>
                  <a:pt x="378" y="1109"/>
                </a:lnTo>
                <a:lnTo>
                  <a:pt x="380" y="1102"/>
                </a:lnTo>
                <a:lnTo>
                  <a:pt x="382" y="1095"/>
                </a:lnTo>
                <a:lnTo>
                  <a:pt x="384" y="1091"/>
                </a:lnTo>
                <a:lnTo>
                  <a:pt x="384" y="1088"/>
                </a:lnTo>
                <a:lnTo>
                  <a:pt x="380" y="1087"/>
                </a:lnTo>
                <a:lnTo>
                  <a:pt x="376" y="1085"/>
                </a:lnTo>
                <a:lnTo>
                  <a:pt x="373" y="1089"/>
                </a:lnTo>
                <a:lnTo>
                  <a:pt x="370" y="1091"/>
                </a:lnTo>
                <a:lnTo>
                  <a:pt x="366" y="1097"/>
                </a:lnTo>
                <a:lnTo>
                  <a:pt x="361" y="1102"/>
                </a:lnTo>
                <a:lnTo>
                  <a:pt x="364" y="1096"/>
                </a:lnTo>
                <a:lnTo>
                  <a:pt x="368" y="1089"/>
                </a:lnTo>
                <a:lnTo>
                  <a:pt x="369" y="1087"/>
                </a:lnTo>
                <a:lnTo>
                  <a:pt x="372" y="1084"/>
                </a:lnTo>
                <a:lnTo>
                  <a:pt x="369" y="1084"/>
                </a:lnTo>
                <a:lnTo>
                  <a:pt x="368" y="1084"/>
                </a:lnTo>
                <a:lnTo>
                  <a:pt x="364" y="1087"/>
                </a:lnTo>
                <a:lnTo>
                  <a:pt x="362" y="1089"/>
                </a:lnTo>
                <a:lnTo>
                  <a:pt x="357" y="1095"/>
                </a:lnTo>
                <a:lnTo>
                  <a:pt x="352" y="1100"/>
                </a:lnTo>
                <a:lnTo>
                  <a:pt x="356" y="1094"/>
                </a:lnTo>
                <a:lnTo>
                  <a:pt x="360" y="1088"/>
                </a:lnTo>
                <a:lnTo>
                  <a:pt x="361" y="1085"/>
                </a:lnTo>
                <a:lnTo>
                  <a:pt x="363" y="1083"/>
                </a:lnTo>
                <a:lnTo>
                  <a:pt x="360" y="1083"/>
                </a:lnTo>
                <a:lnTo>
                  <a:pt x="358" y="1083"/>
                </a:lnTo>
                <a:lnTo>
                  <a:pt x="356" y="1085"/>
                </a:lnTo>
                <a:lnTo>
                  <a:pt x="354" y="1089"/>
                </a:lnTo>
                <a:lnTo>
                  <a:pt x="350" y="1095"/>
                </a:lnTo>
                <a:lnTo>
                  <a:pt x="345" y="1100"/>
                </a:lnTo>
                <a:lnTo>
                  <a:pt x="348" y="1094"/>
                </a:lnTo>
                <a:lnTo>
                  <a:pt x="351" y="1087"/>
                </a:lnTo>
                <a:lnTo>
                  <a:pt x="352" y="1085"/>
                </a:lnTo>
                <a:lnTo>
                  <a:pt x="354" y="1084"/>
                </a:lnTo>
                <a:lnTo>
                  <a:pt x="350" y="1084"/>
                </a:lnTo>
                <a:lnTo>
                  <a:pt x="346" y="1085"/>
                </a:lnTo>
                <a:lnTo>
                  <a:pt x="344" y="1091"/>
                </a:lnTo>
                <a:lnTo>
                  <a:pt x="342" y="1096"/>
                </a:lnTo>
                <a:lnTo>
                  <a:pt x="343" y="1091"/>
                </a:lnTo>
                <a:lnTo>
                  <a:pt x="344" y="1087"/>
                </a:lnTo>
                <a:lnTo>
                  <a:pt x="339" y="1088"/>
                </a:lnTo>
                <a:lnTo>
                  <a:pt x="336" y="1091"/>
                </a:lnTo>
                <a:lnTo>
                  <a:pt x="333" y="1094"/>
                </a:lnTo>
                <a:lnTo>
                  <a:pt x="331" y="1099"/>
                </a:lnTo>
                <a:close/>
                <a:moveTo>
                  <a:pt x="248" y="1100"/>
                </a:moveTo>
                <a:lnTo>
                  <a:pt x="252" y="1100"/>
                </a:lnTo>
                <a:lnTo>
                  <a:pt x="258" y="1101"/>
                </a:lnTo>
                <a:lnTo>
                  <a:pt x="260" y="1102"/>
                </a:lnTo>
                <a:lnTo>
                  <a:pt x="262" y="1103"/>
                </a:lnTo>
                <a:lnTo>
                  <a:pt x="264" y="1105"/>
                </a:lnTo>
                <a:lnTo>
                  <a:pt x="264" y="1106"/>
                </a:lnTo>
                <a:lnTo>
                  <a:pt x="261" y="1109"/>
                </a:lnTo>
                <a:lnTo>
                  <a:pt x="258" y="1114"/>
                </a:lnTo>
                <a:lnTo>
                  <a:pt x="252" y="1119"/>
                </a:lnTo>
                <a:lnTo>
                  <a:pt x="246" y="1124"/>
                </a:lnTo>
                <a:lnTo>
                  <a:pt x="248" y="1118"/>
                </a:lnTo>
                <a:lnTo>
                  <a:pt x="250" y="1112"/>
                </a:lnTo>
                <a:lnTo>
                  <a:pt x="253" y="1109"/>
                </a:lnTo>
                <a:lnTo>
                  <a:pt x="254" y="1108"/>
                </a:lnTo>
                <a:lnTo>
                  <a:pt x="252" y="1108"/>
                </a:lnTo>
                <a:lnTo>
                  <a:pt x="250" y="1108"/>
                </a:lnTo>
                <a:lnTo>
                  <a:pt x="244" y="1113"/>
                </a:lnTo>
                <a:lnTo>
                  <a:pt x="237" y="1119"/>
                </a:lnTo>
                <a:lnTo>
                  <a:pt x="238" y="1114"/>
                </a:lnTo>
                <a:lnTo>
                  <a:pt x="241" y="1109"/>
                </a:lnTo>
                <a:lnTo>
                  <a:pt x="242" y="1108"/>
                </a:lnTo>
                <a:lnTo>
                  <a:pt x="243" y="1107"/>
                </a:lnTo>
                <a:lnTo>
                  <a:pt x="242" y="1107"/>
                </a:lnTo>
                <a:lnTo>
                  <a:pt x="240" y="1107"/>
                </a:lnTo>
                <a:lnTo>
                  <a:pt x="236" y="1111"/>
                </a:lnTo>
                <a:lnTo>
                  <a:pt x="230" y="1114"/>
                </a:lnTo>
                <a:lnTo>
                  <a:pt x="232" y="1112"/>
                </a:lnTo>
                <a:lnTo>
                  <a:pt x="234" y="1108"/>
                </a:lnTo>
                <a:lnTo>
                  <a:pt x="236" y="1105"/>
                </a:lnTo>
                <a:lnTo>
                  <a:pt x="240" y="1103"/>
                </a:lnTo>
                <a:lnTo>
                  <a:pt x="243" y="1102"/>
                </a:lnTo>
                <a:lnTo>
                  <a:pt x="248" y="1100"/>
                </a:lnTo>
                <a:close/>
                <a:moveTo>
                  <a:pt x="192" y="1099"/>
                </a:moveTo>
                <a:lnTo>
                  <a:pt x="198" y="1096"/>
                </a:lnTo>
                <a:lnTo>
                  <a:pt x="204" y="1094"/>
                </a:lnTo>
                <a:lnTo>
                  <a:pt x="207" y="1094"/>
                </a:lnTo>
                <a:lnTo>
                  <a:pt x="212" y="1095"/>
                </a:lnTo>
                <a:lnTo>
                  <a:pt x="214" y="1097"/>
                </a:lnTo>
                <a:lnTo>
                  <a:pt x="217" y="1099"/>
                </a:lnTo>
                <a:lnTo>
                  <a:pt x="217" y="1099"/>
                </a:lnTo>
                <a:lnTo>
                  <a:pt x="217" y="1099"/>
                </a:lnTo>
                <a:lnTo>
                  <a:pt x="214" y="1102"/>
                </a:lnTo>
                <a:lnTo>
                  <a:pt x="211" y="1107"/>
                </a:lnTo>
                <a:lnTo>
                  <a:pt x="205" y="1111"/>
                </a:lnTo>
                <a:lnTo>
                  <a:pt x="199" y="1115"/>
                </a:lnTo>
                <a:lnTo>
                  <a:pt x="201" y="1109"/>
                </a:lnTo>
                <a:lnTo>
                  <a:pt x="204" y="1105"/>
                </a:lnTo>
                <a:lnTo>
                  <a:pt x="206" y="1102"/>
                </a:lnTo>
                <a:lnTo>
                  <a:pt x="208" y="1100"/>
                </a:lnTo>
                <a:lnTo>
                  <a:pt x="207" y="1100"/>
                </a:lnTo>
                <a:lnTo>
                  <a:pt x="205" y="1100"/>
                </a:lnTo>
                <a:lnTo>
                  <a:pt x="199" y="1106"/>
                </a:lnTo>
                <a:lnTo>
                  <a:pt x="192" y="1112"/>
                </a:lnTo>
                <a:lnTo>
                  <a:pt x="194" y="1107"/>
                </a:lnTo>
                <a:lnTo>
                  <a:pt x="195" y="1102"/>
                </a:lnTo>
                <a:lnTo>
                  <a:pt x="198" y="1101"/>
                </a:lnTo>
                <a:lnTo>
                  <a:pt x="199" y="1100"/>
                </a:lnTo>
                <a:lnTo>
                  <a:pt x="195" y="1099"/>
                </a:lnTo>
                <a:lnTo>
                  <a:pt x="192" y="1099"/>
                </a:lnTo>
                <a:close/>
                <a:moveTo>
                  <a:pt x="163" y="1112"/>
                </a:moveTo>
                <a:lnTo>
                  <a:pt x="166" y="1106"/>
                </a:lnTo>
                <a:lnTo>
                  <a:pt x="170" y="1099"/>
                </a:lnTo>
                <a:lnTo>
                  <a:pt x="172" y="1095"/>
                </a:lnTo>
                <a:lnTo>
                  <a:pt x="176" y="1094"/>
                </a:lnTo>
                <a:lnTo>
                  <a:pt x="180" y="1091"/>
                </a:lnTo>
                <a:lnTo>
                  <a:pt x="183" y="1091"/>
                </a:lnTo>
                <a:lnTo>
                  <a:pt x="182" y="1095"/>
                </a:lnTo>
                <a:lnTo>
                  <a:pt x="177" y="1101"/>
                </a:lnTo>
                <a:lnTo>
                  <a:pt x="171" y="1106"/>
                </a:lnTo>
                <a:lnTo>
                  <a:pt x="163" y="1112"/>
                </a:lnTo>
                <a:close/>
                <a:moveTo>
                  <a:pt x="112" y="1059"/>
                </a:moveTo>
                <a:lnTo>
                  <a:pt x="108" y="1059"/>
                </a:lnTo>
                <a:lnTo>
                  <a:pt x="102" y="1059"/>
                </a:lnTo>
                <a:lnTo>
                  <a:pt x="98" y="1060"/>
                </a:lnTo>
                <a:lnTo>
                  <a:pt x="96" y="1063"/>
                </a:lnTo>
                <a:lnTo>
                  <a:pt x="93" y="1065"/>
                </a:lnTo>
                <a:lnTo>
                  <a:pt x="92" y="1067"/>
                </a:lnTo>
                <a:lnTo>
                  <a:pt x="96" y="1067"/>
                </a:lnTo>
                <a:lnTo>
                  <a:pt x="100" y="1066"/>
                </a:lnTo>
                <a:lnTo>
                  <a:pt x="106" y="1063"/>
                </a:lnTo>
                <a:lnTo>
                  <a:pt x="112" y="1059"/>
                </a:lnTo>
                <a:close/>
                <a:moveTo>
                  <a:pt x="120" y="1066"/>
                </a:moveTo>
                <a:lnTo>
                  <a:pt x="112" y="1066"/>
                </a:lnTo>
                <a:lnTo>
                  <a:pt x="105" y="1067"/>
                </a:lnTo>
                <a:lnTo>
                  <a:pt x="102" y="1070"/>
                </a:lnTo>
                <a:lnTo>
                  <a:pt x="98" y="1073"/>
                </a:lnTo>
                <a:lnTo>
                  <a:pt x="96" y="1076"/>
                </a:lnTo>
                <a:lnTo>
                  <a:pt x="94" y="1079"/>
                </a:lnTo>
                <a:lnTo>
                  <a:pt x="98" y="1079"/>
                </a:lnTo>
                <a:lnTo>
                  <a:pt x="104" y="1077"/>
                </a:lnTo>
                <a:lnTo>
                  <a:pt x="111" y="1072"/>
                </a:lnTo>
                <a:lnTo>
                  <a:pt x="120" y="1066"/>
                </a:lnTo>
                <a:close/>
                <a:moveTo>
                  <a:pt x="102" y="1085"/>
                </a:moveTo>
                <a:lnTo>
                  <a:pt x="104" y="1084"/>
                </a:lnTo>
                <a:lnTo>
                  <a:pt x="108" y="1082"/>
                </a:lnTo>
                <a:lnTo>
                  <a:pt x="111" y="1082"/>
                </a:lnTo>
                <a:lnTo>
                  <a:pt x="114" y="1083"/>
                </a:lnTo>
                <a:lnTo>
                  <a:pt x="112" y="1084"/>
                </a:lnTo>
                <a:lnTo>
                  <a:pt x="110" y="1085"/>
                </a:lnTo>
                <a:lnTo>
                  <a:pt x="106" y="1085"/>
                </a:lnTo>
                <a:lnTo>
                  <a:pt x="102" y="1085"/>
                </a:lnTo>
                <a:close/>
                <a:moveTo>
                  <a:pt x="120" y="913"/>
                </a:moveTo>
                <a:lnTo>
                  <a:pt x="123" y="911"/>
                </a:lnTo>
                <a:lnTo>
                  <a:pt x="128" y="910"/>
                </a:lnTo>
                <a:lnTo>
                  <a:pt x="130" y="911"/>
                </a:lnTo>
                <a:lnTo>
                  <a:pt x="133" y="911"/>
                </a:lnTo>
                <a:lnTo>
                  <a:pt x="135" y="914"/>
                </a:lnTo>
                <a:lnTo>
                  <a:pt x="136" y="915"/>
                </a:lnTo>
                <a:lnTo>
                  <a:pt x="134" y="916"/>
                </a:lnTo>
                <a:lnTo>
                  <a:pt x="130" y="916"/>
                </a:lnTo>
                <a:lnTo>
                  <a:pt x="124" y="915"/>
                </a:lnTo>
                <a:lnTo>
                  <a:pt x="120" y="913"/>
                </a:lnTo>
                <a:close/>
                <a:moveTo>
                  <a:pt x="112" y="928"/>
                </a:moveTo>
                <a:lnTo>
                  <a:pt x="117" y="925"/>
                </a:lnTo>
                <a:lnTo>
                  <a:pt x="121" y="922"/>
                </a:lnTo>
                <a:lnTo>
                  <a:pt x="124" y="921"/>
                </a:lnTo>
                <a:lnTo>
                  <a:pt x="127" y="920"/>
                </a:lnTo>
                <a:lnTo>
                  <a:pt x="130" y="921"/>
                </a:lnTo>
                <a:lnTo>
                  <a:pt x="133" y="922"/>
                </a:lnTo>
                <a:lnTo>
                  <a:pt x="130" y="923"/>
                </a:lnTo>
                <a:lnTo>
                  <a:pt x="126" y="926"/>
                </a:lnTo>
                <a:lnTo>
                  <a:pt x="120" y="927"/>
                </a:lnTo>
                <a:lnTo>
                  <a:pt x="112" y="928"/>
                </a:lnTo>
                <a:close/>
                <a:moveTo>
                  <a:pt x="106" y="955"/>
                </a:moveTo>
                <a:lnTo>
                  <a:pt x="112" y="952"/>
                </a:lnTo>
                <a:lnTo>
                  <a:pt x="117" y="950"/>
                </a:lnTo>
                <a:lnTo>
                  <a:pt x="121" y="949"/>
                </a:lnTo>
                <a:lnTo>
                  <a:pt x="124" y="950"/>
                </a:lnTo>
                <a:lnTo>
                  <a:pt x="128" y="951"/>
                </a:lnTo>
                <a:lnTo>
                  <a:pt x="130" y="952"/>
                </a:lnTo>
                <a:lnTo>
                  <a:pt x="127" y="955"/>
                </a:lnTo>
                <a:lnTo>
                  <a:pt x="122" y="956"/>
                </a:lnTo>
                <a:lnTo>
                  <a:pt x="115" y="956"/>
                </a:lnTo>
                <a:lnTo>
                  <a:pt x="106" y="955"/>
                </a:lnTo>
                <a:close/>
                <a:moveTo>
                  <a:pt x="115" y="944"/>
                </a:moveTo>
                <a:lnTo>
                  <a:pt x="117" y="941"/>
                </a:lnTo>
                <a:lnTo>
                  <a:pt x="120" y="940"/>
                </a:lnTo>
                <a:lnTo>
                  <a:pt x="124" y="940"/>
                </a:lnTo>
                <a:lnTo>
                  <a:pt x="127" y="941"/>
                </a:lnTo>
                <a:lnTo>
                  <a:pt x="123" y="943"/>
                </a:lnTo>
                <a:lnTo>
                  <a:pt x="115" y="944"/>
                </a:lnTo>
                <a:close/>
                <a:moveTo>
                  <a:pt x="82" y="1046"/>
                </a:moveTo>
                <a:lnTo>
                  <a:pt x="85" y="1043"/>
                </a:lnTo>
                <a:lnTo>
                  <a:pt x="87" y="1040"/>
                </a:lnTo>
                <a:lnTo>
                  <a:pt x="93" y="1039"/>
                </a:lnTo>
                <a:lnTo>
                  <a:pt x="98" y="1039"/>
                </a:lnTo>
                <a:lnTo>
                  <a:pt x="96" y="1041"/>
                </a:lnTo>
                <a:lnTo>
                  <a:pt x="92" y="1042"/>
                </a:lnTo>
                <a:lnTo>
                  <a:pt x="87" y="1045"/>
                </a:lnTo>
                <a:lnTo>
                  <a:pt x="82" y="1046"/>
                </a:lnTo>
                <a:close/>
                <a:moveTo>
                  <a:pt x="78" y="1036"/>
                </a:moveTo>
                <a:lnTo>
                  <a:pt x="82" y="1033"/>
                </a:lnTo>
                <a:lnTo>
                  <a:pt x="86" y="1029"/>
                </a:lnTo>
                <a:lnTo>
                  <a:pt x="90" y="1028"/>
                </a:lnTo>
                <a:lnTo>
                  <a:pt x="93" y="1027"/>
                </a:lnTo>
                <a:lnTo>
                  <a:pt x="97" y="1028"/>
                </a:lnTo>
                <a:lnTo>
                  <a:pt x="100" y="1028"/>
                </a:lnTo>
                <a:lnTo>
                  <a:pt x="97" y="1031"/>
                </a:lnTo>
                <a:lnTo>
                  <a:pt x="92" y="1034"/>
                </a:lnTo>
                <a:lnTo>
                  <a:pt x="85" y="1035"/>
                </a:lnTo>
                <a:lnTo>
                  <a:pt x="78" y="1036"/>
                </a:lnTo>
                <a:close/>
                <a:moveTo>
                  <a:pt x="75" y="1028"/>
                </a:moveTo>
                <a:lnTo>
                  <a:pt x="80" y="1023"/>
                </a:lnTo>
                <a:lnTo>
                  <a:pt x="85" y="1019"/>
                </a:lnTo>
                <a:lnTo>
                  <a:pt x="88" y="1018"/>
                </a:lnTo>
                <a:lnTo>
                  <a:pt x="92" y="1017"/>
                </a:lnTo>
                <a:lnTo>
                  <a:pt x="96" y="1017"/>
                </a:lnTo>
                <a:lnTo>
                  <a:pt x="99" y="1018"/>
                </a:lnTo>
                <a:lnTo>
                  <a:pt x="96" y="1022"/>
                </a:lnTo>
                <a:lnTo>
                  <a:pt x="91" y="1024"/>
                </a:lnTo>
                <a:lnTo>
                  <a:pt x="84" y="1025"/>
                </a:lnTo>
                <a:lnTo>
                  <a:pt x="75" y="1028"/>
                </a:lnTo>
                <a:close/>
                <a:moveTo>
                  <a:pt x="74" y="1017"/>
                </a:moveTo>
                <a:lnTo>
                  <a:pt x="79" y="1013"/>
                </a:lnTo>
                <a:lnTo>
                  <a:pt x="82" y="1009"/>
                </a:lnTo>
                <a:lnTo>
                  <a:pt x="86" y="1006"/>
                </a:lnTo>
                <a:lnTo>
                  <a:pt x="90" y="1005"/>
                </a:lnTo>
                <a:lnTo>
                  <a:pt x="93" y="1005"/>
                </a:lnTo>
                <a:lnTo>
                  <a:pt x="96" y="1006"/>
                </a:lnTo>
                <a:lnTo>
                  <a:pt x="93" y="1010"/>
                </a:lnTo>
                <a:lnTo>
                  <a:pt x="90" y="1012"/>
                </a:lnTo>
                <a:lnTo>
                  <a:pt x="82" y="1015"/>
                </a:lnTo>
                <a:lnTo>
                  <a:pt x="74" y="1017"/>
                </a:lnTo>
                <a:close/>
                <a:moveTo>
                  <a:pt x="80" y="998"/>
                </a:moveTo>
                <a:lnTo>
                  <a:pt x="84" y="994"/>
                </a:lnTo>
                <a:lnTo>
                  <a:pt x="86" y="991"/>
                </a:lnTo>
                <a:lnTo>
                  <a:pt x="92" y="988"/>
                </a:lnTo>
                <a:lnTo>
                  <a:pt x="96" y="989"/>
                </a:lnTo>
                <a:lnTo>
                  <a:pt x="94" y="992"/>
                </a:lnTo>
                <a:lnTo>
                  <a:pt x="91" y="994"/>
                </a:lnTo>
                <a:lnTo>
                  <a:pt x="86" y="995"/>
                </a:lnTo>
                <a:lnTo>
                  <a:pt x="80" y="998"/>
                </a:lnTo>
                <a:close/>
                <a:moveTo>
                  <a:pt x="6" y="928"/>
                </a:moveTo>
                <a:lnTo>
                  <a:pt x="2" y="921"/>
                </a:lnTo>
                <a:lnTo>
                  <a:pt x="1" y="913"/>
                </a:lnTo>
                <a:lnTo>
                  <a:pt x="2" y="908"/>
                </a:lnTo>
                <a:lnTo>
                  <a:pt x="4" y="907"/>
                </a:lnTo>
                <a:lnTo>
                  <a:pt x="7" y="908"/>
                </a:lnTo>
                <a:lnTo>
                  <a:pt x="9" y="910"/>
                </a:lnTo>
                <a:lnTo>
                  <a:pt x="8" y="921"/>
                </a:lnTo>
                <a:lnTo>
                  <a:pt x="6" y="928"/>
                </a:lnTo>
                <a:close/>
                <a:moveTo>
                  <a:pt x="262" y="647"/>
                </a:moveTo>
                <a:lnTo>
                  <a:pt x="247" y="635"/>
                </a:lnTo>
                <a:lnTo>
                  <a:pt x="232" y="623"/>
                </a:lnTo>
                <a:lnTo>
                  <a:pt x="217" y="614"/>
                </a:lnTo>
                <a:lnTo>
                  <a:pt x="202" y="607"/>
                </a:lnTo>
                <a:lnTo>
                  <a:pt x="189" y="602"/>
                </a:lnTo>
                <a:lnTo>
                  <a:pt x="175" y="598"/>
                </a:lnTo>
                <a:lnTo>
                  <a:pt x="163" y="597"/>
                </a:lnTo>
                <a:lnTo>
                  <a:pt x="151" y="598"/>
                </a:lnTo>
                <a:lnTo>
                  <a:pt x="140" y="601"/>
                </a:lnTo>
                <a:lnTo>
                  <a:pt x="130" y="605"/>
                </a:lnTo>
                <a:lnTo>
                  <a:pt x="122" y="609"/>
                </a:lnTo>
                <a:lnTo>
                  <a:pt x="114" y="615"/>
                </a:lnTo>
                <a:lnTo>
                  <a:pt x="105" y="621"/>
                </a:lnTo>
                <a:lnTo>
                  <a:pt x="98" y="627"/>
                </a:lnTo>
                <a:lnTo>
                  <a:pt x="91" y="634"/>
                </a:lnTo>
                <a:lnTo>
                  <a:pt x="85" y="643"/>
                </a:lnTo>
                <a:lnTo>
                  <a:pt x="74" y="658"/>
                </a:lnTo>
                <a:lnTo>
                  <a:pt x="64" y="676"/>
                </a:lnTo>
                <a:lnTo>
                  <a:pt x="56" y="695"/>
                </a:lnTo>
                <a:lnTo>
                  <a:pt x="49" y="713"/>
                </a:lnTo>
                <a:lnTo>
                  <a:pt x="56" y="703"/>
                </a:lnTo>
                <a:lnTo>
                  <a:pt x="63" y="693"/>
                </a:lnTo>
                <a:lnTo>
                  <a:pt x="67" y="689"/>
                </a:lnTo>
                <a:lnTo>
                  <a:pt x="70" y="687"/>
                </a:lnTo>
                <a:lnTo>
                  <a:pt x="74" y="685"/>
                </a:lnTo>
                <a:lnTo>
                  <a:pt x="78" y="683"/>
                </a:lnTo>
                <a:lnTo>
                  <a:pt x="68" y="700"/>
                </a:lnTo>
                <a:lnTo>
                  <a:pt x="58" y="717"/>
                </a:lnTo>
                <a:lnTo>
                  <a:pt x="51" y="734"/>
                </a:lnTo>
                <a:lnTo>
                  <a:pt x="44" y="752"/>
                </a:lnTo>
                <a:lnTo>
                  <a:pt x="39" y="770"/>
                </a:lnTo>
                <a:lnTo>
                  <a:pt x="34" y="788"/>
                </a:lnTo>
                <a:lnTo>
                  <a:pt x="32" y="807"/>
                </a:lnTo>
                <a:lnTo>
                  <a:pt x="31" y="826"/>
                </a:lnTo>
                <a:lnTo>
                  <a:pt x="28" y="831"/>
                </a:lnTo>
                <a:lnTo>
                  <a:pt x="27" y="836"/>
                </a:lnTo>
                <a:lnTo>
                  <a:pt x="24" y="839"/>
                </a:lnTo>
                <a:lnTo>
                  <a:pt x="20" y="843"/>
                </a:lnTo>
                <a:lnTo>
                  <a:pt x="14" y="848"/>
                </a:lnTo>
                <a:lnTo>
                  <a:pt x="10" y="853"/>
                </a:lnTo>
                <a:lnTo>
                  <a:pt x="7" y="857"/>
                </a:lnTo>
                <a:lnTo>
                  <a:pt x="4" y="862"/>
                </a:lnTo>
                <a:lnTo>
                  <a:pt x="2" y="871"/>
                </a:lnTo>
                <a:lnTo>
                  <a:pt x="1" y="879"/>
                </a:lnTo>
                <a:lnTo>
                  <a:pt x="7" y="872"/>
                </a:lnTo>
                <a:lnTo>
                  <a:pt x="14" y="861"/>
                </a:lnTo>
                <a:lnTo>
                  <a:pt x="20" y="853"/>
                </a:lnTo>
                <a:lnTo>
                  <a:pt x="26" y="845"/>
                </a:lnTo>
                <a:lnTo>
                  <a:pt x="31" y="836"/>
                </a:lnTo>
                <a:lnTo>
                  <a:pt x="36" y="824"/>
                </a:lnTo>
                <a:lnTo>
                  <a:pt x="39" y="807"/>
                </a:lnTo>
                <a:lnTo>
                  <a:pt x="42" y="791"/>
                </a:lnTo>
                <a:lnTo>
                  <a:pt x="45" y="776"/>
                </a:lnTo>
                <a:lnTo>
                  <a:pt x="48" y="763"/>
                </a:lnTo>
                <a:lnTo>
                  <a:pt x="52" y="747"/>
                </a:lnTo>
                <a:lnTo>
                  <a:pt x="58" y="734"/>
                </a:lnTo>
                <a:lnTo>
                  <a:pt x="64" y="721"/>
                </a:lnTo>
                <a:lnTo>
                  <a:pt x="73" y="706"/>
                </a:lnTo>
                <a:lnTo>
                  <a:pt x="80" y="694"/>
                </a:lnTo>
                <a:lnTo>
                  <a:pt x="88" y="681"/>
                </a:lnTo>
                <a:lnTo>
                  <a:pt x="98" y="670"/>
                </a:lnTo>
                <a:lnTo>
                  <a:pt x="108" y="659"/>
                </a:lnTo>
                <a:lnTo>
                  <a:pt x="117" y="650"/>
                </a:lnTo>
                <a:lnTo>
                  <a:pt x="128" y="641"/>
                </a:lnTo>
                <a:lnTo>
                  <a:pt x="139" y="634"/>
                </a:lnTo>
                <a:lnTo>
                  <a:pt x="150" y="628"/>
                </a:lnTo>
                <a:lnTo>
                  <a:pt x="150" y="629"/>
                </a:lnTo>
                <a:lnTo>
                  <a:pt x="150" y="631"/>
                </a:lnTo>
                <a:lnTo>
                  <a:pt x="139" y="638"/>
                </a:lnTo>
                <a:lnTo>
                  <a:pt x="129" y="645"/>
                </a:lnTo>
                <a:lnTo>
                  <a:pt x="120" y="653"/>
                </a:lnTo>
                <a:lnTo>
                  <a:pt x="110" y="662"/>
                </a:lnTo>
                <a:lnTo>
                  <a:pt x="102" y="673"/>
                </a:lnTo>
                <a:lnTo>
                  <a:pt x="92" y="683"/>
                </a:lnTo>
                <a:lnTo>
                  <a:pt x="84" y="695"/>
                </a:lnTo>
                <a:lnTo>
                  <a:pt x="75" y="710"/>
                </a:lnTo>
                <a:lnTo>
                  <a:pt x="67" y="724"/>
                </a:lnTo>
                <a:lnTo>
                  <a:pt x="60" y="741"/>
                </a:lnTo>
                <a:lnTo>
                  <a:pt x="56" y="751"/>
                </a:lnTo>
                <a:lnTo>
                  <a:pt x="52" y="761"/>
                </a:lnTo>
                <a:lnTo>
                  <a:pt x="50" y="772"/>
                </a:lnTo>
                <a:lnTo>
                  <a:pt x="49" y="784"/>
                </a:lnTo>
                <a:lnTo>
                  <a:pt x="45" y="808"/>
                </a:lnTo>
                <a:lnTo>
                  <a:pt x="39" y="827"/>
                </a:lnTo>
                <a:lnTo>
                  <a:pt x="33" y="843"/>
                </a:lnTo>
                <a:lnTo>
                  <a:pt x="27" y="855"/>
                </a:lnTo>
                <a:lnTo>
                  <a:pt x="14" y="871"/>
                </a:lnTo>
                <a:lnTo>
                  <a:pt x="8" y="880"/>
                </a:lnTo>
                <a:lnTo>
                  <a:pt x="6" y="887"/>
                </a:lnTo>
                <a:lnTo>
                  <a:pt x="4" y="896"/>
                </a:lnTo>
                <a:lnTo>
                  <a:pt x="13" y="883"/>
                </a:lnTo>
                <a:lnTo>
                  <a:pt x="20" y="872"/>
                </a:lnTo>
                <a:lnTo>
                  <a:pt x="26" y="863"/>
                </a:lnTo>
                <a:lnTo>
                  <a:pt x="31" y="857"/>
                </a:lnTo>
                <a:lnTo>
                  <a:pt x="36" y="851"/>
                </a:lnTo>
                <a:lnTo>
                  <a:pt x="39" y="844"/>
                </a:lnTo>
                <a:lnTo>
                  <a:pt x="44" y="837"/>
                </a:lnTo>
                <a:lnTo>
                  <a:pt x="48" y="827"/>
                </a:lnTo>
                <a:lnTo>
                  <a:pt x="55" y="791"/>
                </a:lnTo>
                <a:lnTo>
                  <a:pt x="62" y="754"/>
                </a:lnTo>
                <a:lnTo>
                  <a:pt x="66" y="745"/>
                </a:lnTo>
                <a:lnTo>
                  <a:pt x="69" y="734"/>
                </a:lnTo>
                <a:lnTo>
                  <a:pt x="74" y="724"/>
                </a:lnTo>
                <a:lnTo>
                  <a:pt x="79" y="713"/>
                </a:lnTo>
                <a:lnTo>
                  <a:pt x="86" y="701"/>
                </a:lnTo>
                <a:lnTo>
                  <a:pt x="93" y="691"/>
                </a:lnTo>
                <a:lnTo>
                  <a:pt x="103" y="679"/>
                </a:lnTo>
                <a:lnTo>
                  <a:pt x="114" y="665"/>
                </a:lnTo>
                <a:lnTo>
                  <a:pt x="116" y="665"/>
                </a:lnTo>
                <a:lnTo>
                  <a:pt x="118" y="665"/>
                </a:lnTo>
                <a:lnTo>
                  <a:pt x="108" y="679"/>
                </a:lnTo>
                <a:lnTo>
                  <a:pt x="98" y="692"/>
                </a:lnTo>
                <a:lnTo>
                  <a:pt x="88" y="705"/>
                </a:lnTo>
                <a:lnTo>
                  <a:pt x="81" y="721"/>
                </a:lnTo>
                <a:lnTo>
                  <a:pt x="74" y="736"/>
                </a:lnTo>
                <a:lnTo>
                  <a:pt x="68" y="755"/>
                </a:lnTo>
                <a:lnTo>
                  <a:pt x="62" y="777"/>
                </a:lnTo>
                <a:lnTo>
                  <a:pt x="58" y="801"/>
                </a:lnTo>
                <a:lnTo>
                  <a:pt x="57" y="811"/>
                </a:lnTo>
                <a:lnTo>
                  <a:pt x="55" y="820"/>
                </a:lnTo>
                <a:lnTo>
                  <a:pt x="52" y="830"/>
                </a:lnTo>
                <a:lnTo>
                  <a:pt x="49" y="838"/>
                </a:lnTo>
                <a:lnTo>
                  <a:pt x="42" y="849"/>
                </a:lnTo>
                <a:lnTo>
                  <a:pt x="34" y="859"/>
                </a:lnTo>
                <a:lnTo>
                  <a:pt x="30" y="863"/>
                </a:lnTo>
                <a:lnTo>
                  <a:pt x="26" y="868"/>
                </a:lnTo>
                <a:lnTo>
                  <a:pt x="24" y="874"/>
                </a:lnTo>
                <a:lnTo>
                  <a:pt x="21" y="879"/>
                </a:lnTo>
                <a:lnTo>
                  <a:pt x="22" y="879"/>
                </a:lnTo>
                <a:lnTo>
                  <a:pt x="24" y="879"/>
                </a:lnTo>
                <a:lnTo>
                  <a:pt x="31" y="871"/>
                </a:lnTo>
                <a:lnTo>
                  <a:pt x="39" y="861"/>
                </a:lnTo>
                <a:lnTo>
                  <a:pt x="48" y="850"/>
                </a:lnTo>
                <a:lnTo>
                  <a:pt x="54" y="841"/>
                </a:lnTo>
                <a:lnTo>
                  <a:pt x="58" y="826"/>
                </a:lnTo>
                <a:lnTo>
                  <a:pt x="63" y="812"/>
                </a:lnTo>
                <a:lnTo>
                  <a:pt x="67" y="796"/>
                </a:lnTo>
                <a:lnTo>
                  <a:pt x="69" y="781"/>
                </a:lnTo>
                <a:lnTo>
                  <a:pt x="72" y="764"/>
                </a:lnTo>
                <a:lnTo>
                  <a:pt x="76" y="748"/>
                </a:lnTo>
                <a:lnTo>
                  <a:pt x="81" y="733"/>
                </a:lnTo>
                <a:lnTo>
                  <a:pt x="90" y="718"/>
                </a:lnTo>
                <a:lnTo>
                  <a:pt x="100" y="700"/>
                </a:lnTo>
                <a:lnTo>
                  <a:pt x="111" y="685"/>
                </a:lnTo>
                <a:lnTo>
                  <a:pt x="122" y="670"/>
                </a:lnTo>
                <a:lnTo>
                  <a:pt x="133" y="658"/>
                </a:lnTo>
                <a:lnTo>
                  <a:pt x="144" y="649"/>
                </a:lnTo>
                <a:lnTo>
                  <a:pt x="156" y="639"/>
                </a:lnTo>
                <a:lnTo>
                  <a:pt x="168" y="632"/>
                </a:lnTo>
                <a:lnTo>
                  <a:pt x="182" y="626"/>
                </a:lnTo>
                <a:lnTo>
                  <a:pt x="184" y="626"/>
                </a:lnTo>
                <a:lnTo>
                  <a:pt x="186" y="626"/>
                </a:lnTo>
                <a:lnTo>
                  <a:pt x="169" y="635"/>
                </a:lnTo>
                <a:lnTo>
                  <a:pt x="154" y="645"/>
                </a:lnTo>
                <a:lnTo>
                  <a:pt x="142" y="655"/>
                </a:lnTo>
                <a:lnTo>
                  <a:pt x="133" y="663"/>
                </a:lnTo>
                <a:lnTo>
                  <a:pt x="117" y="682"/>
                </a:lnTo>
                <a:lnTo>
                  <a:pt x="103" y="704"/>
                </a:lnTo>
                <a:lnTo>
                  <a:pt x="97" y="711"/>
                </a:lnTo>
                <a:lnTo>
                  <a:pt x="92" y="721"/>
                </a:lnTo>
                <a:lnTo>
                  <a:pt x="87" y="730"/>
                </a:lnTo>
                <a:lnTo>
                  <a:pt x="82" y="743"/>
                </a:lnTo>
                <a:lnTo>
                  <a:pt x="79" y="758"/>
                </a:lnTo>
                <a:lnTo>
                  <a:pt x="75" y="773"/>
                </a:lnTo>
                <a:lnTo>
                  <a:pt x="73" y="790"/>
                </a:lnTo>
                <a:lnTo>
                  <a:pt x="69" y="806"/>
                </a:lnTo>
                <a:lnTo>
                  <a:pt x="68" y="815"/>
                </a:lnTo>
                <a:lnTo>
                  <a:pt x="66" y="824"/>
                </a:lnTo>
                <a:lnTo>
                  <a:pt x="63" y="831"/>
                </a:lnTo>
                <a:lnTo>
                  <a:pt x="61" y="838"/>
                </a:lnTo>
                <a:lnTo>
                  <a:pt x="54" y="850"/>
                </a:lnTo>
                <a:lnTo>
                  <a:pt x="46" y="860"/>
                </a:lnTo>
                <a:lnTo>
                  <a:pt x="38" y="868"/>
                </a:lnTo>
                <a:lnTo>
                  <a:pt x="31" y="877"/>
                </a:lnTo>
                <a:lnTo>
                  <a:pt x="26" y="889"/>
                </a:lnTo>
                <a:lnTo>
                  <a:pt x="21" y="901"/>
                </a:lnTo>
                <a:lnTo>
                  <a:pt x="24" y="901"/>
                </a:lnTo>
                <a:lnTo>
                  <a:pt x="25" y="899"/>
                </a:lnTo>
                <a:lnTo>
                  <a:pt x="30" y="887"/>
                </a:lnTo>
                <a:lnTo>
                  <a:pt x="34" y="879"/>
                </a:lnTo>
                <a:lnTo>
                  <a:pt x="39" y="873"/>
                </a:lnTo>
                <a:lnTo>
                  <a:pt x="43" y="869"/>
                </a:lnTo>
                <a:lnTo>
                  <a:pt x="50" y="865"/>
                </a:lnTo>
                <a:lnTo>
                  <a:pt x="57" y="857"/>
                </a:lnTo>
                <a:lnTo>
                  <a:pt x="62" y="850"/>
                </a:lnTo>
                <a:lnTo>
                  <a:pt x="68" y="841"/>
                </a:lnTo>
                <a:lnTo>
                  <a:pt x="72" y="829"/>
                </a:lnTo>
                <a:lnTo>
                  <a:pt x="75" y="817"/>
                </a:lnTo>
                <a:lnTo>
                  <a:pt x="79" y="790"/>
                </a:lnTo>
                <a:lnTo>
                  <a:pt x="84" y="766"/>
                </a:lnTo>
                <a:lnTo>
                  <a:pt x="91" y="746"/>
                </a:lnTo>
                <a:lnTo>
                  <a:pt x="99" y="727"/>
                </a:lnTo>
                <a:lnTo>
                  <a:pt x="111" y="706"/>
                </a:lnTo>
                <a:lnTo>
                  <a:pt x="124" y="686"/>
                </a:lnTo>
                <a:lnTo>
                  <a:pt x="133" y="675"/>
                </a:lnTo>
                <a:lnTo>
                  <a:pt x="140" y="667"/>
                </a:lnTo>
                <a:lnTo>
                  <a:pt x="150" y="657"/>
                </a:lnTo>
                <a:lnTo>
                  <a:pt x="158" y="650"/>
                </a:lnTo>
                <a:lnTo>
                  <a:pt x="165" y="644"/>
                </a:lnTo>
                <a:lnTo>
                  <a:pt x="174" y="639"/>
                </a:lnTo>
                <a:lnTo>
                  <a:pt x="182" y="634"/>
                </a:lnTo>
                <a:lnTo>
                  <a:pt x="192" y="631"/>
                </a:lnTo>
                <a:lnTo>
                  <a:pt x="194" y="631"/>
                </a:lnTo>
                <a:lnTo>
                  <a:pt x="195" y="631"/>
                </a:lnTo>
                <a:lnTo>
                  <a:pt x="183" y="638"/>
                </a:lnTo>
                <a:lnTo>
                  <a:pt x="172" y="644"/>
                </a:lnTo>
                <a:lnTo>
                  <a:pt x="163" y="651"/>
                </a:lnTo>
                <a:lnTo>
                  <a:pt x="153" y="658"/>
                </a:lnTo>
                <a:lnTo>
                  <a:pt x="145" y="667"/>
                </a:lnTo>
                <a:lnTo>
                  <a:pt x="136" y="676"/>
                </a:lnTo>
                <a:lnTo>
                  <a:pt x="129" y="686"/>
                </a:lnTo>
                <a:lnTo>
                  <a:pt x="122" y="695"/>
                </a:lnTo>
                <a:lnTo>
                  <a:pt x="115" y="706"/>
                </a:lnTo>
                <a:lnTo>
                  <a:pt x="109" y="716"/>
                </a:lnTo>
                <a:lnTo>
                  <a:pt x="104" y="727"/>
                </a:lnTo>
                <a:lnTo>
                  <a:pt x="99" y="736"/>
                </a:lnTo>
                <a:lnTo>
                  <a:pt x="92" y="755"/>
                </a:lnTo>
                <a:lnTo>
                  <a:pt x="86" y="776"/>
                </a:lnTo>
                <a:lnTo>
                  <a:pt x="82" y="796"/>
                </a:lnTo>
                <a:lnTo>
                  <a:pt x="80" y="818"/>
                </a:lnTo>
                <a:lnTo>
                  <a:pt x="81" y="817"/>
                </a:lnTo>
                <a:lnTo>
                  <a:pt x="84" y="817"/>
                </a:lnTo>
                <a:lnTo>
                  <a:pt x="88" y="793"/>
                </a:lnTo>
                <a:lnTo>
                  <a:pt x="94" y="770"/>
                </a:lnTo>
                <a:lnTo>
                  <a:pt x="102" y="749"/>
                </a:lnTo>
                <a:lnTo>
                  <a:pt x="109" y="730"/>
                </a:lnTo>
                <a:lnTo>
                  <a:pt x="118" y="713"/>
                </a:lnTo>
                <a:lnTo>
                  <a:pt x="128" y="698"/>
                </a:lnTo>
                <a:lnTo>
                  <a:pt x="138" y="685"/>
                </a:lnTo>
                <a:lnTo>
                  <a:pt x="148" y="673"/>
                </a:lnTo>
                <a:lnTo>
                  <a:pt x="162" y="661"/>
                </a:lnTo>
                <a:lnTo>
                  <a:pt x="176" y="650"/>
                </a:lnTo>
                <a:lnTo>
                  <a:pt x="183" y="646"/>
                </a:lnTo>
                <a:lnTo>
                  <a:pt x="190" y="643"/>
                </a:lnTo>
                <a:lnTo>
                  <a:pt x="198" y="639"/>
                </a:lnTo>
                <a:lnTo>
                  <a:pt x="204" y="638"/>
                </a:lnTo>
                <a:lnTo>
                  <a:pt x="211" y="637"/>
                </a:lnTo>
                <a:lnTo>
                  <a:pt x="217" y="637"/>
                </a:lnTo>
                <a:lnTo>
                  <a:pt x="206" y="640"/>
                </a:lnTo>
                <a:lnTo>
                  <a:pt x="195" y="644"/>
                </a:lnTo>
                <a:lnTo>
                  <a:pt x="186" y="649"/>
                </a:lnTo>
                <a:lnTo>
                  <a:pt x="176" y="655"/>
                </a:lnTo>
                <a:lnTo>
                  <a:pt x="166" y="661"/>
                </a:lnTo>
                <a:lnTo>
                  <a:pt x="157" y="669"/>
                </a:lnTo>
                <a:lnTo>
                  <a:pt x="148" y="679"/>
                </a:lnTo>
                <a:lnTo>
                  <a:pt x="140" y="689"/>
                </a:lnTo>
                <a:lnTo>
                  <a:pt x="142" y="689"/>
                </a:lnTo>
                <a:lnTo>
                  <a:pt x="145" y="689"/>
                </a:lnTo>
                <a:lnTo>
                  <a:pt x="153" y="680"/>
                </a:lnTo>
                <a:lnTo>
                  <a:pt x="163" y="671"/>
                </a:lnTo>
                <a:lnTo>
                  <a:pt x="172" y="664"/>
                </a:lnTo>
                <a:lnTo>
                  <a:pt x="182" y="658"/>
                </a:lnTo>
                <a:lnTo>
                  <a:pt x="192" y="653"/>
                </a:lnTo>
                <a:lnTo>
                  <a:pt x="200" y="650"/>
                </a:lnTo>
                <a:lnTo>
                  <a:pt x="210" y="646"/>
                </a:lnTo>
                <a:lnTo>
                  <a:pt x="219" y="644"/>
                </a:lnTo>
                <a:lnTo>
                  <a:pt x="220" y="644"/>
                </a:lnTo>
                <a:lnTo>
                  <a:pt x="223" y="645"/>
                </a:lnTo>
                <a:lnTo>
                  <a:pt x="211" y="649"/>
                </a:lnTo>
                <a:lnTo>
                  <a:pt x="199" y="653"/>
                </a:lnTo>
                <a:lnTo>
                  <a:pt x="189" y="659"/>
                </a:lnTo>
                <a:lnTo>
                  <a:pt x="181" y="665"/>
                </a:lnTo>
                <a:lnTo>
                  <a:pt x="182" y="668"/>
                </a:lnTo>
                <a:lnTo>
                  <a:pt x="182" y="669"/>
                </a:lnTo>
                <a:lnTo>
                  <a:pt x="189" y="665"/>
                </a:lnTo>
                <a:lnTo>
                  <a:pt x="198" y="662"/>
                </a:lnTo>
                <a:lnTo>
                  <a:pt x="207" y="658"/>
                </a:lnTo>
                <a:lnTo>
                  <a:pt x="217" y="656"/>
                </a:lnTo>
                <a:lnTo>
                  <a:pt x="238" y="651"/>
                </a:lnTo>
                <a:lnTo>
                  <a:pt x="262" y="647"/>
                </a:lnTo>
                <a:close/>
                <a:moveTo>
                  <a:pt x="0" y="855"/>
                </a:moveTo>
                <a:lnTo>
                  <a:pt x="8" y="839"/>
                </a:lnTo>
                <a:lnTo>
                  <a:pt x="20" y="821"/>
                </a:lnTo>
                <a:lnTo>
                  <a:pt x="21" y="819"/>
                </a:lnTo>
                <a:lnTo>
                  <a:pt x="22" y="818"/>
                </a:lnTo>
                <a:lnTo>
                  <a:pt x="24" y="818"/>
                </a:lnTo>
                <a:lnTo>
                  <a:pt x="25" y="818"/>
                </a:lnTo>
                <a:lnTo>
                  <a:pt x="26" y="821"/>
                </a:lnTo>
                <a:lnTo>
                  <a:pt x="26" y="826"/>
                </a:lnTo>
                <a:lnTo>
                  <a:pt x="19" y="837"/>
                </a:lnTo>
                <a:lnTo>
                  <a:pt x="12" y="845"/>
                </a:lnTo>
                <a:lnTo>
                  <a:pt x="6" y="851"/>
                </a:lnTo>
                <a:lnTo>
                  <a:pt x="0" y="855"/>
                </a:lnTo>
                <a:close/>
                <a:moveTo>
                  <a:pt x="234" y="659"/>
                </a:moveTo>
                <a:lnTo>
                  <a:pt x="247" y="657"/>
                </a:lnTo>
                <a:lnTo>
                  <a:pt x="259" y="655"/>
                </a:lnTo>
                <a:lnTo>
                  <a:pt x="258" y="657"/>
                </a:lnTo>
                <a:lnTo>
                  <a:pt x="258" y="659"/>
                </a:lnTo>
                <a:lnTo>
                  <a:pt x="246" y="659"/>
                </a:lnTo>
                <a:lnTo>
                  <a:pt x="234" y="659"/>
                </a:lnTo>
                <a:close/>
                <a:moveTo>
                  <a:pt x="112" y="1143"/>
                </a:moveTo>
                <a:lnTo>
                  <a:pt x="110" y="1149"/>
                </a:lnTo>
                <a:lnTo>
                  <a:pt x="108" y="1151"/>
                </a:lnTo>
                <a:lnTo>
                  <a:pt x="104" y="1153"/>
                </a:lnTo>
                <a:lnTo>
                  <a:pt x="100" y="1153"/>
                </a:lnTo>
                <a:lnTo>
                  <a:pt x="98" y="1150"/>
                </a:lnTo>
                <a:lnTo>
                  <a:pt x="97" y="1147"/>
                </a:lnTo>
                <a:lnTo>
                  <a:pt x="97" y="1142"/>
                </a:lnTo>
                <a:lnTo>
                  <a:pt x="99" y="1136"/>
                </a:lnTo>
                <a:lnTo>
                  <a:pt x="116" y="1107"/>
                </a:lnTo>
                <a:lnTo>
                  <a:pt x="132" y="1077"/>
                </a:lnTo>
                <a:lnTo>
                  <a:pt x="138" y="1060"/>
                </a:lnTo>
                <a:lnTo>
                  <a:pt x="144" y="1043"/>
                </a:lnTo>
                <a:lnTo>
                  <a:pt x="147" y="1027"/>
                </a:lnTo>
                <a:lnTo>
                  <a:pt x="150" y="1007"/>
                </a:lnTo>
                <a:lnTo>
                  <a:pt x="151" y="1000"/>
                </a:lnTo>
                <a:lnTo>
                  <a:pt x="153" y="995"/>
                </a:lnTo>
                <a:lnTo>
                  <a:pt x="156" y="989"/>
                </a:lnTo>
                <a:lnTo>
                  <a:pt x="159" y="986"/>
                </a:lnTo>
                <a:lnTo>
                  <a:pt x="168" y="979"/>
                </a:lnTo>
                <a:lnTo>
                  <a:pt x="177" y="971"/>
                </a:lnTo>
                <a:lnTo>
                  <a:pt x="189" y="964"/>
                </a:lnTo>
                <a:lnTo>
                  <a:pt x="198" y="957"/>
                </a:lnTo>
                <a:lnTo>
                  <a:pt x="205" y="947"/>
                </a:lnTo>
                <a:lnTo>
                  <a:pt x="211" y="938"/>
                </a:lnTo>
                <a:lnTo>
                  <a:pt x="214" y="927"/>
                </a:lnTo>
                <a:lnTo>
                  <a:pt x="218" y="916"/>
                </a:lnTo>
                <a:lnTo>
                  <a:pt x="219" y="904"/>
                </a:lnTo>
                <a:lnTo>
                  <a:pt x="219" y="891"/>
                </a:lnTo>
                <a:lnTo>
                  <a:pt x="219" y="865"/>
                </a:lnTo>
                <a:lnTo>
                  <a:pt x="219" y="841"/>
                </a:lnTo>
                <a:lnTo>
                  <a:pt x="220" y="818"/>
                </a:lnTo>
                <a:lnTo>
                  <a:pt x="223" y="797"/>
                </a:lnTo>
                <a:lnTo>
                  <a:pt x="226" y="778"/>
                </a:lnTo>
                <a:lnTo>
                  <a:pt x="230" y="760"/>
                </a:lnTo>
                <a:lnTo>
                  <a:pt x="236" y="743"/>
                </a:lnTo>
                <a:lnTo>
                  <a:pt x="242" y="729"/>
                </a:lnTo>
                <a:lnTo>
                  <a:pt x="248" y="716"/>
                </a:lnTo>
                <a:lnTo>
                  <a:pt x="256" y="704"/>
                </a:lnTo>
                <a:lnTo>
                  <a:pt x="264" y="693"/>
                </a:lnTo>
                <a:lnTo>
                  <a:pt x="273" y="685"/>
                </a:lnTo>
                <a:lnTo>
                  <a:pt x="283" y="676"/>
                </a:lnTo>
                <a:lnTo>
                  <a:pt x="294" y="669"/>
                </a:lnTo>
                <a:lnTo>
                  <a:pt x="304" y="663"/>
                </a:lnTo>
                <a:lnTo>
                  <a:pt x="315" y="657"/>
                </a:lnTo>
                <a:lnTo>
                  <a:pt x="314" y="661"/>
                </a:lnTo>
                <a:lnTo>
                  <a:pt x="314" y="663"/>
                </a:lnTo>
                <a:lnTo>
                  <a:pt x="303" y="670"/>
                </a:lnTo>
                <a:lnTo>
                  <a:pt x="294" y="677"/>
                </a:lnTo>
                <a:lnTo>
                  <a:pt x="285" y="686"/>
                </a:lnTo>
                <a:lnTo>
                  <a:pt x="278" y="694"/>
                </a:lnTo>
                <a:lnTo>
                  <a:pt x="271" y="704"/>
                </a:lnTo>
                <a:lnTo>
                  <a:pt x="264" y="715"/>
                </a:lnTo>
                <a:lnTo>
                  <a:pt x="258" y="725"/>
                </a:lnTo>
                <a:lnTo>
                  <a:pt x="253" y="737"/>
                </a:lnTo>
                <a:lnTo>
                  <a:pt x="248" y="749"/>
                </a:lnTo>
                <a:lnTo>
                  <a:pt x="244" y="763"/>
                </a:lnTo>
                <a:lnTo>
                  <a:pt x="241" y="776"/>
                </a:lnTo>
                <a:lnTo>
                  <a:pt x="238" y="790"/>
                </a:lnTo>
                <a:lnTo>
                  <a:pt x="236" y="805"/>
                </a:lnTo>
                <a:lnTo>
                  <a:pt x="235" y="820"/>
                </a:lnTo>
                <a:lnTo>
                  <a:pt x="234" y="836"/>
                </a:lnTo>
                <a:lnTo>
                  <a:pt x="234" y="853"/>
                </a:lnTo>
                <a:lnTo>
                  <a:pt x="234" y="867"/>
                </a:lnTo>
                <a:lnTo>
                  <a:pt x="232" y="883"/>
                </a:lnTo>
                <a:lnTo>
                  <a:pt x="232" y="898"/>
                </a:lnTo>
                <a:lnTo>
                  <a:pt x="234" y="915"/>
                </a:lnTo>
                <a:lnTo>
                  <a:pt x="235" y="913"/>
                </a:lnTo>
                <a:lnTo>
                  <a:pt x="236" y="910"/>
                </a:lnTo>
                <a:lnTo>
                  <a:pt x="237" y="872"/>
                </a:lnTo>
                <a:lnTo>
                  <a:pt x="238" y="837"/>
                </a:lnTo>
                <a:lnTo>
                  <a:pt x="241" y="807"/>
                </a:lnTo>
                <a:lnTo>
                  <a:pt x="244" y="782"/>
                </a:lnTo>
                <a:lnTo>
                  <a:pt x="250" y="758"/>
                </a:lnTo>
                <a:lnTo>
                  <a:pt x="258" y="740"/>
                </a:lnTo>
                <a:lnTo>
                  <a:pt x="265" y="724"/>
                </a:lnTo>
                <a:lnTo>
                  <a:pt x="273" y="712"/>
                </a:lnTo>
                <a:lnTo>
                  <a:pt x="278" y="704"/>
                </a:lnTo>
                <a:lnTo>
                  <a:pt x="284" y="697"/>
                </a:lnTo>
                <a:lnTo>
                  <a:pt x="292" y="691"/>
                </a:lnTo>
                <a:lnTo>
                  <a:pt x="300" y="686"/>
                </a:lnTo>
                <a:lnTo>
                  <a:pt x="298" y="688"/>
                </a:lnTo>
                <a:lnTo>
                  <a:pt x="298" y="691"/>
                </a:lnTo>
                <a:lnTo>
                  <a:pt x="291" y="698"/>
                </a:lnTo>
                <a:lnTo>
                  <a:pt x="284" y="707"/>
                </a:lnTo>
                <a:lnTo>
                  <a:pt x="277" y="717"/>
                </a:lnTo>
                <a:lnTo>
                  <a:pt x="270" y="727"/>
                </a:lnTo>
                <a:lnTo>
                  <a:pt x="265" y="737"/>
                </a:lnTo>
                <a:lnTo>
                  <a:pt x="259" y="748"/>
                </a:lnTo>
                <a:lnTo>
                  <a:pt x="255" y="761"/>
                </a:lnTo>
                <a:lnTo>
                  <a:pt x="252" y="773"/>
                </a:lnTo>
                <a:lnTo>
                  <a:pt x="248" y="789"/>
                </a:lnTo>
                <a:lnTo>
                  <a:pt x="246" y="806"/>
                </a:lnTo>
                <a:lnTo>
                  <a:pt x="244" y="821"/>
                </a:lnTo>
                <a:lnTo>
                  <a:pt x="243" y="838"/>
                </a:lnTo>
                <a:lnTo>
                  <a:pt x="243" y="874"/>
                </a:lnTo>
                <a:lnTo>
                  <a:pt x="244" y="910"/>
                </a:lnTo>
                <a:lnTo>
                  <a:pt x="243" y="920"/>
                </a:lnTo>
                <a:lnTo>
                  <a:pt x="240" y="928"/>
                </a:lnTo>
                <a:lnTo>
                  <a:pt x="242" y="927"/>
                </a:lnTo>
                <a:lnTo>
                  <a:pt x="243" y="927"/>
                </a:lnTo>
                <a:lnTo>
                  <a:pt x="246" y="921"/>
                </a:lnTo>
                <a:lnTo>
                  <a:pt x="247" y="914"/>
                </a:lnTo>
                <a:lnTo>
                  <a:pt x="248" y="907"/>
                </a:lnTo>
                <a:lnTo>
                  <a:pt x="248" y="899"/>
                </a:lnTo>
                <a:lnTo>
                  <a:pt x="247" y="877"/>
                </a:lnTo>
                <a:lnTo>
                  <a:pt x="247" y="855"/>
                </a:lnTo>
                <a:lnTo>
                  <a:pt x="248" y="833"/>
                </a:lnTo>
                <a:lnTo>
                  <a:pt x="249" y="812"/>
                </a:lnTo>
                <a:lnTo>
                  <a:pt x="253" y="793"/>
                </a:lnTo>
                <a:lnTo>
                  <a:pt x="256" y="773"/>
                </a:lnTo>
                <a:lnTo>
                  <a:pt x="262" y="755"/>
                </a:lnTo>
                <a:lnTo>
                  <a:pt x="270" y="739"/>
                </a:lnTo>
                <a:lnTo>
                  <a:pt x="276" y="728"/>
                </a:lnTo>
                <a:lnTo>
                  <a:pt x="280" y="719"/>
                </a:lnTo>
                <a:lnTo>
                  <a:pt x="286" y="712"/>
                </a:lnTo>
                <a:lnTo>
                  <a:pt x="292" y="705"/>
                </a:lnTo>
                <a:lnTo>
                  <a:pt x="300" y="698"/>
                </a:lnTo>
                <a:lnTo>
                  <a:pt x="309" y="691"/>
                </a:lnTo>
                <a:lnTo>
                  <a:pt x="321" y="683"/>
                </a:lnTo>
                <a:lnTo>
                  <a:pt x="334" y="675"/>
                </a:lnTo>
                <a:lnTo>
                  <a:pt x="334" y="677"/>
                </a:lnTo>
                <a:lnTo>
                  <a:pt x="333" y="680"/>
                </a:lnTo>
                <a:lnTo>
                  <a:pt x="320" y="689"/>
                </a:lnTo>
                <a:lnTo>
                  <a:pt x="308" y="699"/>
                </a:lnTo>
                <a:lnTo>
                  <a:pt x="302" y="705"/>
                </a:lnTo>
                <a:lnTo>
                  <a:pt x="296" y="711"/>
                </a:lnTo>
                <a:lnTo>
                  <a:pt x="291" y="718"/>
                </a:lnTo>
                <a:lnTo>
                  <a:pt x="286" y="727"/>
                </a:lnTo>
                <a:lnTo>
                  <a:pt x="280" y="735"/>
                </a:lnTo>
                <a:lnTo>
                  <a:pt x="277" y="745"/>
                </a:lnTo>
                <a:lnTo>
                  <a:pt x="272" y="754"/>
                </a:lnTo>
                <a:lnTo>
                  <a:pt x="268" y="766"/>
                </a:lnTo>
                <a:lnTo>
                  <a:pt x="266" y="779"/>
                </a:lnTo>
                <a:lnTo>
                  <a:pt x="264" y="793"/>
                </a:lnTo>
                <a:lnTo>
                  <a:pt x="261" y="808"/>
                </a:lnTo>
                <a:lnTo>
                  <a:pt x="260" y="825"/>
                </a:lnTo>
                <a:lnTo>
                  <a:pt x="260" y="824"/>
                </a:lnTo>
                <a:lnTo>
                  <a:pt x="261" y="824"/>
                </a:lnTo>
                <a:lnTo>
                  <a:pt x="265" y="797"/>
                </a:lnTo>
                <a:lnTo>
                  <a:pt x="270" y="773"/>
                </a:lnTo>
                <a:lnTo>
                  <a:pt x="273" y="763"/>
                </a:lnTo>
                <a:lnTo>
                  <a:pt x="277" y="752"/>
                </a:lnTo>
                <a:lnTo>
                  <a:pt x="282" y="741"/>
                </a:lnTo>
                <a:lnTo>
                  <a:pt x="286" y="733"/>
                </a:lnTo>
                <a:lnTo>
                  <a:pt x="291" y="723"/>
                </a:lnTo>
                <a:lnTo>
                  <a:pt x="297" y="715"/>
                </a:lnTo>
                <a:lnTo>
                  <a:pt x="303" y="707"/>
                </a:lnTo>
                <a:lnTo>
                  <a:pt x="309" y="700"/>
                </a:lnTo>
                <a:lnTo>
                  <a:pt x="316" y="694"/>
                </a:lnTo>
                <a:lnTo>
                  <a:pt x="325" y="688"/>
                </a:lnTo>
                <a:lnTo>
                  <a:pt x="332" y="683"/>
                </a:lnTo>
                <a:lnTo>
                  <a:pt x="342" y="680"/>
                </a:lnTo>
                <a:lnTo>
                  <a:pt x="348" y="677"/>
                </a:lnTo>
                <a:lnTo>
                  <a:pt x="355" y="676"/>
                </a:lnTo>
                <a:lnTo>
                  <a:pt x="361" y="675"/>
                </a:lnTo>
                <a:lnTo>
                  <a:pt x="368" y="674"/>
                </a:lnTo>
                <a:lnTo>
                  <a:pt x="384" y="674"/>
                </a:lnTo>
                <a:lnTo>
                  <a:pt x="399" y="674"/>
                </a:lnTo>
                <a:lnTo>
                  <a:pt x="398" y="676"/>
                </a:lnTo>
                <a:lnTo>
                  <a:pt x="396" y="677"/>
                </a:lnTo>
                <a:lnTo>
                  <a:pt x="384" y="676"/>
                </a:lnTo>
                <a:lnTo>
                  <a:pt x="372" y="677"/>
                </a:lnTo>
                <a:lnTo>
                  <a:pt x="360" y="680"/>
                </a:lnTo>
                <a:lnTo>
                  <a:pt x="349" y="683"/>
                </a:lnTo>
                <a:lnTo>
                  <a:pt x="338" y="688"/>
                </a:lnTo>
                <a:lnTo>
                  <a:pt x="328" y="695"/>
                </a:lnTo>
                <a:lnTo>
                  <a:pt x="318" y="703"/>
                </a:lnTo>
                <a:lnTo>
                  <a:pt x="308" y="712"/>
                </a:lnTo>
                <a:lnTo>
                  <a:pt x="310" y="712"/>
                </a:lnTo>
                <a:lnTo>
                  <a:pt x="312" y="713"/>
                </a:lnTo>
                <a:lnTo>
                  <a:pt x="321" y="705"/>
                </a:lnTo>
                <a:lnTo>
                  <a:pt x="331" y="697"/>
                </a:lnTo>
                <a:lnTo>
                  <a:pt x="340" y="691"/>
                </a:lnTo>
                <a:lnTo>
                  <a:pt x="351" y="686"/>
                </a:lnTo>
                <a:lnTo>
                  <a:pt x="362" y="683"/>
                </a:lnTo>
                <a:lnTo>
                  <a:pt x="374" y="681"/>
                </a:lnTo>
                <a:lnTo>
                  <a:pt x="386" y="681"/>
                </a:lnTo>
                <a:lnTo>
                  <a:pt x="398" y="683"/>
                </a:lnTo>
                <a:lnTo>
                  <a:pt x="397" y="686"/>
                </a:lnTo>
                <a:lnTo>
                  <a:pt x="396" y="688"/>
                </a:lnTo>
                <a:lnTo>
                  <a:pt x="387" y="687"/>
                </a:lnTo>
                <a:lnTo>
                  <a:pt x="378" y="688"/>
                </a:lnTo>
                <a:lnTo>
                  <a:pt x="369" y="689"/>
                </a:lnTo>
                <a:lnTo>
                  <a:pt x="362" y="691"/>
                </a:lnTo>
                <a:lnTo>
                  <a:pt x="354" y="694"/>
                </a:lnTo>
                <a:lnTo>
                  <a:pt x="346" y="698"/>
                </a:lnTo>
                <a:lnTo>
                  <a:pt x="339" y="703"/>
                </a:lnTo>
                <a:lnTo>
                  <a:pt x="332" y="709"/>
                </a:lnTo>
                <a:lnTo>
                  <a:pt x="332" y="710"/>
                </a:lnTo>
                <a:lnTo>
                  <a:pt x="332" y="711"/>
                </a:lnTo>
                <a:lnTo>
                  <a:pt x="339" y="705"/>
                </a:lnTo>
                <a:lnTo>
                  <a:pt x="348" y="701"/>
                </a:lnTo>
                <a:lnTo>
                  <a:pt x="355" y="698"/>
                </a:lnTo>
                <a:lnTo>
                  <a:pt x="363" y="694"/>
                </a:lnTo>
                <a:lnTo>
                  <a:pt x="370" y="693"/>
                </a:lnTo>
                <a:lnTo>
                  <a:pt x="378" y="692"/>
                </a:lnTo>
                <a:lnTo>
                  <a:pt x="385" y="692"/>
                </a:lnTo>
                <a:lnTo>
                  <a:pt x="392" y="693"/>
                </a:lnTo>
                <a:lnTo>
                  <a:pt x="397" y="694"/>
                </a:lnTo>
                <a:lnTo>
                  <a:pt x="399" y="697"/>
                </a:lnTo>
                <a:lnTo>
                  <a:pt x="399" y="701"/>
                </a:lnTo>
                <a:lnTo>
                  <a:pt x="399" y="706"/>
                </a:lnTo>
                <a:lnTo>
                  <a:pt x="397" y="724"/>
                </a:lnTo>
                <a:lnTo>
                  <a:pt x="396" y="741"/>
                </a:lnTo>
                <a:lnTo>
                  <a:pt x="394" y="767"/>
                </a:lnTo>
                <a:lnTo>
                  <a:pt x="392" y="791"/>
                </a:lnTo>
                <a:lnTo>
                  <a:pt x="390" y="817"/>
                </a:lnTo>
                <a:lnTo>
                  <a:pt x="384" y="839"/>
                </a:lnTo>
                <a:lnTo>
                  <a:pt x="382" y="841"/>
                </a:lnTo>
                <a:lnTo>
                  <a:pt x="381" y="842"/>
                </a:lnTo>
                <a:lnTo>
                  <a:pt x="381" y="832"/>
                </a:lnTo>
                <a:lnTo>
                  <a:pt x="382" y="812"/>
                </a:lnTo>
                <a:lnTo>
                  <a:pt x="384" y="791"/>
                </a:lnTo>
                <a:lnTo>
                  <a:pt x="384" y="783"/>
                </a:lnTo>
                <a:lnTo>
                  <a:pt x="382" y="794"/>
                </a:lnTo>
                <a:lnTo>
                  <a:pt x="378" y="819"/>
                </a:lnTo>
                <a:lnTo>
                  <a:pt x="373" y="844"/>
                </a:lnTo>
                <a:lnTo>
                  <a:pt x="370" y="856"/>
                </a:lnTo>
                <a:lnTo>
                  <a:pt x="369" y="861"/>
                </a:lnTo>
                <a:lnTo>
                  <a:pt x="367" y="862"/>
                </a:lnTo>
                <a:lnTo>
                  <a:pt x="366" y="860"/>
                </a:lnTo>
                <a:lnTo>
                  <a:pt x="364" y="855"/>
                </a:lnTo>
                <a:lnTo>
                  <a:pt x="368" y="843"/>
                </a:lnTo>
                <a:lnTo>
                  <a:pt x="370" y="829"/>
                </a:lnTo>
                <a:lnTo>
                  <a:pt x="374" y="813"/>
                </a:lnTo>
                <a:lnTo>
                  <a:pt x="376" y="796"/>
                </a:lnTo>
                <a:lnTo>
                  <a:pt x="374" y="797"/>
                </a:lnTo>
                <a:lnTo>
                  <a:pt x="373" y="799"/>
                </a:lnTo>
                <a:lnTo>
                  <a:pt x="370" y="801"/>
                </a:lnTo>
                <a:lnTo>
                  <a:pt x="370" y="803"/>
                </a:lnTo>
                <a:lnTo>
                  <a:pt x="367" y="826"/>
                </a:lnTo>
                <a:lnTo>
                  <a:pt x="363" y="845"/>
                </a:lnTo>
                <a:lnTo>
                  <a:pt x="361" y="853"/>
                </a:lnTo>
                <a:lnTo>
                  <a:pt x="358" y="860"/>
                </a:lnTo>
                <a:lnTo>
                  <a:pt x="356" y="866"/>
                </a:lnTo>
                <a:lnTo>
                  <a:pt x="354" y="869"/>
                </a:lnTo>
                <a:lnTo>
                  <a:pt x="357" y="855"/>
                </a:lnTo>
                <a:lnTo>
                  <a:pt x="360" y="839"/>
                </a:lnTo>
                <a:lnTo>
                  <a:pt x="361" y="825"/>
                </a:lnTo>
                <a:lnTo>
                  <a:pt x="362" y="809"/>
                </a:lnTo>
                <a:lnTo>
                  <a:pt x="360" y="812"/>
                </a:lnTo>
                <a:lnTo>
                  <a:pt x="358" y="813"/>
                </a:lnTo>
                <a:lnTo>
                  <a:pt x="356" y="821"/>
                </a:lnTo>
                <a:lnTo>
                  <a:pt x="354" y="841"/>
                </a:lnTo>
                <a:lnTo>
                  <a:pt x="350" y="860"/>
                </a:lnTo>
                <a:lnTo>
                  <a:pt x="348" y="869"/>
                </a:lnTo>
                <a:lnTo>
                  <a:pt x="350" y="871"/>
                </a:lnTo>
                <a:lnTo>
                  <a:pt x="351" y="872"/>
                </a:lnTo>
                <a:lnTo>
                  <a:pt x="350" y="873"/>
                </a:lnTo>
                <a:lnTo>
                  <a:pt x="350" y="874"/>
                </a:lnTo>
                <a:lnTo>
                  <a:pt x="348" y="874"/>
                </a:lnTo>
                <a:lnTo>
                  <a:pt x="346" y="874"/>
                </a:lnTo>
                <a:lnTo>
                  <a:pt x="345" y="873"/>
                </a:lnTo>
                <a:lnTo>
                  <a:pt x="344" y="872"/>
                </a:lnTo>
                <a:lnTo>
                  <a:pt x="345" y="856"/>
                </a:lnTo>
                <a:lnTo>
                  <a:pt x="346" y="841"/>
                </a:lnTo>
                <a:lnTo>
                  <a:pt x="345" y="841"/>
                </a:lnTo>
                <a:lnTo>
                  <a:pt x="344" y="839"/>
                </a:lnTo>
                <a:lnTo>
                  <a:pt x="343" y="848"/>
                </a:lnTo>
                <a:lnTo>
                  <a:pt x="338" y="865"/>
                </a:lnTo>
                <a:lnTo>
                  <a:pt x="333" y="881"/>
                </a:lnTo>
                <a:lnTo>
                  <a:pt x="331" y="890"/>
                </a:lnTo>
                <a:lnTo>
                  <a:pt x="333" y="873"/>
                </a:lnTo>
                <a:lnTo>
                  <a:pt x="336" y="855"/>
                </a:lnTo>
                <a:lnTo>
                  <a:pt x="330" y="873"/>
                </a:lnTo>
                <a:lnTo>
                  <a:pt x="324" y="890"/>
                </a:lnTo>
                <a:lnTo>
                  <a:pt x="321" y="890"/>
                </a:lnTo>
                <a:lnTo>
                  <a:pt x="319" y="890"/>
                </a:lnTo>
                <a:lnTo>
                  <a:pt x="322" y="875"/>
                </a:lnTo>
                <a:lnTo>
                  <a:pt x="325" y="861"/>
                </a:lnTo>
                <a:lnTo>
                  <a:pt x="322" y="868"/>
                </a:lnTo>
                <a:lnTo>
                  <a:pt x="315" y="887"/>
                </a:lnTo>
                <a:lnTo>
                  <a:pt x="309" y="905"/>
                </a:lnTo>
                <a:lnTo>
                  <a:pt x="306" y="914"/>
                </a:lnTo>
                <a:lnTo>
                  <a:pt x="302" y="914"/>
                </a:lnTo>
                <a:lnTo>
                  <a:pt x="301" y="913"/>
                </a:lnTo>
                <a:lnTo>
                  <a:pt x="302" y="909"/>
                </a:lnTo>
                <a:lnTo>
                  <a:pt x="304" y="904"/>
                </a:lnTo>
                <a:lnTo>
                  <a:pt x="306" y="898"/>
                </a:lnTo>
                <a:lnTo>
                  <a:pt x="310" y="886"/>
                </a:lnTo>
                <a:lnTo>
                  <a:pt x="314" y="873"/>
                </a:lnTo>
                <a:lnTo>
                  <a:pt x="316" y="868"/>
                </a:lnTo>
                <a:lnTo>
                  <a:pt x="314" y="868"/>
                </a:lnTo>
                <a:lnTo>
                  <a:pt x="312" y="868"/>
                </a:lnTo>
                <a:lnTo>
                  <a:pt x="307" y="886"/>
                </a:lnTo>
                <a:lnTo>
                  <a:pt x="301" y="902"/>
                </a:lnTo>
                <a:lnTo>
                  <a:pt x="298" y="908"/>
                </a:lnTo>
                <a:lnTo>
                  <a:pt x="296" y="913"/>
                </a:lnTo>
                <a:lnTo>
                  <a:pt x="292" y="916"/>
                </a:lnTo>
                <a:lnTo>
                  <a:pt x="289" y="919"/>
                </a:lnTo>
                <a:lnTo>
                  <a:pt x="288" y="920"/>
                </a:lnTo>
                <a:lnTo>
                  <a:pt x="286" y="920"/>
                </a:lnTo>
                <a:lnTo>
                  <a:pt x="294" y="904"/>
                </a:lnTo>
                <a:lnTo>
                  <a:pt x="298" y="892"/>
                </a:lnTo>
                <a:lnTo>
                  <a:pt x="301" y="881"/>
                </a:lnTo>
                <a:lnTo>
                  <a:pt x="302" y="873"/>
                </a:lnTo>
                <a:lnTo>
                  <a:pt x="296" y="889"/>
                </a:lnTo>
                <a:lnTo>
                  <a:pt x="290" y="902"/>
                </a:lnTo>
                <a:lnTo>
                  <a:pt x="284" y="914"/>
                </a:lnTo>
                <a:lnTo>
                  <a:pt x="274" y="925"/>
                </a:lnTo>
                <a:lnTo>
                  <a:pt x="274" y="922"/>
                </a:lnTo>
                <a:lnTo>
                  <a:pt x="276" y="919"/>
                </a:lnTo>
                <a:lnTo>
                  <a:pt x="278" y="913"/>
                </a:lnTo>
                <a:lnTo>
                  <a:pt x="283" y="903"/>
                </a:lnTo>
                <a:lnTo>
                  <a:pt x="286" y="893"/>
                </a:lnTo>
                <a:lnTo>
                  <a:pt x="290" y="884"/>
                </a:lnTo>
                <a:lnTo>
                  <a:pt x="288" y="883"/>
                </a:lnTo>
                <a:lnTo>
                  <a:pt x="286" y="883"/>
                </a:lnTo>
                <a:lnTo>
                  <a:pt x="285" y="884"/>
                </a:lnTo>
                <a:lnTo>
                  <a:pt x="283" y="887"/>
                </a:lnTo>
                <a:lnTo>
                  <a:pt x="280" y="898"/>
                </a:lnTo>
                <a:lnTo>
                  <a:pt x="276" y="908"/>
                </a:lnTo>
                <a:lnTo>
                  <a:pt x="272" y="917"/>
                </a:lnTo>
                <a:lnTo>
                  <a:pt x="266" y="925"/>
                </a:lnTo>
                <a:lnTo>
                  <a:pt x="270" y="909"/>
                </a:lnTo>
                <a:lnTo>
                  <a:pt x="274" y="893"/>
                </a:lnTo>
                <a:lnTo>
                  <a:pt x="273" y="891"/>
                </a:lnTo>
                <a:lnTo>
                  <a:pt x="273" y="890"/>
                </a:lnTo>
                <a:lnTo>
                  <a:pt x="268" y="903"/>
                </a:lnTo>
                <a:lnTo>
                  <a:pt x="262" y="915"/>
                </a:lnTo>
                <a:lnTo>
                  <a:pt x="256" y="926"/>
                </a:lnTo>
                <a:lnTo>
                  <a:pt x="248" y="934"/>
                </a:lnTo>
                <a:lnTo>
                  <a:pt x="252" y="935"/>
                </a:lnTo>
                <a:lnTo>
                  <a:pt x="254" y="937"/>
                </a:lnTo>
                <a:lnTo>
                  <a:pt x="260" y="933"/>
                </a:lnTo>
                <a:lnTo>
                  <a:pt x="268" y="931"/>
                </a:lnTo>
                <a:lnTo>
                  <a:pt x="276" y="928"/>
                </a:lnTo>
                <a:lnTo>
                  <a:pt x="284" y="927"/>
                </a:lnTo>
                <a:lnTo>
                  <a:pt x="292" y="926"/>
                </a:lnTo>
                <a:lnTo>
                  <a:pt x="301" y="923"/>
                </a:lnTo>
                <a:lnTo>
                  <a:pt x="310" y="921"/>
                </a:lnTo>
                <a:lnTo>
                  <a:pt x="319" y="917"/>
                </a:lnTo>
                <a:lnTo>
                  <a:pt x="324" y="916"/>
                </a:lnTo>
                <a:lnTo>
                  <a:pt x="327" y="915"/>
                </a:lnTo>
                <a:lnTo>
                  <a:pt x="330" y="915"/>
                </a:lnTo>
                <a:lnTo>
                  <a:pt x="333" y="916"/>
                </a:lnTo>
                <a:lnTo>
                  <a:pt x="331" y="922"/>
                </a:lnTo>
                <a:lnTo>
                  <a:pt x="328" y="928"/>
                </a:lnTo>
                <a:lnTo>
                  <a:pt x="326" y="925"/>
                </a:lnTo>
                <a:lnTo>
                  <a:pt x="324" y="922"/>
                </a:lnTo>
                <a:lnTo>
                  <a:pt x="321" y="928"/>
                </a:lnTo>
                <a:lnTo>
                  <a:pt x="319" y="935"/>
                </a:lnTo>
                <a:lnTo>
                  <a:pt x="315" y="940"/>
                </a:lnTo>
                <a:lnTo>
                  <a:pt x="312" y="944"/>
                </a:lnTo>
                <a:lnTo>
                  <a:pt x="312" y="937"/>
                </a:lnTo>
                <a:lnTo>
                  <a:pt x="310" y="929"/>
                </a:lnTo>
                <a:lnTo>
                  <a:pt x="303" y="945"/>
                </a:lnTo>
                <a:lnTo>
                  <a:pt x="297" y="955"/>
                </a:lnTo>
                <a:lnTo>
                  <a:pt x="296" y="957"/>
                </a:lnTo>
                <a:lnTo>
                  <a:pt x="294" y="958"/>
                </a:lnTo>
                <a:lnTo>
                  <a:pt x="292" y="957"/>
                </a:lnTo>
                <a:lnTo>
                  <a:pt x="292" y="953"/>
                </a:lnTo>
                <a:lnTo>
                  <a:pt x="294" y="947"/>
                </a:lnTo>
                <a:lnTo>
                  <a:pt x="294" y="940"/>
                </a:lnTo>
                <a:lnTo>
                  <a:pt x="289" y="946"/>
                </a:lnTo>
                <a:lnTo>
                  <a:pt x="285" y="953"/>
                </a:lnTo>
                <a:lnTo>
                  <a:pt x="282" y="961"/>
                </a:lnTo>
                <a:lnTo>
                  <a:pt x="279" y="968"/>
                </a:lnTo>
                <a:lnTo>
                  <a:pt x="277" y="967"/>
                </a:lnTo>
                <a:lnTo>
                  <a:pt x="276" y="962"/>
                </a:lnTo>
                <a:lnTo>
                  <a:pt x="276" y="956"/>
                </a:lnTo>
                <a:lnTo>
                  <a:pt x="276" y="949"/>
                </a:lnTo>
                <a:lnTo>
                  <a:pt x="273" y="961"/>
                </a:lnTo>
                <a:lnTo>
                  <a:pt x="270" y="973"/>
                </a:lnTo>
                <a:lnTo>
                  <a:pt x="267" y="973"/>
                </a:lnTo>
                <a:lnTo>
                  <a:pt x="266" y="971"/>
                </a:lnTo>
                <a:lnTo>
                  <a:pt x="265" y="970"/>
                </a:lnTo>
                <a:lnTo>
                  <a:pt x="265" y="969"/>
                </a:lnTo>
                <a:lnTo>
                  <a:pt x="265" y="962"/>
                </a:lnTo>
                <a:lnTo>
                  <a:pt x="266" y="953"/>
                </a:lnTo>
                <a:lnTo>
                  <a:pt x="259" y="969"/>
                </a:lnTo>
                <a:lnTo>
                  <a:pt x="254" y="976"/>
                </a:lnTo>
                <a:lnTo>
                  <a:pt x="253" y="973"/>
                </a:lnTo>
                <a:lnTo>
                  <a:pt x="252" y="969"/>
                </a:lnTo>
                <a:lnTo>
                  <a:pt x="252" y="963"/>
                </a:lnTo>
                <a:lnTo>
                  <a:pt x="253" y="958"/>
                </a:lnTo>
                <a:lnTo>
                  <a:pt x="250" y="964"/>
                </a:lnTo>
                <a:lnTo>
                  <a:pt x="247" y="970"/>
                </a:lnTo>
                <a:lnTo>
                  <a:pt x="246" y="975"/>
                </a:lnTo>
                <a:lnTo>
                  <a:pt x="244" y="980"/>
                </a:lnTo>
                <a:lnTo>
                  <a:pt x="243" y="981"/>
                </a:lnTo>
                <a:lnTo>
                  <a:pt x="240" y="981"/>
                </a:lnTo>
                <a:lnTo>
                  <a:pt x="241" y="973"/>
                </a:lnTo>
                <a:lnTo>
                  <a:pt x="242" y="968"/>
                </a:lnTo>
                <a:lnTo>
                  <a:pt x="241" y="965"/>
                </a:lnTo>
                <a:lnTo>
                  <a:pt x="241" y="965"/>
                </a:lnTo>
                <a:lnTo>
                  <a:pt x="241" y="965"/>
                </a:lnTo>
                <a:lnTo>
                  <a:pt x="240" y="967"/>
                </a:lnTo>
                <a:lnTo>
                  <a:pt x="236" y="976"/>
                </a:lnTo>
                <a:lnTo>
                  <a:pt x="232" y="987"/>
                </a:lnTo>
                <a:lnTo>
                  <a:pt x="230" y="987"/>
                </a:lnTo>
                <a:lnTo>
                  <a:pt x="229" y="987"/>
                </a:lnTo>
                <a:lnTo>
                  <a:pt x="228" y="986"/>
                </a:lnTo>
                <a:lnTo>
                  <a:pt x="228" y="985"/>
                </a:lnTo>
                <a:lnTo>
                  <a:pt x="226" y="980"/>
                </a:lnTo>
                <a:lnTo>
                  <a:pt x="226" y="973"/>
                </a:lnTo>
                <a:lnTo>
                  <a:pt x="220" y="983"/>
                </a:lnTo>
                <a:lnTo>
                  <a:pt x="217" y="997"/>
                </a:lnTo>
                <a:lnTo>
                  <a:pt x="214" y="994"/>
                </a:lnTo>
                <a:lnTo>
                  <a:pt x="213" y="989"/>
                </a:lnTo>
                <a:lnTo>
                  <a:pt x="212" y="986"/>
                </a:lnTo>
                <a:lnTo>
                  <a:pt x="212" y="980"/>
                </a:lnTo>
                <a:lnTo>
                  <a:pt x="210" y="987"/>
                </a:lnTo>
                <a:lnTo>
                  <a:pt x="207" y="993"/>
                </a:lnTo>
                <a:lnTo>
                  <a:pt x="205" y="997"/>
                </a:lnTo>
                <a:lnTo>
                  <a:pt x="201" y="998"/>
                </a:lnTo>
                <a:lnTo>
                  <a:pt x="201" y="987"/>
                </a:lnTo>
                <a:lnTo>
                  <a:pt x="200" y="977"/>
                </a:lnTo>
                <a:lnTo>
                  <a:pt x="196" y="991"/>
                </a:lnTo>
                <a:lnTo>
                  <a:pt x="192" y="1000"/>
                </a:lnTo>
                <a:lnTo>
                  <a:pt x="189" y="993"/>
                </a:lnTo>
                <a:lnTo>
                  <a:pt x="186" y="986"/>
                </a:lnTo>
                <a:lnTo>
                  <a:pt x="184" y="993"/>
                </a:lnTo>
                <a:lnTo>
                  <a:pt x="183" y="1000"/>
                </a:lnTo>
                <a:lnTo>
                  <a:pt x="181" y="1001"/>
                </a:lnTo>
                <a:lnTo>
                  <a:pt x="177" y="999"/>
                </a:lnTo>
                <a:lnTo>
                  <a:pt x="175" y="995"/>
                </a:lnTo>
                <a:lnTo>
                  <a:pt x="172" y="989"/>
                </a:lnTo>
                <a:lnTo>
                  <a:pt x="171" y="1004"/>
                </a:lnTo>
                <a:lnTo>
                  <a:pt x="170" y="1016"/>
                </a:lnTo>
                <a:lnTo>
                  <a:pt x="168" y="1022"/>
                </a:lnTo>
                <a:lnTo>
                  <a:pt x="165" y="1027"/>
                </a:lnTo>
                <a:lnTo>
                  <a:pt x="162" y="1030"/>
                </a:lnTo>
                <a:lnTo>
                  <a:pt x="157" y="1034"/>
                </a:lnTo>
                <a:lnTo>
                  <a:pt x="157" y="1040"/>
                </a:lnTo>
                <a:lnTo>
                  <a:pt x="154" y="1047"/>
                </a:lnTo>
                <a:lnTo>
                  <a:pt x="151" y="1057"/>
                </a:lnTo>
                <a:lnTo>
                  <a:pt x="145" y="1069"/>
                </a:lnTo>
                <a:lnTo>
                  <a:pt x="156" y="1053"/>
                </a:lnTo>
                <a:lnTo>
                  <a:pt x="165" y="1039"/>
                </a:lnTo>
                <a:lnTo>
                  <a:pt x="169" y="1037"/>
                </a:lnTo>
                <a:lnTo>
                  <a:pt x="170" y="1040"/>
                </a:lnTo>
                <a:lnTo>
                  <a:pt x="171" y="1043"/>
                </a:lnTo>
                <a:lnTo>
                  <a:pt x="170" y="1049"/>
                </a:lnTo>
                <a:lnTo>
                  <a:pt x="159" y="1066"/>
                </a:lnTo>
                <a:lnTo>
                  <a:pt x="148" y="1084"/>
                </a:lnTo>
                <a:lnTo>
                  <a:pt x="146" y="1085"/>
                </a:lnTo>
                <a:lnTo>
                  <a:pt x="144" y="1087"/>
                </a:lnTo>
                <a:lnTo>
                  <a:pt x="141" y="1085"/>
                </a:lnTo>
                <a:lnTo>
                  <a:pt x="138" y="1084"/>
                </a:lnTo>
                <a:lnTo>
                  <a:pt x="134" y="1096"/>
                </a:lnTo>
                <a:lnTo>
                  <a:pt x="129" y="1107"/>
                </a:lnTo>
                <a:lnTo>
                  <a:pt x="123" y="1115"/>
                </a:lnTo>
                <a:lnTo>
                  <a:pt x="118" y="1125"/>
                </a:lnTo>
                <a:lnTo>
                  <a:pt x="124" y="1119"/>
                </a:lnTo>
                <a:lnTo>
                  <a:pt x="129" y="1112"/>
                </a:lnTo>
                <a:lnTo>
                  <a:pt x="135" y="1102"/>
                </a:lnTo>
                <a:lnTo>
                  <a:pt x="140" y="1090"/>
                </a:lnTo>
                <a:lnTo>
                  <a:pt x="140" y="1089"/>
                </a:lnTo>
                <a:lnTo>
                  <a:pt x="141" y="1088"/>
                </a:lnTo>
                <a:lnTo>
                  <a:pt x="142" y="1089"/>
                </a:lnTo>
                <a:lnTo>
                  <a:pt x="144" y="1090"/>
                </a:lnTo>
                <a:lnTo>
                  <a:pt x="145" y="1095"/>
                </a:lnTo>
                <a:lnTo>
                  <a:pt x="145" y="1102"/>
                </a:lnTo>
                <a:lnTo>
                  <a:pt x="142" y="1103"/>
                </a:lnTo>
                <a:lnTo>
                  <a:pt x="140" y="1106"/>
                </a:lnTo>
                <a:lnTo>
                  <a:pt x="140" y="1111"/>
                </a:lnTo>
                <a:lnTo>
                  <a:pt x="140" y="1114"/>
                </a:lnTo>
                <a:lnTo>
                  <a:pt x="138" y="1114"/>
                </a:lnTo>
                <a:lnTo>
                  <a:pt x="134" y="1114"/>
                </a:lnTo>
                <a:lnTo>
                  <a:pt x="134" y="1120"/>
                </a:lnTo>
                <a:lnTo>
                  <a:pt x="134" y="1125"/>
                </a:lnTo>
                <a:lnTo>
                  <a:pt x="132" y="1126"/>
                </a:lnTo>
                <a:lnTo>
                  <a:pt x="128" y="1127"/>
                </a:lnTo>
                <a:lnTo>
                  <a:pt x="130" y="1132"/>
                </a:lnTo>
                <a:lnTo>
                  <a:pt x="130" y="1137"/>
                </a:lnTo>
                <a:lnTo>
                  <a:pt x="129" y="1141"/>
                </a:lnTo>
                <a:lnTo>
                  <a:pt x="128" y="1143"/>
                </a:lnTo>
                <a:lnTo>
                  <a:pt x="126" y="1145"/>
                </a:lnTo>
                <a:lnTo>
                  <a:pt x="122" y="1145"/>
                </a:lnTo>
                <a:lnTo>
                  <a:pt x="118" y="1145"/>
                </a:lnTo>
                <a:lnTo>
                  <a:pt x="112" y="1143"/>
                </a:lnTo>
                <a:close/>
                <a:moveTo>
                  <a:pt x="906" y="623"/>
                </a:moveTo>
                <a:lnTo>
                  <a:pt x="906" y="604"/>
                </a:lnTo>
                <a:lnTo>
                  <a:pt x="907" y="586"/>
                </a:lnTo>
                <a:lnTo>
                  <a:pt x="908" y="569"/>
                </a:lnTo>
                <a:lnTo>
                  <a:pt x="909" y="555"/>
                </a:lnTo>
                <a:lnTo>
                  <a:pt x="909" y="550"/>
                </a:lnTo>
                <a:lnTo>
                  <a:pt x="912" y="548"/>
                </a:lnTo>
                <a:lnTo>
                  <a:pt x="914" y="550"/>
                </a:lnTo>
                <a:lnTo>
                  <a:pt x="915" y="556"/>
                </a:lnTo>
                <a:lnTo>
                  <a:pt x="915" y="572"/>
                </a:lnTo>
                <a:lnTo>
                  <a:pt x="914" y="589"/>
                </a:lnTo>
                <a:lnTo>
                  <a:pt x="913" y="604"/>
                </a:lnTo>
                <a:lnTo>
                  <a:pt x="911" y="621"/>
                </a:lnTo>
                <a:lnTo>
                  <a:pt x="911" y="625"/>
                </a:lnTo>
                <a:lnTo>
                  <a:pt x="908" y="626"/>
                </a:lnTo>
                <a:lnTo>
                  <a:pt x="907" y="627"/>
                </a:lnTo>
                <a:lnTo>
                  <a:pt x="906" y="627"/>
                </a:lnTo>
                <a:lnTo>
                  <a:pt x="906" y="626"/>
                </a:lnTo>
                <a:lnTo>
                  <a:pt x="906" y="623"/>
                </a:lnTo>
                <a:close/>
                <a:moveTo>
                  <a:pt x="943" y="730"/>
                </a:moveTo>
                <a:lnTo>
                  <a:pt x="944" y="731"/>
                </a:lnTo>
                <a:lnTo>
                  <a:pt x="944" y="734"/>
                </a:lnTo>
                <a:lnTo>
                  <a:pt x="944" y="735"/>
                </a:lnTo>
                <a:lnTo>
                  <a:pt x="943" y="736"/>
                </a:lnTo>
                <a:lnTo>
                  <a:pt x="941" y="735"/>
                </a:lnTo>
                <a:lnTo>
                  <a:pt x="941" y="734"/>
                </a:lnTo>
                <a:lnTo>
                  <a:pt x="941" y="731"/>
                </a:lnTo>
                <a:lnTo>
                  <a:pt x="943" y="730"/>
                </a:lnTo>
                <a:close/>
                <a:moveTo>
                  <a:pt x="879" y="635"/>
                </a:moveTo>
                <a:lnTo>
                  <a:pt x="881" y="634"/>
                </a:lnTo>
                <a:lnTo>
                  <a:pt x="882" y="633"/>
                </a:lnTo>
                <a:lnTo>
                  <a:pt x="883" y="633"/>
                </a:lnTo>
                <a:lnTo>
                  <a:pt x="884" y="634"/>
                </a:lnTo>
                <a:lnTo>
                  <a:pt x="889" y="640"/>
                </a:lnTo>
                <a:lnTo>
                  <a:pt x="894" y="646"/>
                </a:lnTo>
                <a:lnTo>
                  <a:pt x="894" y="647"/>
                </a:lnTo>
                <a:lnTo>
                  <a:pt x="894" y="649"/>
                </a:lnTo>
                <a:lnTo>
                  <a:pt x="893" y="650"/>
                </a:lnTo>
                <a:lnTo>
                  <a:pt x="891" y="651"/>
                </a:lnTo>
                <a:lnTo>
                  <a:pt x="890" y="651"/>
                </a:lnTo>
                <a:lnTo>
                  <a:pt x="889" y="650"/>
                </a:lnTo>
                <a:lnTo>
                  <a:pt x="883" y="644"/>
                </a:lnTo>
                <a:lnTo>
                  <a:pt x="878" y="638"/>
                </a:lnTo>
                <a:lnTo>
                  <a:pt x="878" y="637"/>
                </a:lnTo>
                <a:lnTo>
                  <a:pt x="879" y="635"/>
                </a:lnTo>
                <a:close/>
                <a:moveTo>
                  <a:pt x="972" y="704"/>
                </a:moveTo>
                <a:lnTo>
                  <a:pt x="973" y="692"/>
                </a:lnTo>
                <a:lnTo>
                  <a:pt x="975" y="680"/>
                </a:lnTo>
                <a:lnTo>
                  <a:pt x="973" y="683"/>
                </a:lnTo>
                <a:lnTo>
                  <a:pt x="971" y="688"/>
                </a:lnTo>
                <a:lnTo>
                  <a:pt x="968" y="687"/>
                </a:lnTo>
                <a:lnTo>
                  <a:pt x="967" y="686"/>
                </a:lnTo>
                <a:lnTo>
                  <a:pt x="966" y="682"/>
                </a:lnTo>
                <a:lnTo>
                  <a:pt x="966" y="676"/>
                </a:lnTo>
                <a:lnTo>
                  <a:pt x="966" y="671"/>
                </a:lnTo>
                <a:lnTo>
                  <a:pt x="966" y="668"/>
                </a:lnTo>
                <a:lnTo>
                  <a:pt x="968" y="665"/>
                </a:lnTo>
                <a:lnTo>
                  <a:pt x="971" y="667"/>
                </a:lnTo>
                <a:lnTo>
                  <a:pt x="973" y="670"/>
                </a:lnTo>
                <a:lnTo>
                  <a:pt x="974" y="675"/>
                </a:lnTo>
                <a:lnTo>
                  <a:pt x="975" y="671"/>
                </a:lnTo>
                <a:lnTo>
                  <a:pt x="977" y="669"/>
                </a:lnTo>
                <a:lnTo>
                  <a:pt x="979" y="668"/>
                </a:lnTo>
                <a:lnTo>
                  <a:pt x="980" y="669"/>
                </a:lnTo>
                <a:lnTo>
                  <a:pt x="980" y="671"/>
                </a:lnTo>
                <a:lnTo>
                  <a:pt x="980" y="676"/>
                </a:lnTo>
                <a:lnTo>
                  <a:pt x="979" y="691"/>
                </a:lnTo>
                <a:lnTo>
                  <a:pt x="979" y="704"/>
                </a:lnTo>
                <a:lnTo>
                  <a:pt x="977" y="707"/>
                </a:lnTo>
                <a:lnTo>
                  <a:pt x="975" y="710"/>
                </a:lnTo>
                <a:lnTo>
                  <a:pt x="974" y="710"/>
                </a:lnTo>
                <a:lnTo>
                  <a:pt x="973" y="710"/>
                </a:lnTo>
                <a:lnTo>
                  <a:pt x="972" y="707"/>
                </a:lnTo>
                <a:lnTo>
                  <a:pt x="972" y="704"/>
                </a:lnTo>
                <a:close/>
                <a:moveTo>
                  <a:pt x="1040" y="626"/>
                </a:moveTo>
                <a:lnTo>
                  <a:pt x="1038" y="621"/>
                </a:lnTo>
                <a:lnTo>
                  <a:pt x="1037" y="617"/>
                </a:lnTo>
                <a:lnTo>
                  <a:pt x="1037" y="613"/>
                </a:lnTo>
                <a:lnTo>
                  <a:pt x="1040" y="609"/>
                </a:lnTo>
                <a:lnTo>
                  <a:pt x="1043" y="607"/>
                </a:lnTo>
                <a:lnTo>
                  <a:pt x="1046" y="605"/>
                </a:lnTo>
                <a:lnTo>
                  <a:pt x="1050" y="605"/>
                </a:lnTo>
                <a:lnTo>
                  <a:pt x="1053" y="608"/>
                </a:lnTo>
                <a:lnTo>
                  <a:pt x="1058" y="610"/>
                </a:lnTo>
                <a:lnTo>
                  <a:pt x="1059" y="614"/>
                </a:lnTo>
                <a:lnTo>
                  <a:pt x="1055" y="615"/>
                </a:lnTo>
                <a:lnTo>
                  <a:pt x="1051" y="616"/>
                </a:lnTo>
                <a:lnTo>
                  <a:pt x="1056" y="617"/>
                </a:lnTo>
                <a:lnTo>
                  <a:pt x="1061" y="619"/>
                </a:lnTo>
                <a:lnTo>
                  <a:pt x="1062" y="621"/>
                </a:lnTo>
                <a:lnTo>
                  <a:pt x="1063" y="622"/>
                </a:lnTo>
                <a:lnTo>
                  <a:pt x="1063" y="625"/>
                </a:lnTo>
                <a:lnTo>
                  <a:pt x="1063" y="626"/>
                </a:lnTo>
                <a:lnTo>
                  <a:pt x="1062" y="627"/>
                </a:lnTo>
                <a:lnTo>
                  <a:pt x="1061" y="627"/>
                </a:lnTo>
                <a:lnTo>
                  <a:pt x="1058" y="627"/>
                </a:lnTo>
                <a:lnTo>
                  <a:pt x="1057" y="625"/>
                </a:lnTo>
                <a:lnTo>
                  <a:pt x="1053" y="622"/>
                </a:lnTo>
                <a:lnTo>
                  <a:pt x="1051" y="621"/>
                </a:lnTo>
                <a:lnTo>
                  <a:pt x="1047" y="621"/>
                </a:lnTo>
                <a:lnTo>
                  <a:pt x="1044" y="622"/>
                </a:lnTo>
                <a:lnTo>
                  <a:pt x="1044" y="626"/>
                </a:lnTo>
                <a:lnTo>
                  <a:pt x="1043" y="628"/>
                </a:lnTo>
                <a:lnTo>
                  <a:pt x="1041" y="627"/>
                </a:lnTo>
                <a:lnTo>
                  <a:pt x="1040" y="626"/>
                </a:lnTo>
                <a:close/>
                <a:moveTo>
                  <a:pt x="947" y="670"/>
                </a:moveTo>
                <a:lnTo>
                  <a:pt x="949" y="671"/>
                </a:lnTo>
                <a:lnTo>
                  <a:pt x="953" y="675"/>
                </a:lnTo>
                <a:lnTo>
                  <a:pt x="953" y="677"/>
                </a:lnTo>
                <a:lnTo>
                  <a:pt x="954" y="680"/>
                </a:lnTo>
                <a:lnTo>
                  <a:pt x="953" y="681"/>
                </a:lnTo>
                <a:lnTo>
                  <a:pt x="953" y="682"/>
                </a:lnTo>
                <a:lnTo>
                  <a:pt x="951" y="682"/>
                </a:lnTo>
                <a:lnTo>
                  <a:pt x="950" y="682"/>
                </a:lnTo>
                <a:lnTo>
                  <a:pt x="948" y="680"/>
                </a:lnTo>
                <a:lnTo>
                  <a:pt x="947" y="677"/>
                </a:lnTo>
                <a:lnTo>
                  <a:pt x="945" y="673"/>
                </a:lnTo>
                <a:lnTo>
                  <a:pt x="947" y="670"/>
                </a:lnTo>
                <a:close/>
                <a:moveTo>
                  <a:pt x="888" y="665"/>
                </a:moveTo>
                <a:lnTo>
                  <a:pt x="890" y="665"/>
                </a:lnTo>
                <a:lnTo>
                  <a:pt x="893" y="669"/>
                </a:lnTo>
                <a:lnTo>
                  <a:pt x="895" y="675"/>
                </a:lnTo>
                <a:lnTo>
                  <a:pt x="894" y="677"/>
                </a:lnTo>
                <a:lnTo>
                  <a:pt x="891" y="676"/>
                </a:lnTo>
                <a:lnTo>
                  <a:pt x="888" y="673"/>
                </a:lnTo>
                <a:lnTo>
                  <a:pt x="887" y="668"/>
                </a:lnTo>
                <a:lnTo>
                  <a:pt x="888" y="665"/>
                </a:lnTo>
                <a:close/>
                <a:moveTo>
                  <a:pt x="905" y="633"/>
                </a:moveTo>
                <a:lnTo>
                  <a:pt x="908" y="634"/>
                </a:lnTo>
                <a:lnTo>
                  <a:pt x="912" y="637"/>
                </a:lnTo>
                <a:lnTo>
                  <a:pt x="914" y="640"/>
                </a:lnTo>
                <a:lnTo>
                  <a:pt x="917" y="645"/>
                </a:lnTo>
                <a:lnTo>
                  <a:pt x="917" y="651"/>
                </a:lnTo>
                <a:lnTo>
                  <a:pt x="915" y="656"/>
                </a:lnTo>
                <a:lnTo>
                  <a:pt x="913" y="658"/>
                </a:lnTo>
                <a:lnTo>
                  <a:pt x="911" y="661"/>
                </a:lnTo>
                <a:lnTo>
                  <a:pt x="907" y="661"/>
                </a:lnTo>
                <a:lnTo>
                  <a:pt x="903" y="658"/>
                </a:lnTo>
                <a:lnTo>
                  <a:pt x="900" y="655"/>
                </a:lnTo>
                <a:lnTo>
                  <a:pt x="899" y="649"/>
                </a:lnTo>
                <a:lnTo>
                  <a:pt x="897" y="644"/>
                </a:lnTo>
                <a:lnTo>
                  <a:pt x="899" y="639"/>
                </a:lnTo>
                <a:lnTo>
                  <a:pt x="901" y="635"/>
                </a:lnTo>
                <a:lnTo>
                  <a:pt x="905" y="633"/>
                </a:lnTo>
                <a:close/>
                <a:moveTo>
                  <a:pt x="913" y="676"/>
                </a:moveTo>
                <a:lnTo>
                  <a:pt x="912" y="669"/>
                </a:lnTo>
                <a:lnTo>
                  <a:pt x="913" y="665"/>
                </a:lnTo>
                <a:lnTo>
                  <a:pt x="915" y="668"/>
                </a:lnTo>
                <a:lnTo>
                  <a:pt x="919" y="674"/>
                </a:lnTo>
                <a:lnTo>
                  <a:pt x="924" y="687"/>
                </a:lnTo>
                <a:lnTo>
                  <a:pt x="926" y="701"/>
                </a:lnTo>
                <a:lnTo>
                  <a:pt x="929" y="718"/>
                </a:lnTo>
                <a:lnTo>
                  <a:pt x="929" y="737"/>
                </a:lnTo>
                <a:lnTo>
                  <a:pt x="929" y="740"/>
                </a:lnTo>
                <a:lnTo>
                  <a:pt x="927" y="742"/>
                </a:lnTo>
                <a:lnTo>
                  <a:pt x="926" y="745"/>
                </a:lnTo>
                <a:lnTo>
                  <a:pt x="925" y="745"/>
                </a:lnTo>
                <a:lnTo>
                  <a:pt x="924" y="745"/>
                </a:lnTo>
                <a:lnTo>
                  <a:pt x="923" y="743"/>
                </a:lnTo>
                <a:lnTo>
                  <a:pt x="921" y="741"/>
                </a:lnTo>
                <a:lnTo>
                  <a:pt x="920" y="739"/>
                </a:lnTo>
                <a:lnTo>
                  <a:pt x="919" y="722"/>
                </a:lnTo>
                <a:lnTo>
                  <a:pt x="918" y="706"/>
                </a:lnTo>
                <a:lnTo>
                  <a:pt x="915" y="691"/>
                </a:lnTo>
                <a:lnTo>
                  <a:pt x="913" y="676"/>
                </a:lnTo>
                <a:close/>
                <a:moveTo>
                  <a:pt x="987" y="695"/>
                </a:moveTo>
                <a:lnTo>
                  <a:pt x="989" y="687"/>
                </a:lnTo>
                <a:lnTo>
                  <a:pt x="990" y="677"/>
                </a:lnTo>
                <a:lnTo>
                  <a:pt x="992" y="668"/>
                </a:lnTo>
                <a:lnTo>
                  <a:pt x="996" y="658"/>
                </a:lnTo>
                <a:lnTo>
                  <a:pt x="997" y="656"/>
                </a:lnTo>
                <a:lnTo>
                  <a:pt x="998" y="653"/>
                </a:lnTo>
                <a:lnTo>
                  <a:pt x="1001" y="653"/>
                </a:lnTo>
                <a:lnTo>
                  <a:pt x="1003" y="656"/>
                </a:lnTo>
                <a:lnTo>
                  <a:pt x="1007" y="650"/>
                </a:lnTo>
                <a:lnTo>
                  <a:pt x="1009" y="646"/>
                </a:lnTo>
                <a:lnTo>
                  <a:pt x="1010" y="645"/>
                </a:lnTo>
                <a:lnTo>
                  <a:pt x="1011" y="646"/>
                </a:lnTo>
                <a:lnTo>
                  <a:pt x="1010" y="652"/>
                </a:lnTo>
                <a:lnTo>
                  <a:pt x="1007" y="662"/>
                </a:lnTo>
                <a:lnTo>
                  <a:pt x="1009" y="662"/>
                </a:lnTo>
                <a:lnTo>
                  <a:pt x="1010" y="663"/>
                </a:lnTo>
                <a:lnTo>
                  <a:pt x="1015" y="656"/>
                </a:lnTo>
                <a:lnTo>
                  <a:pt x="1017" y="651"/>
                </a:lnTo>
                <a:lnTo>
                  <a:pt x="1019" y="651"/>
                </a:lnTo>
                <a:lnTo>
                  <a:pt x="1019" y="651"/>
                </a:lnTo>
                <a:lnTo>
                  <a:pt x="1020" y="651"/>
                </a:lnTo>
                <a:lnTo>
                  <a:pt x="1020" y="652"/>
                </a:lnTo>
                <a:lnTo>
                  <a:pt x="1019" y="659"/>
                </a:lnTo>
                <a:lnTo>
                  <a:pt x="1017" y="669"/>
                </a:lnTo>
                <a:lnTo>
                  <a:pt x="1010" y="677"/>
                </a:lnTo>
                <a:lnTo>
                  <a:pt x="1004" y="681"/>
                </a:lnTo>
                <a:lnTo>
                  <a:pt x="1002" y="681"/>
                </a:lnTo>
                <a:lnTo>
                  <a:pt x="999" y="681"/>
                </a:lnTo>
                <a:lnTo>
                  <a:pt x="998" y="679"/>
                </a:lnTo>
                <a:lnTo>
                  <a:pt x="997" y="676"/>
                </a:lnTo>
                <a:lnTo>
                  <a:pt x="995" y="685"/>
                </a:lnTo>
                <a:lnTo>
                  <a:pt x="993" y="693"/>
                </a:lnTo>
                <a:lnTo>
                  <a:pt x="991" y="698"/>
                </a:lnTo>
                <a:lnTo>
                  <a:pt x="990" y="699"/>
                </a:lnTo>
                <a:lnTo>
                  <a:pt x="989" y="699"/>
                </a:lnTo>
                <a:lnTo>
                  <a:pt x="987" y="695"/>
                </a:lnTo>
                <a:close/>
                <a:moveTo>
                  <a:pt x="1128" y="797"/>
                </a:moveTo>
                <a:lnTo>
                  <a:pt x="1127" y="796"/>
                </a:lnTo>
                <a:lnTo>
                  <a:pt x="1126" y="796"/>
                </a:lnTo>
                <a:lnTo>
                  <a:pt x="1123" y="796"/>
                </a:lnTo>
                <a:lnTo>
                  <a:pt x="1122" y="797"/>
                </a:lnTo>
                <a:lnTo>
                  <a:pt x="1118" y="803"/>
                </a:lnTo>
                <a:lnTo>
                  <a:pt x="1116" y="808"/>
                </a:lnTo>
                <a:lnTo>
                  <a:pt x="1116" y="814"/>
                </a:lnTo>
                <a:lnTo>
                  <a:pt x="1117" y="818"/>
                </a:lnTo>
                <a:lnTo>
                  <a:pt x="1124" y="824"/>
                </a:lnTo>
                <a:lnTo>
                  <a:pt x="1132" y="829"/>
                </a:lnTo>
                <a:lnTo>
                  <a:pt x="1135" y="831"/>
                </a:lnTo>
                <a:lnTo>
                  <a:pt x="1138" y="831"/>
                </a:lnTo>
                <a:lnTo>
                  <a:pt x="1140" y="830"/>
                </a:lnTo>
                <a:lnTo>
                  <a:pt x="1139" y="827"/>
                </a:lnTo>
                <a:lnTo>
                  <a:pt x="1136" y="824"/>
                </a:lnTo>
                <a:lnTo>
                  <a:pt x="1134" y="820"/>
                </a:lnTo>
                <a:lnTo>
                  <a:pt x="1138" y="823"/>
                </a:lnTo>
                <a:lnTo>
                  <a:pt x="1142" y="825"/>
                </a:lnTo>
                <a:lnTo>
                  <a:pt x="1145" y="824"/>
                </a:lnTo>
                <a:lnTo>
                  <a:pt x="1145" y="823"/>
                </a:lnTo>
                <a:lnTo>
                  <a:pt x="1145" y="820"/>
                </a:lnTo>
                <a:lnTo>
                  <a:pt x="1142" y="818"/>
                </a:lnTo>
                <a:lnTo>
                  <a:pt x="1140" y="814"/>
                </a:lnTo>
                <a:lnTo>
                  <a:pt x="1138" y="812"/>
                </a:lnTo>
                <a:lnTo>
                  <a:pt x="1138" y="811"/>
                </a:lnTo>
                <a:lnTo>
                  <a:pt x="1140" y="808"/>
                </a:lnTo>
                <a:lnTo>
                  <a:pt x="1140" y="806"/>
                </a:lnTo>
                <a:lnTo>
                  <a:pt x="1139" y="803"/>
                </a:lnTo>
                <a:lnTo>
                  <a:pt x="1133" y="801"/>
                </a:lnTo>
                <a:lnTo>
                  <a:pt x="1128" y="797"/>
                </a:lnTo>
                <a:close/>
                <a:moveTo>
                  <a:pt x="1128" y="737"/>
                </a:moveTo>
                <a:lnTo>
                  <a:pt x="1124" y="731"/>
                </a:lnTo>
                <a:lnTo>
                  <a:pt x="1124" y="728"/>
                </a:lnTo>
                <a:lnTo>
                  <a:pt x="1124" y="727"/>
                </a:lnTo>
                <a:lnTo>
                  <a:pt x="1126" y="725"/>
                </a:lnTo>
                <a:lnTo>
                  <a:pt x="1128" y="725"/>
                </a:lnTo>
                <a:lnTo>
                  <a:pt x="1132" y="725"/>
                </a:lnTo>
                <a:lnTo>
                  <a:pt x="1129" y="722"/>
                </a:lnTo>
                <a:lnTo>
                  <a:pt x="1128" y="718"/>
                </a:lnTo>
                <a:lnTo>
                  <a:pt x="1128" y="716"/>
                </a:lnTo>
                <a:lnTo>
                  <a:pt x="1129" y="715"/>
                </a:lnTo>
                <a:lnTo>
                  <a:pt x="1132" y="716"/>
                </a:lnTo>
                <a:lnTo>
                  <a:pt x="1134" y="717"/>
                </a:lnTo>
                <a:lnTo>
                  <a:pt x="1136" y="719"/>
                </a:lnTo>
                <a:lnTo>
                  <a:pt x="1140" y="723"/>
                </a:lnTo>
                <a:lnTo>
                  <a:pt x="1141" y="729"/>
                </a:lnTo>
                <a:lnTo>
                  <a:pt x="1144" y="736"/>
                </a:lnTo>
                <a:lnTo>
                  <a:pt x="1144" y="745"/>
                </a:lnTo>
                <a:lnTo>
                  <a:pt x="1142" y="754"/>
                </a:lnTo>
                <a:lnTo>
                  <a:pt x="1141" y="757"/>
                </a:lnTo>
                <a:lnTo>
                  <a:pt x="1140" y="758"/>
                </a:lnTo>
                <a:lnTo>
                  <a:pt x="1138" y="757"/>
                </a:lnTo>
                <a:lnTo>
                  <a:pt x="1136" y="754"/>
                </a:lnTo>
                <a:lnTo>
                  <a:pt x="1133" y="745"/>
                </a:lnTo>
                <a:lnTo>
                  <a:pt x="1128" y="737"/>
                </a:lnTo>
                <a:close/>
                <a:moveTo>
                  <a:pt x="1133" y="788"/>
                </a:moveTo>
                <a:lnTo>
                  <a:pt x="1135" y="781"/>
                </a:lnTo>
                <a:lnTo>
                  <a:pt x="1136" y="773"/>
                </a:lnTo>
                <a:lnTo>
                  <a:pt x="1136" y="771"/>
                </a:lnTo>
                <a:lnTo>
                  <a:pt x="1138" y="771"/>
                </a:lnTo>
                <a:lnTo>
                  <a:pt x="1139" y="771"/>
                </a:lnTo>
                <a:lnTo>
                  <a:pt x="1140" y="773"/>
                </a:lnTo>
                <a:lnTo>
                  <a:pt x="1144" y="778"/>
                </a:lnTo>
                <a:lnTo>
                  <a:pt x="1147" y="783"/>
                </a:lnTo>
                <a:lnTo>
                  <a:pt x="1150" y="789"/>
                </a:lnTo>
                <a:lnTo>
                  <a:pt x="1151" y="797"/>
                </a:lnTo>
                <a:lnTo>
                  <a:pt x="1152" y="800"/>
                </a:lnTo>
                <a:lnTo>
                  <a:pt x="1152" y="802"/>
                </a:lnTo>
                <a:lnTo>
                  <a:pt x="1151" y="803"/>
                </a:lnTo>
                <a:lnTo>
                  <a:pt x="1148" y="805"/>
                </a:lnTo>
                <a:lnTo>
                  <a:pt x="1146" y="805"/>
                </a:lnTo>
                <a:lnTo>
                  <a:pt x="1144" y="803"/>
                </a:lnTo>
                <a:lnTo>
                  <a:pt x="1141" y="802"/>
                </a:lnTo>
                <a:lnTo>
                  <a:pt x="1138" y="800"/>
                </a:lnTo>
                <a:lnTo>
                  <a:pt x="1135" y="796"/>
                </a:lnTo>
                <a:lnTo>
                  <a:pt x="1134" y="794"/>
                </a:lnTo>
                <a:lnTo>
                  <a:pt x="1133" y="790"/>
                </a:lnTo>
                <a:lnTo>
                  <a:pt x="1133" y="788"/>
                </a:lnTo>
                <a:close/>
                <a:moveTo>
                  <a:pt x="1096" y="911"/>
                </a:moveTo>
                <a:lnTo>
                  <a:pt x="1097" y="913"/>
                </a:lnTo>
                <a:lnTo>
                  <a:pt x="1098" y="916"/>
                </a:lnTo>
                <a:lnTo>
                  <a:pt x="1099" y="920"/>
                </a:lnTo>
                <a:lnTo>
                  <a:pt x="1099" y="925"/>
                </a:lnTo>
                <a:lnTo>
                  <a:pt x="1099" y="929"/>
                </a:lnTo>
                <a:lnTo>
                  <a:pt x="1098" y="933"/>
                </a:lnTo>
                <a:lnTo>
                  <a:pt x="1097" y="935"/>
                </a:lnTo>
                <a:lnTo>
                  <a:pt x="1096" y="937"/>
                </a:lnTo>
                <a:lnTo>
                  <a:pt x="1094" y="935"/>
                </a:lnTo>
                <a:lnTo>
                  <a:pt x="1093" y="933"/>
                </a:lnTo>
                <a:lnTo>
                  <a:pt x="1092" y="929"/>
                </a:lnTo>
                <a:lnTo>
                  <a:pt x="1092" y="925"/>
                </a:lnTo>
                <a:lnTo>
                  <a:pt x="1092" y="920"/>
                </a:lnTo>
                <a:lnTo>
                  <a:pt x="1093" y="916"/>
                </a:lnTo>
                <a:lnTo>
                  <a:pt x="1094" y="913"/>
                </a:lnTo>
                <a:lnTo>
                  <a:pt x="1096" y="911"/>
                </a:lnTo>
                <a:close/>
                <a:moveTo>
                  <a:pt x="1087" y="860"/>
                </a:moveTo>
                <a:lnTo>
                  <a:pt x="1088" y="860"/>
                </a:lnTo>
                <a:lnTo>
                  <a:pt x="1090" y="861"/>
                </a:lnTo>
                <a:lnTo>
                  <a:pt x="1092" y="862"/>
                </a:lnTo>
                <a:lnTo>
                  <a:pt x="1093" y="865"/>
                </a:lnTo>
                <a:lnTo>
                  <a:pt x="1096" y="869"/>
                </a:lnTo>
                <a:lnTo>
                  <a:pt x="1096" y="873"/>
                </a:lnTo>
                <a:lnTo>
                  <a:pt x="1092" y="872"/>
                </a:lnTo>
                <a:lnTo>
                  <a:pt x="1088" y="868"/>
                </a:lnTo>
                <a:lnTo>
                  <a:pt x="1086" y="862"/>
                </a:lnTo>
                <a:lnTo>
                  <a:pt x="1087" y="860"/>
                </a:lnTo>
                <a:close/>
              </a:path>
            </a:pathLst>
          </a:custGeom>
          <a:solidFill>
            <a:srgbClr val="FEFEFE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711" name="Freeform 39"/>
          <p:cNvSpPr>
            <a:spLocks noEditPoints="1"/>
          </p:cNvSpPr>
          <p:nvPr/>
        </p:nvSpPr>
        <p:spPr bwMode="auto">
          <a:xfrm>
            <a:off x="10838142" y="5615424"/>
            <a:ext cx="414485" cy="452113"/>
          </a:xfrm>
          <a:custGeom>
            <a:avLst/>
            <a:gdLst/>
            <a:ahLst/>
            <a:cxnLst>
              <a:cxn ang="0">
                <a:pos x="18" y="19"/>
              </a:cxn>
              <a:cxn ang="0">
                <a:pos x="47" y="55"/>
              </a:cxn>
              <a:cxn ang="0">
                <a:pos x="61" y="78"/>
              </a:cxn>
              <a:cxn ang="0">
                <a:pos x="57" y="82"/>
              </a:cxn>
              <a:cxn ang="0">
                <a:pos x="39" y="60"/>
              </a:cxn>
              <a:cxn ang="0">
                <a:pos x="13" y="22"/>
              </a:cxn>
              <a:cxn ang="0">
                <a:pos x="0" y="1"/>
              </a:cxn>
              <a:cxn ang="0">
                <a:pos x="2" y="0"/>
              </a:cxn>
              <a:cxn ang="0">
                <a:pos x="101" y="167"/>
              </a:cxn>
              <a:cxn ang="0">
                <a:pos x="101" y="172"/>
              </a:cxn>
              <a:cxn ang="0">
                <a:pos x="95" y="169"/>
              </a:cxn>
              <a:cxn ang="0">
                <a:pos x="91" y="162"/>
              </a:cxn>
              <a:cxn ang="0">
                <a:pos x="90" y="154"/>
              </a:cxn>
              <a:cxn ang="0">
                <a:pos x="92" y="145"/>
              </a:cxn>
              <a:cxn ang="0">
                <a:pos x="97" y="137"/>
              </a:cxn>
              <a:cxn ang="0">
                <a:pos x="105" y="130"/>
              </a:cxn>
              <a:cxn ang="0">
                <a:pos x="114" y="127"/>
              </a:cxn>
              <a:cxn ang="0">
                <a:pos x="122" y="129"/>
              </a:cxn>
              <a:cxn ang="0">
                <a:pos x="131" y="133"/>
              </a:cxn>
              <a:cxn ang="0">
                <a:pos x="134" y="138"/>
              </a:cxn>
              <a:cxn ang="0">
                <a:pos x="127" y="139"/>
              </a:cxn>
              <a:cxn ang="0">
                <a:pos x="114" y="142"/>
              </a:cxn>
              <a:cxn ang="0">
                <a:pos x="104" y="147"/>
              </a:cxn>
              <a:cxn ang="0">
                <a:pos x="101" y="155"/>
              </a:cxn>
              <a:cxn ang="0">
                <a:pos x="101" y="167"/>
              </a:cxn>
              <a:cxn ang="0">
                <a:pos x="120" y="156"/>
              </a:cxn>
              <a:cxn ang="0">
                <a:pos x="116" y="156"/>
              </a:cxn>
              <a:cxn ang="0">
                <a:pos x="113" y="161"/>
              </a:cxn>
              <a:cxn ang="0">
                <a:pos x="165" y="239"/>
              </a:cxn>
              <a:cxn ang="0">
                <a:pos x="284" y="405"/>
              </a:cxn>
              <a:cxn ang="0">
                <a:pos x="425" y="597"/>
              </a:cxn>
              <a:cxn ang="0">
                <a:pos x="582" y="810"/>
              </a:cxn>
              <a:cxn ang="0">
                <a:pos x="666" y="928"/>
              </a:cxn>
              <a:cxn ang="0">
                <a:pos x="676" y="936"/>
              </a:cxn>
              <a:cxn ang="0">
                <a:pos x="682" y="928"/>
              </a:cxn>
              <a:cxn ang="0">
                <a:pos x="677" y="917"/>
              </a:cxn>
              <a:cxn ang="0">
                <a:pos x="607" y="824"/>
              </a:cxn>
              <a:cxn ang="0">
                <a:pos x="467" y="628"/>
              </a:cxn>
              <a:cxn ang="0">
                <a:pos x="325" y="431"/>
              </a:cxn>
              <a:cxn ang="0">
                <a:pos x="188" y="244"/>
              </a:cxn>
            </a:cxnLst>
            <a:rect l="0" t="0" r="r" b="b"/>
            <a:pathLst>
              <a:path w="685" h="941">
                <a:moveTo>
                  <a:pt x="3" y="1"/>
                </a:moveTo>
                <a:lnTo>
                  <a:pt x="18" y="19"/>
                </a:lnTo>
                <a:lnTo>
                  <a:pt x="32" y="37"/>
                </a:lnTo>
                <a:lnTo>
                  <a:pt x="47" y="55"/>
                </a:lnTo>
                <a:lnTo>
                  <a:pt x="61" y="75"/>
                </a:lnTo>
                <a:lnTo>
                  <a:pt x="61" y="78"/>
                </a:lnTo>
                <a:lnTo>
                  <a:pt x="60" y="81"/>
                </a:lnTo>
                <a:lnTo>
                  <a:pt x="57" y="82"/>
                </a:lnTo>
                <a:lnTo>
                  <a:pt x="55" y="82"/>
                </a:lnTo>
                <a:lnTo>
                  <a:pt x="39" y="60"/>
                </a:lnTo>
                <a:lnTo>
                  <a:pt x="26" y="41"/>
                </a:lnTo>
                <a:lnTo>
                  <a:pt x="13" y="22"/>
                </a:lnTo>
                <a:lnTo>
                  <a:pt x="1" y="4"/>
                </a:lnTo>
                <a:lnTo>
                  <a:pt x="0" y="1"/>
                </a:lnTo>
                <a:lnTo>
                  <a:pt x="1" y="0"/>
                </a:lnTo>
                <a:lnTo>
                  <a:pt x="2" y="0"/>
                </a:lnTo>
                <a:lnTo>
                  <a:pt x="3" y="1"/>
                </a:lnTo>
                <a:close/>
                <a:moveTo>
                  <a:pt x="101" y="167"/>
                </a:moveTo>
                <a:lnTo>
                  <a:pt x="101" y="171"/>
                </a:lnTo>
                <a:lnTo>
                  <a:pt x="101" y="172"/>
                </a:lnTo>
                <a:lnTo>
                  <a:pt x="98" y="172"/>
                </a:lnTo>
                <a:lnTo>
                  <a:pt x="95" y="169"/>
                </a:lnTo>
                <a:lnTo>
                  <a:pt x="92" y="166"/>
                </a:lnTo>
                <a:lnTo>
                  <a:pt x="91" y="162"/>
                </a:lnTo>
                <a:lnTo>
                  <a:pt x="90" y="157"/>
                </a:lnTo>
                <a:lnTo>
                  <a:pt x="90" y="154"/>
                </a:lnTo>
                <a:lnTo>
                  <a:pt x="91" y="149"/>
                </a:lnTo>
                <a:lnTo>
                  <a:pt x="92" y="145"/>
                </a:lnTo>
                <a:lnTo>
                  <a:pt x="95" y="141"/>
                </a:lnTo>
                <a:lnTo>
                  <a:pt x="97" y="137"/>
                </a:lnTo>
                <a:lnTo>
                  <a:pt x="102" y="133"/>
                </a:lnTo>
                <a:lnTo>
                  <a:pt x="105" y="130"/>
                </a:lnTo>
                <a:lnTo>
                  <a:pt x="109" y="129"/>
                </a:lnTo>
                <a:lnTo>
                  <a:pt x="114" y="127"/>
                </a:lnTo>
                <a:lnTo>
                  <a:pt x="117" y="127"/>
                </a:lnTo>
                <a:lnTo>
                  <a:pt x="122" y="129"/>
                </a:lnTo>
                <a:lnTo>
                  <a:pt x="126" y="131"/>
                </a:lnTo>
                <a:lnTo>
                  <a:pt x="131" y="133"/>
                </a:lnTo>
                <a:lnTo>
                  <a:pt x="134" y="137"/>
                </a:lnTo>
                <a:lnTo>
                  <a:pt x="134" y="138"/>
                </a:lnTo>
                <a:lnTo>
                  <a:pt x="132" y="139"/>
                </a:lnTo>
                <a:lnTo>
                  <a:pt x="127" y="139"/>
                </a:lnTo>
                <a:lnTo>
                  <a:pt x="120" y="139"/>
                </a:lnTo>
                <a:lnTo>
                  <a:pt x="114" y="142"/>
                </a:lnTo>
                <a:lnTo>
                  <a:pt x="108" y="144"/>
                </a:lnTo>
                <a:lnTo>
                  <a:pt x="104" y="147"/>
                </a:lnTo>
                <a:lnTo>
                  <a:pt x="102" y="151"/>
                </a:lnTo>
                <a:lnTo>
                  <a:pt x="101" y="155"/>
                </a:lnTo>
                <a:lnTo>
                  <a:pt x="99" y="161"/>
                </a:lnTo>
                <a:lnTo>
                  <a:pt x="101" y="167"/>
                </a:lnTo>
                <a:close/>
                <a:moveTo>
                  <a:pt x="123" y="156"/>
                </a:moveTo>
                <a:lnTo>
                  <a:pt x="120" y="156"/>
                </a:lnTo>
                <a:lnTo>
                  <a:pt x="117" y="155"/>
                </a:lnTo>
                <a:lnTo>
                  <a:pt x="116" y="156"/>
                </a:lnTo>
                <a:lnTo>
                  <a:pt x="114" y="157"/>
                </a:lnTo>
                <a:lnTo>
                  <a:pt x="113" y="161"/>
                </a:lnTo>
                <a:lnTo>
                  <a:pt x="114" y="167"/>
                </a:lnTo>
                <a:lnTo>
                  <a:pt x="165" y="239"/>
                </a:lnTo>
                <a:lnTo>
                  <a:pt x="222" y="318"/>
                </a:lnTo>
                <a:lnTo>
                  <a:pt x="284" y="405"/>
                </a:lnTo>
                <a:lnTo>
                  <a:pt x="353" y="497"/>
                </a:lnTo>
                <a:lnTo>
                  <a:pt x="425" y="597"/>
                </a:lnTo>
                <a:lnTo>
                  <a:pt x="502" y="701"/>
                </a:lnTo>
                <a:lnTo>
                  <a:pt x="582" y="810"/>
                </a:lnTo>
                <a:lnTo>
                  <a:pt x="667" y="926"/>
                </a:lnTo>
                <a:lnTo>
                  <a:pt x="666" y="928"/>
                </a:lnTo>
                <a:lnTo>
                  <a:pt x="666" y="930"/>
                </a:lnTo>
                <a:lnTo>
                  <a:pt x="676" y="936"/>
                </a:lnTo>
                <a:lnTo>
                  <a:pt x="685" y="941"/>
                </a:lnTo>
                <a:lnTo>
                  <a:pt x="682" y="928"/>
                </a:lnTo>
                <a:lnTo>
                  <a:pt x="678" y="916"/>
                </a:lnTo>
                <a:lnTo>
                  <a:pt x="677" y="917"/>
                </a:lnTo>
                <a:lnTo>
                  <a:pt x="674" y="918"/>
                </a:lnTo>
                <a:lnTo>
                  <a:pt x="607" y="824"/>
                </a:lnTo>
                <a:lnTo>
                  <a:pt x="538" y="726"/>
                </a:lnTo>
                <a:lnTo>
                  <a:pt x="467" y="628"/>
                </a:lnTo>
                <a:lnTo>
                  <a:pt x="396" y="528"/>
                </a:lnTo>
                <a:lnTo>
                  <a:pt x="325" y="431"/>
                </a:lnTo>
                <a:lnTo>
                  <a:pt x="255" y="335"/>
                </a:lnTo>
                <a:lnTo>
                  <a:pt x="188" y="244"/>
                </a:lnTo>
                <a:lnTo>
                  <a:pt x="123" y="156"/>
                </a:lnTo>
                <a:close/>
              </a:path>
            </a:pathLst>
          </a:custGeom>
          <a:solidFill>
            <a:srgbClr val="FECC00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712" name="Freeform 40"/>
          <p:cNvSpPr>
            <a:spLocks noEditPoints="1"/>
          </p:cNvSpPr>
          <p:nvPr/>
        </p:nvSpPr>
        <p:spPr bwMode="auto">
          <a:xfrm>
            <a:off x="10825472" y="5693163"/>
            <a:ext cx="323986" cy="187180"/>
          </a:xfrm>
          <a:custGeom>
            <a:avLst/>
            <a:gdLst/>
            <a:ahLst/>
            <a:cxnLst>
              <a:cxn ang="0">
                <a:pos x="531" y="8"/>
              </a:cxn>
              <a:cxn ang="0">
                <a:pos x="477" y="35"/>
              </a:cxn>
              <a:cxn ang="0">
                <a:pos x="196" y="386"/>
              </a:cxn>
              <a:cxn ang="0">
                <a:pos x="252" y="371"/>
              </a:cxn>
              <a:cxn ang="0">
                <a:pos x="232" y="385"/>
              </a:cxn>
              <a:cxn ang="0">
                <a:pos x="215" y="385"/>
              </a:cxn>
              <a:cxn ang="0">
                <a:pos x="33" y="335"/>
              </a:cxn>
              <a:cxn ang="0">
                <a:pos x="77" y="329"/>
              </a:cxn>
              <a:cxn ang="0">
                <a:pos x="119" y="339"/>
              </a:cxn>
              <a:cxn ang="0">
                <a:pos x="158" y="356"/>
              </a:cxn>
              <a:cxn ang="0">
                <a:pos x="197" y="364"/>
              </a:cxn>
              <a:cxn ang="0">
                <a:pos x="236" y="356"/>
              </a:cxn>
              <a:cxn ang="0">
                <a:pos x="273" y="325"/>
              </a:cxn>
              <a:cxn ang="0">
                <a:pos x="93" y="320"/>
              </a:cxn>
              <a:cxn ang="0">
                <a:pos x="116" y="184"/>
              </a:cxn>
              <a:cxn ang="0">
                <a:pos x="142" y="187"/>
              </a:cxn>
              <a:cxn ang="0">
                <a:pos x="180" y="182"/>
              </a:cxn>
              <a:cxn ang="0">
                <a:pos x="207" y="185"/>
              </a:cxn>
              <a:cxn ang="0">
                <a:pos x="218" y="206"/>
              </a:cxn>
              <a:cxn ang="0">
                <a:pos x="252" y="208"/>
              </a:cxn>
              <a:cxn ang="0">
                <a:pos x="243" y="219"/>
              </a:cxn>
              <a:cxn ang="0">
                <a:pos x="224" y="235"/>
              </a:cxn>
              <a:cxn ang="0">
                <a:pos x="186" y="253"/>
              </a:cxn>
              <a:cxn ang="0">
                <a:pos x="136" y="279"/>
              </a:cxn>
              <a:cxn ang="0">
                <a:pos x="273" y="235"/>
              </a:cxn>
              <a:cxn ang="0">
                <a:pos x="226" y="272"/>
              </a:cxn>
              <a:cxn ang="0">
                <a:pos x="194" y="291"/>
              </a:cxn>
              <a:cxn ang="0">
                <a:pos x="263" y="275"/>
              </a:cxn>
              <a:cxn ang="0">
                <a:pos x="220" y="327"/>
              </a:cxn>
              <a:cxn ang="0">
                <a:pos x="185" y="315"/>
              </a:cxn>
              <a:cxn ang="0">
                <a:pos x="149" y="313"/>
              </a:cxn>
              <a:cxn ang="0">
                <a:pos x="110" y="304"/>
              </a:cxn>
              <a:cxn ang="0">
                <a:pos x="84" y="296"/>
              </a:cxn>
              <a:cxn ang="0">
                <a:pos x="56" y="296"/>
              </a:cxn>
              <a:cxn ang="0">
                <a:pos x="33" y="287"/>
              </a:cxn>
              <a:cxn ang="0">
                <a:pos x="180" y="244"/>
              </a:cxn>
              <a:cxn ang="0">
                <a:pos x="143" y="245"/>
              </a:cxn>
              <a:cxn ang="0">
                <a:pos x="106" y="236"/>
              </a:cxn>
              <a:cxn ang="0">
                <a:pos x="68" y="224"/>
              </a:cxn>
              <a:cxn ang="0">
                <a:pos x="62" y="199"/>
              </a:cxn>
              <a:cxn ang="0">
                <a:pos x="93" y="118"/>
              </a:cxn>
              <a:cxn ang="0">
                <a:pos x="135" y="100"/>
              </a:cxn>
              <a:cxn ang="0">
                <a:pos x="128" y="124"/>
              </a:cxn>
              <a:cxn ang="0">
                <a:pos x="349" y="22"/>
              </a:cxn>
              <a:cxn ang="0">
                <a:pos x="313" y="11"/>
              </a:cxn>
              <a:cxn ang="0">
                <a:pos x="244" y="11"/>
              </a:cxn>
              <a:cxn ang="0">
                <a:pos x="270" y="14"/>
              </a:cxn>
              <a:cxn ang="0">
                <a:pos x="292" y="26"/>
              </a:cxn>
              <a:cxn ang="0">
                <a:pos x="320" y="38"/>
              </a:cxn>
              <a:cxn ang="0">
                <a:pos x="368" y="50"/>
              </a:cxn>
              <a:cxn ang="0">
                <a:pos x="243" y="4"/>
              </a:cxn>
              <a:cxn ang="0">
                <a:pos x="224" y="49"/>
              </a:cxn>
              <a:cxn ang="0">
                <a:pos x="245" y="45"/>
              </a:cxn>
              <a:cxn ang="0">
                <a:pos x="281" y="57"/>
              </a:cxn>
              <a:cxn ang="0">
                <a:pos x="304" y="62"/>
              </a:cxn>
              <a:cxn ang="0">
                <a:pos x="326" y="65"/>
              </a:cxn>
              <a:cxn ang="0">
                <a:pos x="364" y="79"/>
              </a:cxn>
              <a:cxn ang="0">
                <a:pos x="273" y="30"/>
              </a:cxn>
              <a:cxn ang="0">
                <a:pos x="467" y="45"/>
              </a:cxn>
              <a:cxn ang="0">
                <a:pos x="505" y="45"/>
              </a:cxn>
              <a:cxn ang="0">
                <a:pos x="491" y="45"/>
              </a:cxn>
            </a:cxnLst>
            <a:rect l="0" t="0" r="r" b="b"/>
            <a:pathLst>
              <a:path w="536" h="388">
                <a:moveTo>
                  <a:pt x="457" y="41"/>
                </a:moveTo>
                <a:lnTo>
                  <a:pt x="459" y="36"/>
                </a:lnTo>
                <a:lnTo>
                  <a:pt x="467" y="29"/>
                </a:lnTo>
                <a:lnTo>
                  <a:pt x="479" y="21"/>
                </a:lnTo>
                <a:lnTo>
                  <a:pt x="495" y="10"/>
                </a:lnTo>
                <a:lnTo>
                  <a:pt x="502" y="5"/>
                </a:lnTo>
                <a:lnTo>
                  <a:pt x="509" y="3"/>
                </a:lnTo>
                <a:lnTo>
                  <a:pt x="515" y="0"/>
                </a:lnTo>
                <a:lnTo>
                  <a:pt x="521" y="0"/>
                </a:lnTo>
                <a:lnTo>
                  <a:pt x="526" y="0"/>
                </a:lnTo>
                <a:lnTo>
                  <a:pt x="533" y="0"/>
                </a:lnTo>
                <a:lnTo>
                  <a:pt x="536" y="3"/>
                </a:lnTo>
                <a:lnTo>
                  <a:pt x="536" y="5"/>
                </a:lnTo>
                <a:lnTo>
                  <a:pt x="535" y="6"/>
                </a:lnTo>
                <a:lnTo>
                  <a:pt x="531" y="8"/>
                </a:lnTo>
                <a:lnTo>
                  <a:pt x="527" y="6"/>
                </a:lnTo>
                <a:lnTo>
                  <a:pt x="523" y="6"/>
                </a:lnTo>
                <a:lnTo>
                  <a:pt x="518" y="10"/>
                </a:lnTo>
                <a:lnTo>
                  <a:pt x="513" y="12"/>
                </a:lnTo>
                <a:lnTo>
                  <a:pt x="512" y="11"/>
                </a:lnTo>
                <a:lnTo>
                  <a:pt x="511" y="9"/>
                </a:lnTo>
                <a:lnTo>
                  <a:pt x="500" y="22"/>
                </a:lnTo>
                <a:lnTo>
                  <a:pt x="491" y="35"/>
                </a:lnTo>
                <a:lnTo>
                  <a:pt x="491" y="32"/>
                </a:lnTo>
                <a:lnTo>
                  <a:pt x="490" y="28"/>
                </a:lnTo>
                <a:lnTo>
                  <a:pt x="485" y="34"/>
                </a:lnTo>
                <a:lnTo>
                  <a:pt x="478" y="43"/>
                </a:lnTo>
                <a:lnTo>
                  <a:pt x="478" y="39"/>
                </a:lnTo>
                <a:lnTo>
                  <a:pt x="478" y="36"/>
                </a:lnTo>
                <a:lnTo>
                  <a:pt x="477" y="35"/>
                </a:lnTo>
                <a:lnTo>
                  <a:pt x="476" y="34"/>
                </a:lnTo>
                <a:lnTo>
                  <a:pt x="469" y="39"/>
                </a:lnTo>
                <a:lnTo>
                  <a:pt x="464" y="41"/>
                </a:lnTo>
                <a:lnTo>
                  <a:pt x="459" y="43"/>
                </a:lnTo>
                <a:lnTo>
                  <a:pt x="457" y="41"/>
                </a:lnTo>
                <a:close/>
                <a:moveTo>
                  <a:pt x="201" y="379"/>
                </a:moveTo>
                <a:lnTo>
                  <a:pt x="204" y="379"/>
                </a:lnTo>
                <a:lnTo>
                  <a:pt x="208" y="380"/>
                </a:lnTo>
                <a:lnTo>
                  <a:pt x="210" y="381"/>
                </a:lnTo>
                <a:lnTo>
                  <a:pt x="212" y="382"/>
                </a:lnTo>
                <a:lnTo>
                  <a:pt x="210" y="383"/>
                </a:lnTo>
                <a:lnTo>
                  <a:pt x="208" y="386"/>
                </a:lnTo>
                <a:lnTo>
                  <a:pt x="204" y="386"/>
                </a:lnTo>
                <a:lnTo>
                  <a:pt x="201" y="387"/>
                </a:lnTo>
                <a:lnTo>
                  <a:pt x="196" y="386"/>
                </a:lnTo>
                <a:lnTo>
                  <a:pt x="192" y="386"/>
                </a:lnTo>
                <a:lnTo>
                  <a:pt x="190" y="383"/>
                </a:lnTo>
                <a:lnTo>
                  <a:pt x="189" y="382"/>
                </a:lnTo>
                <a:lnTo>
                  <a:pt x="190" y="381"/>
                </a:lnTo>
                <a:lnTo>
                  <a:pt x="192" y="380"/>
                </a:lnTo>
                <a:lnTo>
                  <a:pt x="196" y="379"/>
                </a:lnTo>
                <a:lnTo>
                  <a:pt x="201" y="379"/>
                </a:lnTo>
                <a:close/>
                <a:moveTo>
                  <a:pt x="244" y="369"/>
                </a:moveTo>
                <a:lnTo>
                  <a:pt x="248" y="365"/>
                </a:lnTo>
                <a:lnTo>
                  <a:pt x="250" y="363"/>
                </a:lnTo>
                <a:lnTo>
                  <a:pt x="252" y="362"/>
                </a:lnTo>
                <a:lnTo>
                  <a:pt x="254" y="362"/>
                </a:lnTo>
                <a:lnTo>
                  <a:pt x="255" y="364"/>
                </a:lnTo>
                <a:lnTo>
                  <a:pt x="254" y="368"/>
                </a:lnTo>
                <a:lnTo>
                  <a:pt x="252" y="371"/>
                </a:lnTo>
                <a:lnTo>
                  <a:pt x="250" y="375"/>
                </a:lnTo>
                <a:lnTo>
                  <a:pt x="248" y="379"/>
                </a:lnTo>
                <a:lnTo>
                  <a:pt x="244" y="381"/>
                </a:lnTo>
                <a:lnTo>
                  <a:pt x="243" y="382"/>
                </a:lnTo>
                <a:lnTo>
                  <a:pt x="240" y="382"/>
                </a:lnTo>
                <a:lnTo>
                  <a:pt x="240" y="377"/>
                </a:lnTo>
                <a:lnTo>
                  <a:pt x="244" y="369"/>
                </a:lnTo>
                <a:close/>
                <a:moveTo>
                  <a:pt x="231" y="377"/>
                </a:moveTo>
                <a:lnTo>
                  <a:pt x="232" y="374"/>
                </a:lnTo>
                <a:lnTo>
                  <a:pt x="234" y="371"/>
                </a:lnTo>
                <a:lnTo>
                  <a:pt x="236" y="371"/>
                </a:lnTo>
                <a:lnTo>
                  <a:pt x="238" y="371"/>
                </a:lnTo>
                <a:lnTo>
                  <a:pt x="238" y="375"/>
                </a:lnTo>
                <a:lnTo>
                  <a:pt x="234" y="381"/>
                </a:lnTo>
                <a:lnTo>
                  <a:pt x="232" y="385"/>
                </a:lnTo>
                <a:lnTo>
                  <a:pt x="231" y="387"/>
                </a:lnTo>
                <a:lnTo>
                  <a:pt x="228" y="388"/>
                </a:lnTo>
                <a:lnTo>
                  <a:pt x="227" y="387"/>
                </a:lnTo>
                <a:lnTo>
                  <a:pt x="227" y="386"/>
                </a:lnTo>
                <a:lnTo>
                  <a:pt x="227" y="383"/>
                </a:lnTo>
                <a:lnTo>
                  <a:pt x="228" y="380"/>
                </a:lnTo>
                <a:lnTo>
                  <a:pt x="231" y="377"/>
                </a:lnTo>
                <a:close/>
                <a:moveTo>
                  <a:pt x="218" y="380"/>
                </a:moveTo>
                <a:lnTo>
                  <a:pt x="221" y="375"/>
                </a:lnTo>
                <a:lnTo>
                  <a:pt x="224" y="375"/>
                </a:lnTo>
                <a:lnTo>
                  <a:pt x="224" y="379"/>
                </a:lnTo>
                <a:lnTo>
                  <a:pt x="221" y="383"/>
                </a:lnTo>
                <a:lnTo>
                  <a:pt x="218" y="387"/>
                </a:lnTo>
                <a:lnTo>
                  <a:pt x="215" y="388"/>
                </a:lnTo>
                <a:lnTo>
                  <a:pt x="215" y="385"/>
                </a:lnTo>
                <a:lnTo>
                  <a:pt x="218" y="380"/>
                </a:lnTo>
                <a:close/>
                <a:moveTo>
                  <a:pt x="4" y="334"/>
                </a:moveTo>
                <a:lnTo>
                  <a:pt x="2" y="338"/>
                </a:lnTo>
                <a:lnTo>
                  <a:pt x="0" y="341"/>
                </a:lnTo>
                <a:lnTo>
                  <a:pt x="5" y="339"/>
                </a:lnTo>
                <a:lnTo>
                  <a:pt x="10" y="335"/>
                </a:lnTo>
                <a:lnTo>
                  <a:pt x="9" y="341"/>
                </a:lnTo>
                <a:lnTo>
                  <a:pt x="8" y="347"/>
                </a:lnTo>
                <a:lnTo>
                  <a:pt x="16" y="343"/>
                </a:lnTo>
                <a:lnTo>
                  <a:pt x="27" y="333"/>
                </a:lnTo>
                <a:lnTo>
                  <a:pt x="24" y="339"/>
                </a:lnTo>
                <a:lnTo>
                  <a:pt x="22" y="345"/>
                </a:lnTo>
                <a:lnTo>
                  <a:pt x="26" y="344"/>
                </a:lnTo>
                <a:lnTo>
                  <a:pt x="29" y="340"/>
                </a:lnTo>
                <a:lnTo>
                  <a:pt x="33" y="335"/>
                </a:lnTo>
                <a:lnTo>
                  <a:pt x="36" y="332"/>
                </a:lnTo>
                <a:lnTo>
                  <a:pt x="35" y="338"/>
                </a:lnTo>
                <a:lnTo>
                  <a:pt x="34" y="344"/>
                </a:lnTo>
                <a:lnTo>
                  <a:pt x="39" y="343"/>
                </a:lnTo>
                <a:lnTo>
                  <a:pt x="42" y="339"/>
                </a:lnTo>
                <a:lnTo>
                  <a:pt x="47" y="334"/>
                </a:lnTo>
                <a:lnTo>
                  <a:pt x="51" y="329"/>
                </a:lnTo>
                <a:lnTo>
                  <a:pt x="51" y="335"/>
                </a:lnTo>
                <a:lnTo>
                  <a:pt x="50" y="341"/>
                </a:lnTo>
                <a:lnTo>
                  <a:pt x="57" y="337"/>
                </a:lnTo>
                <a:lnTo>
                  <a:pt x="64" y="329"/>
                </a:lnTo>
                <a:lnTo>
                  <a:pt x="65" y="333"/>
                </a:lnTo>
                <a:lnTo>
                  <a:pt x="66" y="337"/>
                </a:lnTo>
                <a:lnTo>
                  <a:pt x="72" y="334"/>
                </a:lnTo>
                <a:lnTo>
                  <a:pt x="77" y="329"/>
                </a:lnTo>
                <a:lnTo>
                  <a:pt x="78" y="333"/>
                </a:lnTo>
                <a:lnTo>
                  <a:pt x="80" y="337"/>
                </a:lnTo>
                <a:lnTo>
                  <a:pt x="84" y="332"/>
                </a:lnTo>
                <a:lnTo>
                  <a:pt x="89" y="327"/>
                </a:lnTo>
                <a:lnTo>
                  <a:pt x="90" y="331"/>
                </a:lnTo>
                <a:lnTo>
                  <a:pt x="90" y="335"/>
                </a:lnTo>
                <a:lnTo>
                  <a:pt x="96" y="333"/>
                </a:lnTo>
                <a:lnTo>
                  <a:pt x="102" y="332"/>
                </a:lnTo>
                <a:lnTo>
                  <a:pt x="104" y="334"/>
                </a:lnTo>
                <a:lnTo>
                  <a:pt x="105" y="335"/>
                </a:lnTo>
                <a:lnTo>
                  <a:pt x="110" y="334"/>
                </a:lnTo>
                <a:lnTo>
                  <a:pt x="114" y="332"/>
                </a:lnTo>
                <a:lnTo>
                  <a:pt x="113" y="337"/>
                </a:lnTo>
                <a:lnTo>
                  <a:pt x="113" y="341"/>
                </a:lnTo>
                <a:lnTo>
                  <a:pt x="119" y="339"/>
                </a:lnTo>
                <a:lnTo>
                  <a:pt x="125" y="335"/>
                </a:lnTo>
                <a:lnTo>
                  <a:pt x="126" y="339"/>
                </a:lnTo>
                <a:lnTo>
                  <a:pt x="126" y="343"/>
                </a:lnTo>
                <a:lnTo>
                  <a:pt x="131" y="340"/>
                </a:lnTo>
                <a:lnTo>
                  <a:pt x="136" y="337"/>
                </a:lnTo>
                <a:lnTo>
                  <a:pt x="136" y="341"/>
                </a:lnTo>
                <a:lnTo>
                  <a:pt x="136" y="345"/>
                </a:lnTo>
                <a:lnTo>
                  <a:pt x="141" y="344"/>
                </a:lnTo>
                <a:lnTo>
                  <a:pt x="146" y="343"/>
                </a:lnTo>
                <a:lnTo>
                  <a:pt x="147" y="347"/>
                </a:lnTo>
                <a:lnTo>
                  <a:pt x="147" y="351"/>
                </a:lnTo>
                <a:lnTo>
                  <a:pt x="154" y="347"/>
                </a:lnTo>
                <a:lnTo>
                  <a:pt x="162" y="344"/>
                </a:lnTo>
                <a:lnTo>
                  <a:pt x="160" y="350"/>
                </a:lnTo>
                <a:lnTo>
                  <a:pt x="158" y="356"/>
                </a:lnTo>
                <a:lnTo>
                  <a:pt x="164" y="352"/>
                </a:lnTo>
                <a:lnTo>
                  <a:pt x="171" y="347"/>
                </a:lnTo>
                <a:lnTo>
                  <a:pt x="170" y="352"/>
                </a:lnTo>
                <a:lnTo>
                  <a:pt x="168" y="357"/>
                </a:lnTo>
                <a:lnTo>
                  <a:pt x="176" y="353"/>
                </a:lnTo>
                <a:lnTo>
                  <a:pt x="184" y="350"/>
                </a:lnTo>
                <a:lnTo>
                  <a:pt x="179" y="357"/>
                </a:lnTo>
                <a:lnTo>
                  <a:pt x="176" y="363"/>
                </a:lnTo>
                <a:lnTo>
                  <a:pt x="182" y="363"/>
                </a:lnTo>
                <a:lnTo>
                  <a:pt x="186" y="361"/>
                </a:lnTo>
                <a:lnTo>
                  <a:pt x="190" y="357"/>
                </a:lnTo>
                <a:lnTo>
                  <a:pt x="195" y="353"/>
                </a:lnTo>
                <a:lnTo>
                  <a:pt x="192" y="361"/>
                </a:lnTo>
                <a:lnTo>
                  <a:pt x="190" y="367"/>
                </a:lnTo>
                <a:lnTo>
                  <a:pt x="197" y="364"/>
                </a:lnTo>
                <a:lnTo>
                  <a:pt x="203" y="359"/>
                </a:lnTo>
                <a:lnTo>
                  <a:pt x="210" y="353"/>
                </a:lnTo>
                <a:lnTo>
                  <a:pt x="216" y="346"/>
                </a:lnTo>
                <a:lnTo>
                  <a:pt x="218" y="349"/>
                </a:lnTo>
                <a:lnTo>
                  <a:pt x="216" y="353"/>
                </a:lnTo>
                <a:lnTo>
                  <a:pt x="214" y="358"/>
                </a:lnTo>
                <a:lnTo>
                  <a:pt x="210" y="365"/>
                </a:lnTo>
                <a:lnTo>
                  <a:pt x="216" y="362"/>
                </a:lnTo>
                <a:lnTo>
                  <a:pt x="222" y="357"/>
                </a:lnTo>
                <a:lnTo>
                  <a:pt x="226" y="352"/>
                </a:lnTo>
                <a:lnTo>
                  <a:pt x="230" y="346"/>
                </a:lnTo>
                <a:lnTo>
                  <a:pt x="227" y="353"/>
                </a:lnTo>
                <a:lnTo>
                  <a:pt x="226" y="359"/>
                </a:lnTo>
                <a:lnTo>
                  <a:pt x="231" y="358"/>
                </a:lnTo>
                <a:lnTo>
                  <a:pt x="236" y="356"/>
                </a:lnTo>
                <a:lnTo>
                  <a:pt x="240" y="351"/>
                </a:lnTo>
                <a:lnTo>
                  <a:pt x="244" y="345"/>
                </a:lnTo>
                <a:lnTo>
                  <a:pt x="244" y="351"/>
                </a:lnTo>
                <a:lnTo>
                  <a:pt x="244" y="358"/>
                </a:lnTo>
                <a:lnTo>
                  <a:pt x="248" y="355"/>
                </a:lnTo>
                <a:lnTo>
                  <a:pt x="251" y="351"/>
                </a:lnTo>
                <a:lnTo>
                  <a:pt x="254" y="347"/>
                </a:lnTo>
                <a:lnTo>
                  <a:pt x="256" y="343"/>
                </a:lnTo>
                <a:lnTo>
                  <a:pt x="258" y="343"/>
                </a:lnTo>
                <a:lnTo>
                  <a:pt x="261" y="343"/>
                </a:lnTo>
                <a:lnTo>
                  <a:pt x="263" y="343"/>
                </a:lnTo>
                <a:lnTo>
                  <a:pt x="264" y="341"/>
                </a:lnTo>
                <a:lnTo>
                  <a:pt x="269" y="338"/>
                </a:lnTo>
                <a:lnTo>
                  <a:pt x="272" y="331"/>
                </a:lnTo>
                <a:lnTo>
                  <a:pt x="273" y="325"/>
                </a:lnTo>
                <a:lnTo>
                  <a:pt x="273" y="321"/>
                </a:lnTo>
                <a:lnTo>
                  <a:pt x="272" y="320"/>
                </a:lnTo>
                <a:lnTo>
                  <a:pt x="269" y="320"/>
                </a:lnTo>
                <a:lnTo>
                  <a:pt x="267" y="320"/>
                </a:lnTo>
                <a:lnTo>
                  <a:pt x="264" y="321"/>
                </a:lnTo>
                <a:lnTo>
                  <a:pt x="254" y="328"/>
                </a:lnTo>
                <a:lnTo>
                  <a:pt x="242" y="333"/>
                </a:lnTo>
                <a:lnTo>
                  <a:pt x="230" y="337"/>
                </a:lnTo>
                <a:lnTo>
                  <a:pt x="215" y="339"/>
                </a:lnTo>
                <a:lnTo>
                  <a:pt x="200" y="339"/>
                </a:lnTo>
                <a:lnTo>
                  <a:pt x="184" y="338"/>
                </a:lnTo>
                <a:lnTo>
                  <a:pt x="166" y="334"/>
                </a:lnTo>
                <a:lnTo>
                  <a:pt x="146" y="329"/>
                </a:lnTo>
                <a:lnTo>
                  <a:pt x="120" y="323"/>
                </a:lnTo>
                <a:lnTo>
                  <a:pt x="93" y="320"/>
                </a:lnTo>
                <a:lnTo>
                  <a:pt x="66" y="319"/>
                </a:lnTo>
                <a:lnTo>
                  <a:pt x="40" y="317"/>
                </a:lnTo>
                <a:lnTo>
                  <a:pt x="28" y="317"/>
                </a:lnTo>
                <a:lnTo>
                  <a:pt x="18" y="320"/>
                </a:lnTo>
                <a:lnTo>
                  <a:pt x="14" y="322"/>
                </a:lnTo>
                <a:lnTo>
                  <a:pt x="10" y="325"/>
                </a:lnTo>
                <a:lnTo>
                  <a:pt x="6" y="329"/>
                </a:lnTo>
                <a:lnTo>
                  <a:pt x="4" y="334"/>
                </a:lnTo>
                <a:close/>
                <a:moveTo>
                  <a:pt x="86" y="196"/>
                </a:moveTo>
                <a:lnTo>
                  <a:pt x="90" y="189"/>
                </a:lnTo>
                <a:lnTo>
                  <a:pt x="99" y="183"/>
                </a:lnTo>
                <a:lnTo>
                  <a:pt x="100" y="187"/>
                </a:lnTo>
                <a:lnTo>
                  <a:pt x="100" y="189"/>
                </a:lnTo>
                <a:lnTo>
                  <a:pt x="108" y="187"/>
                </a:lnTo>
                <a:lnTo>
                  <a:pt x="116" y="184"/>
                </a:lnTo>
                <a:lnTo>
                  <a:pt x="117" y="187"/>
                </a:lnTo>
                <a:lnTo>
                  <a:pt x="117" y="189"/>
                </a:lnTo>
                <a:lnTo>
                  <a:pt x="125" y="184"/>
                </a:lnTo>
                <a:lnTo>
                  <a:pt x="134" y="181"/>
                </a:lnTo>
                <a:lnTo>
                  <a:pt x="128" y="188"/>
                </a:lnTo>
                <a:lnTo>
                  <a:pt x="125" y="194"/>
                </a:lnTo>
                <a:lnTo>
                  <a:pt x="124" y="195"/>
                </a:lnTo>
                <a:lnTo>
                  <a:pt x="124" y="196"/>
                </a:lnTo>
                <a:lnTo>
                  <a:pt x="125" y="197"/>
                </a:lnTo>
                <a:lnTo>
                  <a:pt x="125" y="197"/>
                </a:lnTo>
                <a:lnTo>
                  <a:pt x="129" y="195"/>
                </a:lnTo>
                <a:lnTo>
                  <a:pt x="135" y="191"/>
                </a:lnTo>
                <a:lnTo>
                  <a:pt x="137" y="189"/>
                </a:lnTo>
                <a:lnTo>
                  <a:pt x="140" y="188"/>
                </a:lnTo>
                <a:lnTo>
                  <a:pt x="142" y="187"/>
                </a:lnTo>
                <a:lnTo>
                  <a:pt x="144" y="188"/>
                </a:lnTo>
                <a:lnTo>
                  <a:pt x="142" y="191"/>
                </a:lnTo>
                <a:lnTo>
                  <a:pt x="141" y="194"/>
                </a:lnTo>
                <a:lnTo>
                  <a:pt x="141" y="195"/>
                </a:lnTo>
                <a:lnTo>
                  <a:pt x="142" y="195"/>
                </a:lnTo>
                <a:lnTo>
                  <a:pt x="148" y="191"/>
                </a:lnTo>
                <a:lnTo>
                  <a:pt x="158" y="184"/>
                </a:lnTo>
                <a:lnTo>
                  <a:pt x="156" y="190"/>
                </a:lnTo>
                <a:lnTo>
                  <a:pt x="154" y="196"/>
                </a:lnTo>
                <a:lnTo>
                  <a:pt x="159" y="195"/>
                </a:lnTo>
                <a:lnTo>
                  <a:pt x="171" y="187"/>
                </a:lnTo>
                <a:lnTo>
                  <a:pt x="173" y="184"/>
                </a:lnTo>
                <a:lnTo>
                  <a:pt x="176" y="182"/>
                </a:lnTo>
                <a:lnTo>
                  <a:pt x="178" y="181"/>
                </a:lnTo>
                <a:lnTo>
                  <a:pt x="180" y="182"/>
                </a:lnTo>
                <a:lnTo>
                  <a:pt x="179" y="187"/>
                </a:lnTo>
                <a:lnTo>
                  <a:pt x="176" y="190"/>
                </a:lnTo>
                <a:lnTo>
                  <a:pt x="170" y="196"/>
                </a:lnTo>
                <a:lnTo>
                  <a:pt x="170" y="199"/>
                </a:lnTo>
                <a:lnTo>
                  <a:pt x="174" y="195"/>
                </a:lnTo>
                <a:lnTo>
                  <a:pt x="185" y="189"/>
                </a:lnTo>
                <a:lnTo>
                  <a:pt x="190" y="187"/>
                </a:lnTo>
                <a:lnTo>
                  <a:pt x="195" y="185"/>
                </a:lnTo>
                <a:lnTo>
                  <a:pt x="191" y="190"/>
                </a:lnTo>
                <a:lnTo>
                  <a:pt x="189" y="194"/>
                </a:lnTo>
                <a:lnTo>
                  <a:pt x="188" y="196"/>
                </a:lnTo>
                <a:lnTo>
                  <a:pt x="189" y="196"/>
                </a:lnTo>
                <a:lnTo>
                  <a:pt x="195" y="194"/>
                </a:lnTo>
                <a:lnTo>
                  <a:pt x="206" y="188"/>
                </a:lnTo>
                <a:lnTo>
                  <a:pt x="207" y="185"/>
                </a:lnTo>
                <a:lnTo>
                  <a:pt x="209" y="184"/>
                </a:lnTo>
                <a:lnTo>
                  <a:pt x="212" y="184"/>
                </a:lnTo>
                <a:lnTo>
                  <a:pt x="214" y="184"/>
                </a:lnTo>
                <a:lnTo>
                  <a:pt x="207" y="191"/>
                </a:lnTo>
                <a:lnTo>
                  <a:pt x="202" y="196"/>
                </a:lnTo>
                <a:lnTo>
                  <a:pt x="200" y="200"/>
                </a:lnTo>
                <a:lnTo>
                  <a:pt x="200" y="202"/>
                </a:lnTo>
                <a:lnTo>
                  <a:pt x="203" y="202"/>
                </a:lnTo>
                <a:lnTo>
                  <a:pt x="208" y="201"/>
                </a:lnTo>
                <a:lnTo>
                  <a:pt x="215" y="197"/>
                </a:lnTo>
                <a:lnTo>
                  <a:pt x="225" y="193"/>
                </a:lnTo>
                <a:lnTo>
                  <a:pt x="220" y="199"/>
                </a:lnTo>
                <a:lnTo>
                  <a:pt x="218" y="202"/>
                </a:lnTo>
                <a:lnTo>
                  <a:pt x="216" y="205"/>
                </a:lnTo>
                <a:lnTo>
                  <a:pt x="218" y="206"/>
                </a:lnTo>
                <a:lnTo>
                  <a:pt x="222" y="203"/>
                </a:lnTo>
                <a:lnTo>
                  <a:pt x="236" y="196"/>
                </a:lnTo>
                <a:lnTo>
                  <a:pt x="239" y="195"/>
                </a:lnTo>
                <a:lnTo>
                  <a:pt x="243" y="195"/>
                </a:lnTo>
                <a:lnTo>
                  <a:pt x="237" y="201"/>
                </a:lnTo>
                <a:lnTo>
                  <a:pt x="234" y="206"/>
                </a:lnTo>
                <a:lnTo>
                  <a:pt x="233" y="208"/>
                </a:lnTo>
                <a:lnTo>
                  <a:pt x="234" y="209"/>
                </a:lnTo>
                <a:lnTo>
                  <a:pt x="234" y="209"/>
                </a:lnTo>
                <a:lnTo>
                  <a:pt x="236" y="208"/>
                </a:lnTo>
                <a:lnTo>
                  <a:pt x="242" y="206"/>
                </a:lnTo>
                <a:lnTo>
                  <a:pt x="248" y="205"/>
                </a:lnTo>
                <a:lnTo>
                  <a:pt x="252" y="202"/>
                </a:lnTo>
                <a:lnTo>
                  <a:pt x="257" y="203"/>
                </a:lnTo>
                <a:lnTo>
                  <a:pt x="252" y="208"/>
                </a:lnTo>
                <a:lnTo>
                  <a:pt x="251" y="212"/>
                </a:lnTo>
                <a:lnTo>
                  <a:pt x="251" y="213"/>
                </a:lnTo>
                <a:lnTo>
                  <a:pt x="254" y="214"/>
                </a:lnTo>
                <a:lnTo>
                  <a:pt x="256" y="214"/>
                </a:lnTo>
                <a:lnTo>
                  <a:pt x="260" y="214"/>
                </a:lnTo>
                <a:lnTo>
                  <a:pt x="261" y="214"/>
                </a:lnTo>
                <a:lnTo>
                  <a:pt x="262" y="215"/>
                </a:lnTo>
                <a:lnTo>
                  <a:pt x="261" y="217"/>
                </a:lnTo>
                <a:lnTo>
                  <a:pt x="260" y="218"/>
                </a:lnTo>
                <a:lnTo>
                  <a:pt x="256" y="223"/>
                </a:lnTo>
                <a:lnTo>
                  <a:pt x="249" y="227"/>
                </a:lnTo>
                <a:lnTo>
                  <a:pt x="246" y="229"/>
                </a:lnTo>
                <a:lnTo>
                  <a:pt x="245" y="227"/>
                </a:lnTo>
                <a:lnTo>
                  <a:pt x="244" y="225"/>
                </a:lnTo>
                <a:lnTo>
                  <a:pt x="243" y="219"/>
                </a:lnTo>
                <a:lnTo>
                  <a:pt x="242" y="223"/>
                </a:lnTo>
                <a:lnTo>
                  <a:pt x="240" y="223"/>
                </a:lnTo>
                <a:lnTo>
                  <a:pt x="239" y="223"/>
                </a:lnTo>
                <a:lnTo>
                  <a:pt x="238" y="221"/>
                </a:lnTo>
                <a:lnTo>
                  <a:pt x="236" y="230"/>
                </a:lnTo>
                <a:lnTo>
                  <a:pt x="234" y="238"/>
                </a:lnTo>
                <a:lnTo>
                  <a:pt x="233" y="238"/>
                </a:lnTo>
                <a:lnTo>
                  <a:pt x="231" y="237"/>
                </a:lnTo>
                <a:lnTo>
                  <a:pt x="231" y="232"/>
                </a:lnTo>
                <a:lnTo>
                  <a:pt x="231" y="227"/>
                </a:lnTo>
                <a:lnTo>
                  <a:pt x="230" y="226"/>
                </a:lnTo>
                <a:lnTo>
                  <a:pt x="228" y="226"/>
                </a:lnTo>
                <a:lnTo>
                  <a:pt x="227" y="226"/>
                </a:lnTo>
                <a:lnTo>
                  <a:pt x="225" y="227"/>
                </a:lnTo>
                <a:lnTo>
                  <a:pt x="224" y="235"/>
                </a:lnTo>
                <a:lnTo>
                  <a:pt x="222" y="241"/>
                </a:lnTo>
                <a:lnTo>
                  <a:pt x="219" y="239"/>
                </a:lnTo>
                <a:lnTo>
                  <a:pt x="216" y="237"/>
                </a:lnTo>
                <a:lnTo>
                  <a:pt x="213" y="244"/>
                </a:lnTo>
                <a:lnTo>
                  <a:pt x="207" y="250"/>
                </a:lnTo>
                <a:lnTo>
                  <a:pt x="204" y="247"/>
                </a:lnTo>
                <a:lnTo>
                  <a:pt x="202" y="247"/>
                </a:lnTo>
                <a:lnTo>
                  <a:pt x="201" y="248"/>
                </a:lnTo>
                <a:lnTo>
                  <a:pt x="200" y="250"/>
                </a:lnTo>
                <a:lnTo>
                  <a:pt x="196" y="250"/>
                </a:lnTo>
                <a:lnTo>
                  <a:pt x="194" y="250"/>
                </a:lnTo>
                <a:lnTo>
                  <a:pt x="191" y="254"/>
                </a:lnTo>
                <a:lnTo>
                  <a:pt x="190" y="255"/>
                </a:lnTo>
                <a:lnTo>
                  <a:pt x="189" y="255"/>
                </a:lnTo>
                <a:lnTo>
                  <a:pt x="186" y="253"/>
                </a:lnTo>
                <a:lnTo>
                  <a:pt x="179" y="259"/>
                </a:lnTo>
                <a:lnTo>
                  <a:pt x="171" y="265"/>
                </a:lnTo>
                <a:lnTo>
                  <a:pt x="170" y="261"/>
                </a:lnTo>
                <a:lnTo>
                  <a:pt x="168" y="259"/>
                </a:lnTo>
                <a:lnTo>
                  <a:pt x="166" y="262"/>
                </a:lnTo>
                <a:lnTo>
                  <a:pt x="162" y="266"/>
                </a:lnTo>
                <a:lnTo>
                  <a:pt x="160" y="267"/>
                </a:lnTo>
                <a:lnTo>
                  <a:pt x="158" y="267"/>
                </a:lnTo>
                <a:lnTo>
                  <a:pt x="155" y="265"/>
                </a:lnTo>
                <a:lnTo>
                  <a:pt x="153" y="262"/>
                </a:lnTo>
                <a:lnTo>
                  <a:pt x="149" y="268"/>
                </a:lnTo>
                <a:lnTo>
                  <a:pt x="146" y="274"/>
                </a:lnTo>
                <a:lnTo>
                  <a:pt x="141" y="275"/>
                </a:lnTo>
                <a:lnTo>
                  <a:pt x="135" y="278"/>
                </a:lnTo>
                <a:lnTo>
                  <a:pt x="136" y="279"/>
                </a:lnTo>
                <a:lnTo>
                  <a:pt x="138" y="280"/>
                </a:lnTo>
                <a:lnTo>
                  <a:pt x="142" y="280"/>
                </a:lnTo>
                <a:lnTo>
                  <a:pt x="147" y="279"/>
                </a:lnTo>
                <a:lnTo>
                  <a:pt x="156" y="278"/>
                </a:lnTo>
                <a:lnTo>
                  <a:pt x="167" y="275"/>
                </a:lnTo>
                <a:lnTo>
                  <a:pt x="179" y="273"/>
                </a:lnTo>
                <a:lnTo>
                  <a:pt x="190" y="269"/>
                </a:lnTo>
                <a:lnTo>
                  <a:pt x="200" y="267"/>
                </a:lnTo>
                <a:lnTo>
                  <a:pt x="210" y="265"/>
                </a:lnTo>
                <a:lnTo>
                  <a:pt x="221" y="261"/>
                </a:lnTo>
                <a:lnTo>
                  <a:pt x="232" y="257"/>
                </a:lnTo>
                <a:lnTo>
                  <a:pt x="242" y="253"/>
                </a:lnTo>
                <a:lnTo>
                  <a:pt x="252" y="247"/>
                </a:lnTo>
                <a:lnTo>
                  <a:pt x="262" y="241"/>
                </a:lnTo>
                <a:lnTo>
                  <a:pt x="273" y="235"/>
                </a:lnTo>
                <a:lnTo>
                  <a:pt x="274" y="236"/>
                </a:lnTo>
                <a:lnTo>
                  <a:pt x="274" y="237"/>
                </a:lnTo>
                <a:lnTo>
                  <a:pt x="273" y="239"/>
                </a:lnTo>
                <a:lnTo>
                  <a:pt x="270" y="243"/>
                </a:lnTo>
                <a:lnTo>
                  <a:pt x="262" y="251"/>
                </a:lnTo>
                <a:lnTo>
                  <a:pt x="246" y="265"/>
                </a:lnTo>
                <a:lnTo>
                  <a:pt x="240" y="262"/>
                </a:lnTo>
                <a:lnTo>
                  <a:pt x="233" y="261"/>
                </a:lnTo>
                <a:lnTo>
                  <a:pt x="237" y="266"/>
                </a:lnTo>
                <a:lnTo>
                  <a:pt x="240" y="271"/>
                </a:lnTo>
                <a:lnTo>
                  <a:pt x="238" y="272"/>
                </a:lnTo>
                <a:lnTo>
                  <a:pt x="236" y="274"/>
                </a:lnTo>
                <a:lnTo>
                  <a:pt x="234" y="274"/>
                </a:lnTo>
                <a:lnTo>
                  <a:pt x="232" y="274"/>
                </a:lnTo>
                <a:lnTo>
                  <a:pt x="226" y="272"/>
                </a:lnTo>
                <a:lnTo>
                  <a:pt x="220" y="268"/>
                </a:lnTo>
                <a:lnTo>
                  <a:pt x="222" y="274"/>
                </a:lnTo>
                <a:lnTo>
                  <a:pt x="224" y="280"/>
                </a:lnTo>
                <a:lnTo>
                  <a:pt x="219" y="279"/>
                </a:lnTo>
                <a:lnTo>
                  <a:pt x="214" y="277"/>
                </a:lnTo>
                <a:lnTo>
                  <a:pt x="212" y="274"/>
                </a:lnTo>
                <a:lnTo>
                  <a:pt x="209" y="274"/>
                </a:lnTo>
                <a:lnTo>
                  <a:pt x="207" y="274"/>
                </a:lnTo>
                <a:lnTo>
                  <a:pt x="204" y="275"/>
                </a:lnTo>
                <a:lnTo>
                  <a:pt x="206" y="280"/>
                </a:lnTo>
                <a:lnTo>
                  <a:pt x="207" y="285"/>
                </a:lnTo>
                <a:lnTo>
                  <a:pt x="198" y="281"/>
                </a:lnTo>
                <a:lnTo>
                  <a:pt x="190" y="279"/>
                </a:lnTo>
                <a:lnTo>
                  <a:pt x="191" y="285"/>
                </a:lnTo>
                <a:lnTo>
                  <a:pt x="194" y="291"/>
                </a:lnTo>
                <a:lnTo>
                  <a:pt x="185" y="287"/>
                </a:lnTo>
                <a:lnTo>
                  <a:pt x="178" y="285"/>
                </a:lnTo>
                <a:lnTo>
                  <a:pt x="177" y="287"/>
                </a:lnTo>
                <a:lnTo>
                  <a:pt x="176" y="291"/>
                </a:lnTo>
                <a:lnTo>
                  <a:pt x="172" y="291"/>
                </a:lnTo>
                <a:lnTo>
                  <a:pt x="170" y="292"/>
                </a:lnTo>
                <a:lnTo>
                  <a:pt x="168" y="292"/>
                </a:lnTo>
                <a:lnTo>
                  <a:pt x="167" y="295"/>
                </a:lnTo>
                <a:lnTo>
                  <a:pt x="180" y="296"/>
                </a:lnTo>
                <a:lnTo>
                  <a:pt x="194" y="296"/>
                </a:lnTo>
                <a:lnTo>
                  <a:pt x="207" y="293"/>
                </a:lnTo>
                <a:lnTo>
                  <a:pt x="221" y="291"/>
                </a:lnTo>
                <a:lnTo>
                  <a:pt x="234" y="286"/>
                </a:lnTo>
                <a:lnTo>
                  <a:pt x="249" y="281"/>
                </a:lnTo>
                <a:lnTo>
                  <a:pt x="263" y="275"/>
                </a:lnTo>
                <a:lnTo>
                  <a:pt x="278" y="269"/>
                </a:lnTo>
                <a:lnTo>
                  <a:pt x="279" y="269"/>
                </a:lnTo>
                <a:lnTo>
                  <a:pt x="279" y="269"/>
                </a:lnTo>
                <a:lnTo>
                  <a:pt x="280" y="271"/>
                </a:lnTo>
                <a:lnTo>
                  <a:pt x="280" y="273"/>
                </a:lnTo>
                <a:lnTo>
                  <a:pt x="279" y="279"/>
                </a:lnTo>
                <a:lnTo>
                  <a:pt x="276" y="284"/>
                </a:lnTo>
                <a:lnTo>
                  <a:pt x="273" y="290"/>
                </a:lnTo>
                <a:lnTo>
                  <a:pt x="269" y="295"/>
                </a:lnTo>
                <a:lnTo>
                  <a:pt x="261" y="304"/>
                </a:lnTo>
                <a:lnTo>
                  <a:pt x="249" y="314"/>
                </a:lnTo>
                <a:lnTo>
                  <a:pt x="251" y="304"/>
                </a:lnTo>
                <a:lnTo>
                  <a:pt x="254" y="293"/>
                </a:lnTo>
                <a:lnTo>
                  <a:pt x="236" y="311"/>
                </a:lnTo>
                <a:lnTo>
                  <a:pt x="220" y="327"/>
                </a:lnTo>
                <a:lnTo>
                  <a:pt x="225" y="314"/>
                </a:lnTo>
                <a:lnTo>
                  <a:pt x="230" y="299"/>
                </a:lnTo>
                <a:lnTo>
                  <a:pt x="215" y="313"/>
                </a:lnTo>
                <a:lnTo>
                  <a:pt x="200" y="325"/>
                </a:lnTo>
                <a:lnTo>
                  <a:pt x="198" y="322"/>
                </a:lnTo>
                <a:lnTo>
                  <a:pt x="200" y="317"/>
                </a:lnTo>
                <a:lnTo>
                  <a:pt x="203" y="313"/>
                </a:lnTo>
                <a:lnTo>
                  <a:pt x="207" y="305"/>
                </a:lnTo>
                <a:lnTo>
                  <a:pt x="191" y="316"/>
                </a:lnTo>
                <a:lnTo>
                  <a:pt x="180" y="326"/>
                </a:lnTo>
                <a:lnTo>
                  <a:pt x="179" y="325"/>
                </a:lnTo>
                <a:lnTo>
                  <a:pt x="178" y="322"/>
                </a:lnTo>
                <a:lnTo>
                  <a:pt x="179" y="321"/>
                </a:lnTo>
                <a:lnTo>
                  <a:pt x="180" y="319"/>
                </a:lnTo>
                <a:lnTo>
                  <a:pt x="185" y="315"/>
                </a:lnTo>
                <a:lnTo>
                  <a:pt x="188" y="311"/>
                </a:lnTo>
                <a:lnTo>
                  <a:pt x="182" y="313"/>
                </a:lnTo>
                <a:lnTo>
                  <a:pt x="177" y="315"/>
                </a:lnTo>
                <a:lnTo>
                  <a:pt x="172" y="319"/>
                </a:lnTo>
                <a:lnTo>
                  <a:pt x="167" y="322"/>
                </a:lnTo>
                <a:lnTo>
                  <a:pt x="167" y="320"/>
                </a:lnTo>
                <a:lnTo>
                  <a:pt x="170" y="316"/>
                </a:lnTo>
                <a:lnTo>
                  <a:pt x="173" y="311"/>
                </a:lnTo>
                <a:lnTo>
                  <a:pt x="178" y="307"/>
                </a:lnTo>
                <a:lnTo>
                  <a:pt x="166" y="313"/>
                </a:lnTo>
                <a:lnTo>
                  <a:pt x="153" y="319"/>
                </a:lnTo>
                <a:lnTo>
                  <a:pt x="159" y="311"/>
                </a:lnTo>
                <a:lnTo>
                  <a:pt x="165" y="304"/>
                </a:lnTo>
                <a:lnTo>
                  <a:pt x="156" y="309"/>
                </a:lnTo>
                <a:lnTo>
                  <a:pt x="149" y="313"/>
                </a:lnTo>
                <a:lnTo>
                  <a:pt x="143" y="315"/>
                </a:lnTo>
                <a:lnTo>
                  <a:pt x="141" y="316"/>
                </a:lnTo>
                <a:lnTo>
                  <a:pt x="144" y="310"/>
                </a:lnTo>
                <a:lnTo>
                  <a:pt x="148" y="304"/>
                </a:lnTo>
                <a:lnTo>
                  <a:pt x="137" y="309"/>
                </a:lnTo>
                <a:lnTo>
                  <a:pt x="126" y="315"/>
                </a:lnTo>
                <a:lnTo>
                  <a:pt x="132" y="308"/>
                </a:lnTo>
                <a:lnTo>
                  <a:pt x="140" y="301"/>
                </a:lnTo>
                <a:lnTo>
                  <a:pt x="128" y="307"/>
                </a:lnTo>
                <a:lnTo>
                  <a:pt x="117" y="313"/>
                </a:lnTo>
                <a:lnTo>
                  <a:pt x="120" y="307"/>
                </a:lnTo>
                <a:lnTo>
                  <a:pt x="123" y="299"/>
                </a:lnTo>
                <a:lnTo>
                  <a:pt x="114" y="305"/>
                </a:lnTo>
                <a:lnTo>
                  <a:pt x="106" y="311"/>
                </a:lnTo>
                <a:lnTo>
                  <a:pt x="110" y="304"/>
                </a:lnTo>
                <a:lnTo>
                  <a:pt x="113" y="297"/>
                </a:lnTo>
                <a:lnTo>
                  <a:pt x="107" y="302"/>
                </a:lnTo>
                <a:lnTo>
                  <a:pt x="101" y="305"/>
                </a:lnTo>
                <a:lnTo>
                  <a:pt x="96" y="308"/>
                </a:lnTo>
                <a:lnTo>
                  <a:pt x="93" y="309"/>
                </a:lnTo>
                <a:lnTo>
                  <a:pt x="96" y="304"/>
                </a:lnTo>
                <a:lnTo>
                  <a:pt x="99" y="301"/>
                </a:lnTo>
                <a:lnTo>
                  <a:pt x="100" y="298"/>
                </a:lnTo>
                <a:lnTo>
                  <a:pt x="100" y="296"/>
                </a:lnTo>
                <a:lnTo>
                  <a:pt x="94" y="299"/>
                </a:lnTo>
                <a:lnTo>
                  <a:pt x="89" y="303"/>
                </a:lnTo>
                <a:lnTo>
                  <a:pt x="84" y="305"/>
                </a:lnTo>
                <a:lnTo>
                  <a:pt x="81" y="307"/>
                </a:lnTo>
                <a:lnTo>
                  <a:pt x="83" y="301"/>
                </a:lnTo>
                <a:lnTo>
                  <a:pt x="84" y="296"/>
                </a:lnTo>
                <a:lnTo>
                  <a:pt x="80" y="299"/>
                </a:lnTo>
                <a:lnTo>
                  <a:pt x="75" y="303"/>
                </a:lnTo>
                <a:lnTo>
                  <a:pt x="69" y="307"/>
                </a:lnTo>
                <a:lnTo>
                  <a:pt x="63" y="309"/>
                </a:lnTo>
                <a:lnTo>
                  <a:pt x="68" y="303"/>
                </a:lnTo>
                <a:lnTo>
                  <a:pt x="71" y="296"/>
                </a:lnTo>
                <a:lnTo>
                  <a:pt x="71" y="295"/>
                </a:lnTo>
                <a:lnTo>
                  <a:pt x="71" y="293"/>
                </a:lnTo>
                <a:lnTo>
                  <a:pt x="70" y="292"/>
                </a:lnTo>
                <a:lnTo>
                  <a:pt x="69" y="293"/>
                </a:lnTo>
                <a:lnTo>
                  <a:pt x="60" y="301"/>
                </a:lnTo>
                <a:lnTo>
                  <a:pt x="52" y="308"/>
                </a:lnTo>
                <a:lnTo>
                  <a:pt x="54" y="303"/>
                </a:lnTo>
                <a:lnTo>
                  <a:pt x="56" y="299"/>
                </a:lnTo>
                <a:lnTo>
                  <a:pt x="56" y="296"/>
                </a:lnTo>
                <a:lnTo>
                  <a:pt x="54" y="295"/>
                </a:lnTo>
                <a:lnTo>
                  <a:pt x="48" y="297"/>
                </a:lnTo>
                <a:lnTo>
                  <a:pt x="42" y="301"/>
                </a:lnTo>
                <a:lnTo>
                  <a:pt x="44" y="297"/>
                </a:lnTo>
                <a:lnTo>
                  <a:pt x="44" y="293"/>
                </a:lnTo>
                <a:lnTo>
                  <a:pt x="36" y="301"/>
                </a:lnTo>
                <a:lnTo>
                  <a:pt x="29" y="309"/>
                </a:lnTo>
                <a:lnTo>
                  <a:pt x="29" y="305"/>
                </a:lnTo>
                <a:lnTo>
                  <a:pt x="33" y="297"/>
                </a:lnTo>
                <a:lnTo>
                  <a:pt x="24" y="302"/>
                </a:lnTo>
                <a:lnTo>
                  <a:pt x="17" y="307"/>
                </a:lnTo>
                <a:lnTo>
                  <a:pt x="21" y="302"/>
                </a:lnTo>
                <a:lnTo>
                  <a:pt x="24" y="296"/>
                </a:lnTo>
                <a:lnTo>
                  <a:pt x="28" y="292"/>
                </a:lnTo>
                <a:lnTo>
                  <a:pt x="33" y="287"/>
                </a:lnTo>
                <a:lnTo>
                  <a:pt x="38" y="284"/>
                </a:lnTo>
                <a:lnTo>
                  <a:pt x="44" y="281"/>
                </a:lnTo>
                <a:lnTo>
                  <a:pt x="50" y="278"/>
                </a:lnTo>
                <a:lnTo>
                  <a:pt x="56" y="277"/>
                </a:lnTo>
                <a:lnTo>
                  <a:pt x="70" y="272"/>
                </a:lnTo>
                <a:lnTo>
                  <a:pt x="83" y="269"/>
                </a:lnTo>
                <a:lnTo>
                  <a:pt x="95" y="268"/>
                </a:lnTo>
                <a:lnTo>
                  <a:pt x="105" y="267"/>
                </a:lnTo>
                <a:lnTo>
                  <a:pt x="120" y="265"/>
                </a:lnTo>
                <a:lnTo>
                  <a:pt x="134" y="262"/>
                </a:lnTo>
                <a:lnTo>
                  <a:pt x="147" y="259"/>
                </a:lnTo>
                <a:lnTo>
                  <a:pt x="160" y="254"/>
                </a:lnTo>
                <a:lnTo>
                  <a:pt x="166" y="251"/>
                </a:lnTo>
                <a:lnTo>
                  <a:pt x="173" y="248"/>
                </a:lnTo>
                <a:lnTo>
                  <a:pt x="180" y="244"/>
                </a:lnTo>
                <a:lnTo>
                  <a:pt x="188" y="238"/>
                </a:lnTo>
                <a:lnTo>
                  <a:pt x="190" y="236"/>
                </a:lnTo>
                <a:lnTo>
                  <a:pt x="191" y="235"/>
                </a:lnTo>
                <a:lnTo>
                  <a:pt x="189" y="233"/>
                </a:lnTo>
                <a:lnTo>
                  <a:pt x="185" y="233"/>
                </a:lnTo>
                <a:lnTo>
                  <a:pt x="174" y="235"/>
                </a:lnTo>
                <a:lnTo>
                  <a:pt x="162" y="235"/>
                </a:lnTo>
                <a:lnTo>
                  <a:pt x="162" y="230"/>
                </a:lnTo>
                <a:lnTo>
                  <a:pt x="162" y="225"/>
                </a:lnTo>
                <a:lnTo>
                  <a:pt x="158" y="231"/>
                </a:lnTo>
                <a:lnTo>
                  <a:pt x="153" y="237"/>
                </a:lnTo>
                <a:lnTo>
                  <a:pt x="153" y="231"/>
                </a:lnTo>
                <a:lnTo>
                  <a:pt x="152" y="225"/>
                </a:lnTo>
                <a:lnTo>
                  <a:pt x="148" y="236"/>
                </a:lnTo>
                <a:lnTo>
                  <a:pt x="143" y="245"/>
                </a:lnTo>
                <a:lnTo>
                  <a:pt x="142" y="233"/>
                </a:lnTo>
                <a:lnTo>
                  <a:pt x="141" y="221"/>
                </a:lnTo>
                <a:lnTo>
                  <a:pt x="137" y="235"/>
                </a:lnTo>
                <a:lnTo>
                  <a:pt x="135" y="248"/>
                </a:lnTo>
                <a:lnTo>
                  <a:pt x="132" y="235"/>
                </a:lnTo>
                <a:lnTo>
                  <a:pt x="131" y="223"/>
                </a:lnTo>
                <a:lnTo>
                  <a:pt x="126" y="237"/>
                </a:lnTo>
                <a:lnTo>
                  <a:pt x="122" y="251"/>
                </a:lnTo>
                <a:lnTo>
                  <a:pt x="120" y="236"/>
                </a:lnTo>
                <a:lnTo>
                  <a:pt x="119" y="221"/>
                </a:lnTo>
                <a:lnTo>
                  <a:pt x="117" y="237"/>
                </a:lnTo>
                <a:lnTo>
                  <a:pt x="113" y="253"/>
                </a:lnTo>
                <a:lnTo>
                  <a:pt x="111" y="236"/>
                </a:lnTo>
                <a:lnTo>
                  <a:pt x="107" y="220"/>
                </a:lnTo>
                <a:lnTo>
                  <a:pt x="106" y="236"/>
                </a:lnTo>
                <a:lnTo>
                  <a:pt x="104" y="253"/>
                </a:lnTo>
                <a:lnTo>
                  <a:pt x="100" y="237"/>
                </a:lnTo>
                <a:lnTo>
                  <a:pt x="98" y="223"/>
                </a:lnTo>
                <a:lnTo>
                  <a:pt x="96" y="237"/>
                </a:lnTo>
                <a:lnTo>
                  <a:pt x="95" y="251"/>
                </a:lnTo>
                <a:lnTo>
                  <a:pt x="90" y="236"/>
                </a:lnTo>
                <a:lnTo>
                  <a:pt x="87" y="221"/>
                </a:lnTo>
                <a:lnTo>
                  <a:pt x="86" y="237"/>
                </a:lnTo>
                <a:lnTo>
                  <a:pt x="86" y="253"/>
                </a:lnTo>
                <a:lnTo>
                  <a:pt x="81" y="237"/>
                </a:lnTo>
                <a:lnTo>
                  <a:pt x="76" y="223"/>
                </a:lnTo>
                <a:lnTo>
                  <a:pt x="75" y="236"/>
                </a:lnTo>
                <a:lnTo>
                  <a:pt x="74" y="249"/>
                </a:lnTo>
                <a:lnTo>
                  <a:pt x="71" y="236"/>
                </a:lnTo>
                <a:lnTo>
                  <a:pt x="68" y="224"/>
                </a:lnTo>
                <a:lnTo>
                  <a:pt x="66" y="235"/>
                </a:lnTo>
                <a:lnTo>
                  <a:pt x="65" y="247"/>
                </a:lnTo>
                <a:lnTo>
                  <a:pt x="63" y="236"/>
                </a:lnTo>
                <a:lnTo>
                  <a:pt x="60" y="225"/>
                </a:lnTo>
                <a:lnTo>
                  <a:pt x="58" y="237"/>
                </a:lnTo>
                <a:lnTo>
                  <a:pt x="57" y="249"/>
                </a:lnTo>
                <a:lnTo>
                  <a:pt x="51" y="236"/>
                </a:lnTo>
                <a:lnTo>
                  <a:pt x="47" y="224"/>
                </a:lnTo>
                <a:lnTo>
                  <a:pt x="46" y="219"/>
                </a:lnTo>
                <a:lnTo>
                  <a:pt x="47" y="214"/>
                </a:lnTo>
                <a:lnTo>
                  <a:pt x="47" y="211"/>
                </a:lnTo>
                <a:lnTo>
                  <a:pt x="50" y="207"/>
                </a:lnTo>
                <a:lnTo>
                  <a:pt x="53" y="203"/>
                </a:lnTo>
                <a:lnTo>
                  <a:pt x="58" y="201"/>
                </a:lnTo>
                <a:lnTo>
                  <a:pt x="62" y="199"/>
                </a:lnTo>
                <a:lnTo>
                  <a:pt x="66" y="196"/>
                </a:lnTo>
                <a:lnTo>
                  <a:pt x="76" y="195"/>
                </a:lnTo>
                <a:lnTo>
                  <a:pt x="86" y="196"/>
                </a:lnTo>
                <a:close/>
                <a:moveTo>
                  <a:pt x="159" y="125"/>
                </a:moveTo>
                <a:lnTo>
                  <a:pt x="161" y="128"/>
                </a:lnTo>
                <a:lnTo>
                  <a:pt x="164" y="133"/>
                </a:lnTo>
                <a:lnTo>
                  <a:pt x="165" y="139"/>
                </a:lnTo>
                <a:lnTo>
                  <a:pt x="164" y="141"/>
                </a:lnTo>
                <a:lnTo>
                  <a:pt x="162" y="141"/>
                </a:lnTo>
                <a:lnTo>
                  <a:pt x="161" y="140"/>
                </a:lnTo>
                <a:lnTo>
                  <a:pt x="160" y="137"/>
                </a:lnTo>
                <a:lnTo>
                  <a:pt x="159" y="134"/>
                </a:lnTo>
                <a:lnTo>
                  <a:pt x="158" y="129"/>
                </a:lnTo>
                <a:lnTo>
                  <a:pt x="159" y="125"/>
                </a:lnTo>
                <a:close/>
                <a:moveTo>
                  <a:pt x="93" y="118"/>
                </a:moveTo>
                <a:lnTo>
                  <a:pt x="96" y="113"/>
                </a:lnTo>
                <a:lnTo>
                  <a:pt x="100" y="109"/>
                </a:lnTo>
                <a:lnTo>
                  <a:pt x="102" y="106"/>
                </a:lnTo>
                <a:lnTo>
                  <a:pt x="106" y="104"/>
                </a:lnTo>
                <a:lnTo>
                  <a:pt x="108" y="104"/>
                </a:lnTo>
                <a:lnTo>
                  <a:pt x="111" y="105"/>
                </a:lnTo>
                <a:lnTo>
                  <a:pt x="113" y="106"/>
                </a:lnTo>
                <a:lnTo>
                  <a:pt x="116" y="110"/>
                </a:lnTo>
                <a:lnTo>
                  <a:pt x="118" y="104"/>
                </a:lnTo>
                <a:lnTo>
                  <a:pt x="120" y="98"/>
                </a:lnTo>
                <a:lnTo>
                  <a:pt x="123" y="95"/>
                </a:lnTo>
                <a:lnTo>
                  <a:pt x="125" y="93"/>
                </a:lnTo>
                <a:lnTo>
                  <a:pt x="129" y="94"/>
                </a:lnTo>
                <a:lnTo>
                  <a:pt x="131" y="95"/>
                </a:lnTo>
                <a:lnTo>
                  <a:pt x="135" y="100"/>
                </a:lnTo>
                <a:lnTo>
                  <a:pt x="138" y="106"/>
                </a:lnTo>
                <a:lnTo>
                  <a:pt x="142" y="106"/>
                </a:lnTo>
                <a:lnTo>
                  <a:pt x="146" y="109"/>
                </a:lnTo>
                <a:lnTo>
                  <a:pt x="148" y="113"/>
                </a:lnTo>
                <a:lnTo>
                  <a:pt x="149" y="118"/>
                </a:lnTo>
                <a:lnTo>
                  <a:pt x="152" y="133"/>
                </a:lnTo>
                <a:lnTo>
                  <a:pt x="150" y="152"/>
                </a:lnTo>
                <a:lnTo>
                  <a:pt x="144" y="136"/>
                </a:lnTo>
                <a:lnTo>
                  <a:pt x="140" y="121"/>
                </a:lnTo>
                <a:lnTo>
                  <a:pt x="140" y="131"/>
                </a:lnTo>
                <a:lnTo>
                  <a:pt x="140" y="141"/>
                </a:lnTo>
                <a:lnTo>
                  <a:pt x="137" y="135"/>
                </a:lnTo>
                <a:lnTo>
                  <a:pt x="135" y="130"/>
                </a:lnTo>
                <a:lnTo>
                  <a:pt x="131" y="127"/>
                </a:lnTo>
                <a:lnTo>
                  <a:pt x="128" y="124"/>
                </a:lnTo>
                <a:lnTo>
                  <a:pt x="118" y="121"/>
                </a:lnTo>
                <a:lnTo>
                  <a:pt x="108" y="121"/>
                </a:lnTo>
                <a:lnTo>
                  <a:pt x="101" y="121"/>
                </a:lnTo>
                <a:lnTo>
                  <a:pt x="94" y="121"/>
                </a:lnTo>
                <a:lnTo>
                  <a:pt x="93" y="121"/>
                </a:lnTo>
                <a:lnTo>
                  <a:pt x="92" y="121"/>
                </a:lnTo>
                <a:lnTo>
                  <a:pt x="92" y="119"/>
                </a:lnTo>
                <a:lnTo>
                  <a:pt x="93" y="118"/>
                </a:lnTo>
                <a:close/>
                <a:moveTo>
                  <a:pt x="307" y="6"/>
                </a:moveTo>
                <a:lnTo>
                  <a:pt x="317" y="8"/>
                </a:lnTo>
                <a:lnTo>
                  <a:pt x="328" y="10"/>
                </a:lnTo>
                <a:lnTo>
                  <a:pt x="338" y="15"/>
                </a:lnTo>
                <a:lnTo>
                  <a:pt x="349" y="20"/>
                </a:lnTo>
                <a:lnTo>
                  <a:pt x="349" y="21"/>
                </a:lnTo>
                <a:lnTo>
                  <a:pt x="349" y="22"/>
                </a:lnTo>
                <a:lnTo>
                  <a:pt x="349" y="22"/>
                </a:lnTo>
                <a:lnTo>
                  <a:pt x="347" y="22"/>
                </a:lnTo>
                <a:lnTo>
                  <a:pt x="340" y="17"/>
                </a:lnTo>
                <a:lnTo>
                  <a:pt x="333" y="16"/>
                </a:lnTo>
                <a:lnTo>
                  <a:pt x="334" y="20"/>
                </a:lnTo>
                <a:lnTo>
                  <a:pt x="334" y="22"/>
                </a:lnTo>
                <a:lnTo>
                  <a:pt x="333" y="23"/>
                </a:lnTo>
                <a:lnTo>
                  <a:pt x="332" y="24"/>
                </a:lnTo>
                <a:lnTo>
                  <a:pt x="328" y="18"/>
                </a:lnTo>
                <a:lnTo>
                  <a:pt x="325" y="16"/>
                </a:lnTo>
                <a:lnTo>
                  <a:pt x="321" y="15"/>
                </a:lnTo>
                <a:lnTo>
                  <a:pt x="319" y="16"/>
                </a:lnTo>
                <a:lnTo>
                  <a:pt x="316" y="16"/>
                </a:lnTo>
                <a:lnTo>
                  <a:pt x="315" y="16"/>
                </a:lnTo>
                <a:lnTo>
                  <a:pt x="313" y="11"/>
                </a:lnTo>
                <a:lnTo>
                  <a:pt x="310" y="9"/>
                </a:lnTo>
                <a:lnTo>
                  <a:pt x="309" y="9"/>
                </a:lnTo>
                <a:lnTo>
                  <a:pt x="307" y="11"/>
                </a:lnTo>
                <a:lnTo>
                  <a:pt x="305" y="9"/>
                </a:lnTo>
                <a:lnTo>
                  <a:pt x="304" y="8"/>
                </a:lnTo>
                <a:lnTo>
                  <a:pt x="304" y="6"/>
                </a:lnTo>
                <a:lnTo>
                  <a:pt x="307" y="6"/>
                </a:lnTo>
                <a:close/>
                <a:moveTo>
                  <a:pt x="233" y="10"/>
                </a:moveTo>
                <a:lnTo>
                  <a:pt x="232" y="11"/>
                </a:lnTo>
                <a:lnTo>
                  <a:pt x="231" y="12"/>
                </a:lnTo>
                <a:lnTo>
                  <a:pt x="232" y="12"/>
                </a:lnTo>
                <a:lnTo>
                  <a:pt x="233" y="14"/>
                </a:lnTo>
                <a:lnTo>
                  <a:pt x="237" y="11"/>
                </a:lnTo>
                <a:lnTo>
                  <a:pt x="240" y="10"/>
                </a:lnTo>
                <a:lnTo>
                  <a:pt x="244" y="11"/>
                </a:lnTo>
                <a:lnTo>
                  <a:pt x="248" y="15"/>
                </a:lnTo>
                <a:lnTo>
                  <a:pt x="248" y="12"/>
                </a:lnTo>
                <a:lnTo>
                  <a:pt x="249" y="10"/>
                </a:lnTo>
                <a:lnTo>
                  <a:pt x="249" y="9"/>
                </a:lnTo>
                <a:lnTo>
                  <a:pt x="250" y="9"/>
                </a:lnTo>
                <a:lnTo>
                  <a:pt x="254" y="11"/>
                </a:lnTo>
                <a:lnTo>
                  <a:pt x="258" y="17"/>
                </a:lnTo>
                <a:lnTo>
                  <a:pt x="257" y="14"/>
                </a:lnTo>
                <a:lnTo>
                  <a:pt x="257" y="11"/>
                </a:lnTo>
                <a:lnTo>
                  <a:pt x="257" y="10"/>
                </a:lnTo>
                <a:lnTo>
                  <a:pt x="258" y="9"/>
                </a:lnTo>
                <a:lnTo>
                  <a:pt x="262" y="11"/>
                </a:lnTo>
                <a:lnTo>
                  <a:pt x="269" y="20"/>
                </a:lnTo>
                <a:lnTo>
                  <a:pt x="269" y="15"/>
                </a:lnTo>
                <a:lnTo>
                  <a:pt x="270" y="14"/>
                </a:lnTo>
                <a:lnTo>
                  <a:pt x="273" y="17"/>
                </a:lnTo>
                <a:lnTo>
                  <a:pt x="276" y="24"/>
                </a:lnTo>
                <a:lnTo>
                  <a:pt x="278" y="26"/>
                </a:lnTo>
                <a:lnTo>
                  <a:pt x="280" y="27"/>
                </a:lnTo>
                <a:lnTo>
                  <a:pt x="280" y="27"/>
                </a:lnTo>
                <a:lnTo>
                  <a:pt x="281" y="26"/>
                </a:lnTo>
                <a:lnTo>
                  <a:pt x="280" y="17"/>
                </a:lnTo>
                <a:lnTo>
                  <a:pt x="280" y="15"/>
                </a:lnTo>
                <a:lnTo>
                  <a:pt x="282" y="18"/>
                </a:lnTo>
                <a:lnTo>
                  <a:pt x="287" y="27"/>
                </a:lnTo>
                <a:lnTo>
                  <a:pt x="290" y="29"/>
                </a:lnTo>
                <a:lnTo>
                  <a:pt x="291" y="29"/>
                </a:lnTo>
                <a:lnTo>
                  <a:pt x="291" y="29"/>
                </a:lnTo>
                <a:lnTo>
                  <a:pt x="292" y="28"/>
                </a:lnTo>
                <a:lnTo>
                  <a:pt x="292" y="26"/>
                </a:lnTo>
                <a:lnTo>
                  <a:pt x="292" y="23"/>
                </a:lnTo>
                <a:lnTo>
                  <a:pt x="293" y="22"/>
                </a:lnTo>
                <a:lnTo>
                  <a:pt x="294" y="22"/>
                </a:lnTo>
                <a:lnTo>
                  <a:pt x="299" y="26"/>
                </a:lnTo>
                <a:lnTo>
                  <a:pt x="305" y="34"/>
                </a:lnTo>
                <a:lnTo>
                  <a:pt x="307" y="36"/>
                </a:lnTo>
                <a:lnTo>
                  <a:pt x="308" y="38"/>
                </a:lnTo>
                <a:lnTo>
                  <a:pt x="309" y="38"/>
                </a:lnTo>
                <a:lnTo>
                  <a:pt x="310" y="35"/>
                </a:lnTo>
                <a:lnTo>
                  <a:pt x="309" y="33"/>
                </a:lnTo>
                <a:lnTo>
                  <a:pt x="309" y="30"/>
                </a:lnTo>
                <a:lnTo>
                  <a:pt x="310" y="30"/>
                </a:lnTo>
                <a:lnTo>
                  <a:pt x="311" y="29"/>
                </a:lnTo>
                <a:lnTo>
                  <a:pt x="315" y="32"/>
                </a:lnTo>
                <a:lnTo>
                  <a:pt x="320" y="38"/>
                </a:lnTo>
                <a:lnTo>
                  <a:pt x="326" y="39"/>
                </a:lnTo>
                <a:lnTo>
                  <a:pt x="332" y="41"/>
                </a:lnTo>
                <a:lnTo>
                  <a:pt x="339" y="46"/>
                </a:lnTo>
                <a:lnTo>
                  <a:pt x="347" y="53"/>
                </a:lnTo>
                <a:lnTo>
                  <a:pt x="349" y="55"/>
                </a:lnTo>
                <a:lnTo>
                  <a:pt x="351" y="55"/>
                </a:lnTo>
                <a:lnTo>
                  <a:pt x="349" y="51"/>
                </a:lnTo>
                <a:lnTo>
                  <a:pt x="349" y="49"/>
                </a:lnTo>
                <a:lnTo>
                  <a:pt x="349" y="47"/>
                </a:lnTo>
                <a:lnTo>
                  <a:pt x="350" y="47"/>
                </a:lnTo>
                <a:lnTo>
                  <a:pt x="356" y="50"/>
                </a:lnTo>
                <a:lnTo>
                  <a:pt x="363" y="55"/>
                </a:lnTo>
                <a:lnTo>
                  <a:pt x="367" y="52"/>
                </a:lnTo>
                <a:lnTo>
                  <a:pt x="368" y="51"/>
                </a:lnTo>
                <a:lnTo>
                  <a:pt x="368" y="50"/>
                </a:lnTo>
                <a:lnTo>
                  <a:pt x="365" y="49"/>
                </a:lnTo>
                <a:lnTo>
                  <a:pt x="350" y="43"/>
                </a:lnTo>
                <a:lnTo>
                  <a:pt x="335" y="36"/>
                </a:lnTo>
                <a:lnTo>
                  <a:pt x="323" y="29"/>
                </a:lnTo>
                <a:lnTo>
                  <a:pt x="313" y="22"/>
                </a:lnTo>
                <a:lnTo>
                  <a:pt x="303" y="16"/>
                </a:lnTo>
                <a:lnTo>
                  <a:pt x="294" y="12"/>
                </a:lnTo>
                <a:lnTo>
                  <a:pt x="286" y="9"/>
                </a:lnTo>
                <a:lnTo>
                  <a:pt x="274" y="3"/>
                </a:lnTo>
                <a:lnTo>
                  <a:pt x="269" y="2"/>
                </a:lnTo>
                <a:lnTo>
                  <a:pt x="263" y="0"/>
                </a:lnTo>
                <a:lnTo>
                  <a:pt x="258" y="0"/>
                </a:lnTo>
                <a:lnTo>
                  <a:pt x="252" y="0"/>
                </a:lnTo>
                <a:lnTo>
                  <a:pt x="248" y="2"/>
                </a:lnTo>
                <a:lnTo>
                  <a:pt x="243" y="4"/>
                </a:lnTo>
                <a:lnTo>
                  <a:pt x="238" y="6"/>
                </a:lnTo>
                <a:lnTo>
                  <a:pt x="233" y="10"/>
                </a:lnTo>
                <a:close/>
                <a:moveTo>
                  <a:pt x="202" y="30"/>
                </a:moveTo>
                <a:lnTo>
                  <a:pt x="197" y="33"/>
                </a:lnTo>
                <a:lnTo>
                  <a:pt x="196" y="34"/>
                </a:lnTo>
                <a:lnTo>
                  <a:pt x="197" y="36"/>
                </a:lnTo>
                <a:lnTo>
                  <a:pt x="202" y="38"/>
                </a:lnTo>
                <a:lnTo>
                  <a:pt x="206" y="38"/>
                </a:lnTo>
                <a:lnTo>
                  <a:pt x="210" y="38"/>
                </a:lnTo>
                <a:lnTo>
                  <a:pt x="213" y="38"/>
                </a:lnTo>
                <a:lnTo>
                  <a:pt x="215" y="38"/>
                </a:lnTo>
                <a:lnTo>
                  <a:pt x="216" y="39"/>
                </a:lnTo>
                <a:lnTo>
                  <a:pt x="218" y="41"/>
                </a:lnTo>
                <a:lnTo>
                  <a:pt x="221" y="45"/>
                </a:lnTo>
                <a:lnTo>
                  <a:pt x="224" y="49"/>
                </a:lnTo>
                <a:lnTo>
                  <a:pt x="226" y="49"/>
                </a:lnTo>
                <a:lnTo>
                  <a:pt x="228" y="49"/>
                </a:lnTo>
                <a:lnTo>
                  <a:pt x="227" y="46"/>
                </a:lnTo>
                <a:lnTo>
                  <a:pt x="224" y="41"/>
                </a:lnTo>
                <a:lnTo>
                  <a:pt x="222" y="40"/>
                </a:lnTo>
                <a:lnTo>
                  <a:pt x="221" y="38"/>
                </a:lnTo>
                <a:lnTo>
                  <a:pt x="221" y="36"/>
                </a:lnTo>
                <a:lnTo>
                  <a:pt x="224" y="36"/>
                </a:lnTo>
                <a:lnTo>
                  <a:pt x="225" y="36"/>
                </a:lnTo>
                <a:lnTo>
                  <a:pt x="227" y="36"/>
                </a:lnTo>
                <a:lnTo>
                  <a:pt x="236" y="43"/>
                </a:lnTo>
                <a:lnTo>
                  <a:pt x="242" y="47"/>
                </a:lnTo>
                <a:lnTo>
                  <a:pt x="246" y="51"/>
                </a:lnTo>
                <a:lnTo>
                  <a:pt x="248" y="51"/>
                </a:lnTo>
                <a:lnTo>
                  <a:pt x="245" y="45"/>
                </a:lnTo>
                <a:lnTo>
                  <a:pt x="243" y="39"/>
                </a:lnTo>
                <a:lnTo>
                  <a:pt x="244" y="36"/>
                </a:lnTo>
                <a:lnTo>
                  <a:pt x="245" y="36"/>
                </a:lnTo>
                <a:lnTo>
                  <a:pt x="248" y="38"/>
                </a:lnTo>
                <a:lnTo>
                  <a:pt x="250" y="39"/>
                </a:lnTo>
                <a:lnTo>
                  <a:pt x="257" y="46"/>
                </a:lnTo>
                <a:lnTo>
                  <a:pt x="266" y="52"/>
                </a:lnTo>
                <a:lnTo>
                  <a:pt x="266" y="51"/>
                </a:lnTo>
                <a:lnTo>
                  <a:pt x="262" y="43"/>
                </a:lnTo>
                <a:lnTo>
                  <a:pt x="262" y="40"/>
                </a:lnTo>
                <a:lnTo>
                  <a:pt x="263" y="40"/>
                </a:lnTo>
                <a:lnTo>
                  <a:pt x="266" y="40"/>
                </a:lnTo>
                <a:lnTo>
                  <a:pt x="268" y="43"/>
                </a:lnTo>
                <a:lnTo>
                  <a:pt x="275" y="50"/>
                </a:lnTo>
                <a:lnTo>
                  <a:pt x="281" y="57"/>
                </a:lnTo>
                <a:lnTo>
                  <a:pt x="284" y="59"/>
                </a:lnTo>
                <a:lnTo>
                  <a:pt x="286" y="62"/>
                </a:lnTo>
                <a:lnTo>
                  <a:pt x="287" y="62"/>
                </a:lnTo>
                <a:lnTo>
                  <a:pt x="287" y="61"/>
                </a:lnTo>
                <a:lnTo>
                  <a:pt x="287" y="58"/>
                </a:lnTo>
                <a:lnTo>
                  <a:pt x="287" y="55"/>
                </a:lnTo>
                <a:lnTo>
                  <a:pt x="288" y="53"/>
                </a:lnTo>
                <a:lnTo>
                  <a:pt x="290" y="53"/>
                </a:lnTo>
                <a:lnTo>
                  <a:pt x="291" y="53"/>
                </a:lnTo>
                <a:lnTo>
                  <a:pt x="293" y="55"/>
                </a:lnTo>
                <a:lnTo>
                  <a:pt x="297" y="59"/>
                </a:lnTo>
                <a:lnTo>
                  <a:pt x="300" y="63"/>
                </a:lnTo>
                <a:lnTo>
                  <a:pt x="304" y="65"/>
                </a:lnTo>
                <a:lnTo>
                  <a:pt x="304" y="64"/>
                </a:lnTo>
                <a:lnTo>
                  <a:pt x="304" y="62"/>
                </a:lnTo>
                <a:lnTo>
                  <a:pt x="303" y="59"/>
                </a:lnTo>
                <a:lnTo>
                  <a:pt x="303" y="58"/>
                </a:lnTo>
                <a:lnTo>
                  <a:pt x="304" y="57"/>
                </a:lnTo>
                <a:lnTo>
                  <a:pt x="307" y="58"/>
                </a:lnTo>
                <a:lnTo>
                  <a:pt x="309" y="59"/>
                </a:lnTo>
                <a:lnTo>
                  <a:pt x="316" y="65"/>
                </a:lnTo>
                <a:lnTo>
                  <a:pt x="325" y="73"/>
                </a:lnTo>
                <a:lnTo>
                  <a:pt x="327" y="74"/>
                </a:lnTo>
                <a:lnTo>
                  <a:pt x="328" y="74"/>
                </a:lnTo>
                <a:lnTo>
                  <a:pt x="329" y="73"/>
                </a:lnTo>
                <a:lnTo>
                  <a:pt x="329" y="71"/>
                </a:lnTo>
                <a:lnTo>
                  <a:pt x="328" y="70"/>
                </a:lnTo>
                <a:lnTo>
                  <a:pt x="327" y="68"/>
                </a:lnTo>
                <a:lnTo>
                  <a:pt x="326" y="65"/>
                </a:lnTo>
                <a:lnTo>
                  <a:pt x="326" y="65"/>
                </a:lnTo>
                <a:lnTo>
                  <a:pt x="327" y="65"/>
                </a:lnTo>
                <a:lnTo>
                  <a:pt x="329" y="67"/>
                </a:lnTo>
                <a:lnTo>
                  <a:pt x="337" y="71"/>
                </a:lnTo>
                <a:lnTo>
                  <a:pt x="343" y="76"/>
                </a:lnTo>
                <a:lnTo>
                  <a:pt x="345" y="76"/>
                </a:lnTo>
                <a:lnTo>
                  <a:pt x="345" y="76"/>
                </a:lnTo>
                <a:lnTo>
                  <a:pt x="344" y="74"/>
                </a:lnTo>
                <a:lnTo>
                  <a:pt x="341" y="70"/>
                </a:lnTo>
                <a:lnTo>
                  <a:pt x="346" y="70"/>
                </a:lnTo>
                <a:lnTo>
                  <a:pt x="350" y="70"/>
                </a:lnTo>
                <a:lnTo>
                  <a:pt x="351" y="73"/>
                </a:lnTo>
                <a:lnTo>
                  <a:pt x="353" y="75"/>
                </a:lnTo>
                <a:lnTo>
                  <a:pt x="357" y="76"/>
                </a:lnTo>
                <a:lnTo>
                  <a:pt x="362" y="79"/>
                </a:lnTo>
                <a:lnTo>
                  <a:pt x="364" y="79"/>
                </a:lnTo>
                <a:lnTo>
                  <a:pt x="368" y="76"/>
                </a:lnTo>
                <a:lnTo>
                  <a:pt x="377" y="74"/>
                </a:lnTo>
                <a:lnTo>
                  <a:pt x="387" y="70"/>
                </a:lnTo>
                <a:lnTo>
                  <a:pt x="391" y="69"/>
                </a:lnTo>
                <a:lnTo>
                  <a:pt x="391" y="67"/>
                </a:lnTo>
                <a:lnTo>
                  <a:pt x="389" y="65"/>
                </a:lnTo>
                <a:lnTo>
                  <a:pt x="387" y="65"/>
                </a:lnTo>
                <a:lnTo>
                  <a:pt x="376" y="68"/>
                </a:lnTo>
                <a:lnTo>
                  <a:pt x="367" y="68"/>
                </a:lnTo>
                <a:lnTo>
                  <a:pt x="356" y="67"/>
                </a:lnTo>
                <a:lnTo>
                  <a:pt x="345" y="63"/>
                </a:lnTo>
                <a:lnTo>
                  <a:pt x="323" y="55"/>
                </a:lnTo>
                <a:lnTo>
                  <a:pt x="302" y="43"/>
                </a:lnTo>
                <a:lnTo>
                  <a:pt x="286" y="35"/>
                </a:lnTo>
                <a:lnTo>
                  <a:pt x="273" y="30"/>
                </a:lnTo>
                <a:lnTo>
                  <a:pt x="260" y="27"/>
                </a:lnTo>
                <a:lnTo>
                  <a:pt x="246" y="26"/>
                </a:lnTo>
                <a:lnTo>
                  <a:pt x="234" y="24"/>
                </a:lnTo>
                <a:lnTo>
                  <a:pt x="224" y="26"/>
                </a:lnTo>
                <a:lnTo>
                  <a:pt x="213" y="27"/>
                </a:lnTo>
                <a:lnTo>
                  <a:pt x="202" y="30"/>
                </a:lnTo>
                <a:close/>
                <a:moveTo>
                  <a:pt x="467" y="45"/>
                </a:moveTo>
                <a:lnTo>
                  <a:pt x="467" y="47"/>
                </a:lnTo>
                <a:lnTo>
                  <a:pt x="465" y="51"/>
                </a:lnTo>
                <a:lnTo>
                  <a:pt x="463" y="53"/>
                </a:lnTo>
                <a:lnTo>
                  <a:pt x="459" y="53"/>
                </a:lnTo>
                <a:lnTo>
                  <a:pt x="459" y="50"/>
                </a:lnTo>
                <a:lnTo>
                  <a:pt x="461" y="47"/>
                </a:lnTo>
                <a:lnTo>
                  <a:pt x="465" y="45"/>
                </a:lnTo>
                <a:lnTo>
                  <a:pt x="467" y="45"/>
                </a:lnTo>
                <a:close/>
                <a:moveTo>
                  <a:pt x="488" y="51"/>
                </a:moveTo>
                <a:lnTo>
                  <a:pt x="485" y="50"/>
                </a:lnTo>
                <a:lnTo>
                  <a:pt x="484" y="51"/>
                </a:lnTo>
                <a:lnTo>
                  <a:pt x="484" y="52"/>
                </a:lnTo>
                <a:lnTo>
                  <a:pt x="485" y="52"/>
                </a:lnTo>
                <a:lnTo>
                  <a:pt x="487" y="53"/>
                </a:lnTo>
                <a:lnTo>
                  <a:pt x="489" y="52"/>
                </a:lnTo>
                <a:lnTo>
                  <a:pt x="495" y="47"/>
                </a:lnTo>
                <a:lnTo>
                  <a:pt x="500" y="43"/>
                </a:lnTo>
                <a:lnTo>
                  <a:pt x="501" y="40"/>
                </a:lnTo>
                <a:lnTo>
                  <a:pt x="502" y="39"/>
                </a:lnTo>
                <a:lnTo>
                  <a:pt x="503" y="39"/>
                </a:lnTo>
                <a:lnTo>
                  <a:pt x="503" y="40"/>
                </a:lnTo>
                <a:lnTo>
                  <a:pt x="503" y="44"/>
                </a:lnTo>
                <a:lnTo>
                  <a:pt x="505" y="45"/>
                </a:lnTo>
                <a:lnTo>
                  <a:pt x="508" y="43"/>
                </a:lnTo>
                <a:lnTo>
                  <a:pt x="512" y="36"/>
                </a:lnTo>
                <a:lnTo>
                  <a:pt x="513" y="32"/>
                </a:lnTo>
                <a:lnTo>
                  <a:pt x="513" y="27"/>
                </a:lnTo>
                <a:lnTo>
                  <a:pt x="518" y="24"/>
                </a:lnTo>
                <a:lnTo>
                  <a:pt x="523" y="22"/>
                </a:lnTo>
                <a:lnTo>
                  <a:pt x="525" y="20"/>
                </a:lnTo>
                <a:lnTo>
                  <a:pt x="525" y="17"/>
                </a:lnTo>
                <a:lnTo>
                  <a:pt x="524" y="17"/>
                </a:lnTo>
                <a:lnTo>
                  <a:pt x="519" y="17"/>
                </a:lnTo>
                <a:lnTo>
                  <a:pt x="513" y="22"/>
                </a:lnTo>
                <a:lnTo>
                  <a:pt x="507" y="27"/>
                </a:lnTo>
                <a:lnTo>
                  <a:pt x="501" y="33"/>
                </a:lnTo>
                <a:lnTo>
                  <a:pt x="495" y="40"/>
                </a:lnTo>
                <a:lnTo>
                  <a:pt x="491" y="45"/>
                </a:lnTo>
                <a:lnTo>
                  <a:pt x="488" y="51"/>
                </a:lnTo>
                <a:close/>
              </a:path>
            </a:pathLst>
          </a:custGeom>
          <a:solidFill>
            <a:srgbClr val="008DD2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344851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BFE19E-4183-4764-A4CA-8CBEA76B9809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9176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AFF32-EF50-42BF-A3E1-1942546E4FB1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3880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F:\Photoshop instrumenti\Downloads\0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" y="0"/>
            <a:ext cx="11596518" cy="6855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110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517"/>
            <a:ext cx="1175941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32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445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ctr" defTabSz="9140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78" indent="-342778" algn="l" defTabSz="9140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88" indent="-285650" algn="l" defTabSz="9140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97" indent="-228519" algn="l" defTabSz="9140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35" indent="-228519" algn="l" defTabSz="9140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74" indent="-228519" algn="l" defTabSz="9140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13" indent="-228519" algn="l" defTabSz="9140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50" indent="-228519" algn="l" defTabSz="9140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90" indent="-228519" algn="l" defTabSz="9140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29" indent="-228519" algn="l" defTabSz="9140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9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7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16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55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92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32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71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08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19094-42EE-477D-AEE6-FD25A1C405B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16.12.2019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058DFB-B566-4E63-8F23-83B055BEB90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25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17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46052" rtl="0" eaLnBrk="1" latinLnBrk="0" hangingPunct="1">
        <a:spcBef>
          <a:spcPct val="0"/>
        </a:spcBef>
        <a:buNone/>
        <a:defRPr sz="4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769" indent="-354769" algn="l" defTabSz="946052" rtl="0" eaLnBrk="1" latinLnBrk="0" hangingPunct="1">
        <a:spcBef>
          <a:spcPct val="20000"/>
        </a:spcBef>
        <a:buFont typeface="Arial" pitchFamily="34" charset="0"/>
        <a:buChar char="•"/>
        <a:defRPr sz="3356" kern="1200">
          <a:solidFill>
            <a:schemeClr val="tx1"/>
          </a:solidFill>
          <a:latin typeface="+mn-lt"/>
          <a:ea typeface="+mn-ea"/>
          <a:cs typeface="+mn-cs"/>
        </a:defRPr>
      </a:lvl1pPr>
      <a:lvl2pPr marL="768667" indent="-295641" algn="l" defTabSz="946052" rtl="0" eaLnBrk="1" latinLnBrk="0" hangingPunct="1">
        <a:spcBef>
          <a:spcPct val="20000"/>
        </a:spcBef>
        <a:buFont typeface="Arial" pitchFamily="34" charset="0"/>
        <a:buChar char="–"/>
        <a:defRPr sz="2902" kern="1200">
          <a:solidFill>
            <a:schemeClr val="tx1"/>
          </a:solidFill>
          <a:latin typeface="+mn-lt"/>
          <a:ea typeface="+mn-ea"/>
          <a:cs typeface="+mn-cs"/>
        </a:defRPr>
      </a:lvl2pPr>
      <a:lvl3pPr marL="1182565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449" kern="1200">
          <a:solidFill>
            <a:schemeClr val="tx1"/>
          </a:solidFill>
          <a:latin typeface="+mn-lt"/>
          <a:ea typeface="+mn-ea"/>
          <a:cs typeface="+mn-cs"/>
        </a:defRPr>
      </a:lvl3pPr>
      <a:lvl4pPr marL="1655591" indent="-236513" algn="l" defTabSz="946052" rtl="0" eaLnBrk="1" latinLnBrk="0" hangingPunct="1">
        <a:spcBef>
          <a:spcPct val="20000"/>
        </a:spcBef>
        <a:buFont typeface="Arial" pitchFamily="34" charset="0"/>
        <a:buChar char="–"/>
        <a:defRPr sz="2086" kern="1200">
          <a:solidFill>
            <a:schemeClr val="tx1"/>
          </a:solidFill>
          <a:latin typeface="+mn-lt"/>
          <a:ea typeface="+mn-ea"/>
          <a:cs typeface="+mn-cs"/>
        </a:defRPr>
      </a:lvl4pPr>
      <a:lvl5pPr marL="2128617" indent="-236513" algn="l" defTabSz="946052" rtl="0" eaLnBrk="1" latinLnBrk="0" hangingPunct="1">
        <a:spcBef>
          <a:spcPct val="20000"/>
        </a:spcBef>
        <a:buFont typeface="Arial" pitchFamily="34" charset="0"/>
        <a:buChar char="»"/>
        <a:defRPr sz="2086" kern="1200">
          <a:solidFill>
            <a:schemeClr val="tx1"/>
          </a:solidFill>
          <a:latin typeface="+mn-lt"/>
          <a:ea typeface="+mn-ea"/>
          <a:cs typeface="+mn-cs"/>
        </a:defRPr>
      </a:lvl5pPr>
      <a:lvl6pPr marL="2601642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4668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7694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20720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3026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6052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9078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2104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5129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8155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11181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4207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ED6BA8-029E-4D0D-AC39-9E4173C6B25F}" type="slidenum">
              <a:rPr kumimoji="0" lang="ru-RU" sz="95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460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5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893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hf hdr="0" ftr="0" dt="0"/>
  <p:txStyles>
    <p:titleStyle>
      <a:lvl1pPr algn="l" defTabSz="727432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858" indent="-181858" algn="l" defTabSz="727432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1pPr>
      <a:lvl2pPr marL="545574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909" kern="1200">
          <a:solidFill>
            <a:schemeClr val="tx1"/>
          </a:solidFill>
          <a:latin typeface="+mn-lt"/>
          <a:ea typeface="+mn-ea"/>
          <a:cs typeface="+mn-cs"/>
        </a:defRPr>
      </a:lvl2pPr>
      <a:lvl3pPr marL="909290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591" kern="1200">
          <a:solidFill>
            <a:schemeClr val="tx1"/>
          </a:solidFill>
          <a:latin typeface="+mn-lt"/>
          <a:ea typeface="+mn-ea"/>
          <a:cs typeface="+mn-cs"/>
        </a:defRPr>
      </a:lvl3pPr>
      <a:lvl4pPr marL="1273006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4pPr>
      <a:lvl5pPr marL="1636723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5pPr>
      <a:lvl6pPr marL="2000439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6pPr>
      <a:lvl7pPr marL="2364155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7pPr>
      <a:lvl8pPr marL="2727871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8pPr>
      <a:lvl9pPr marL="3091588" indent="-181858" algn="l" defTabSz="727432" rtl="0" eaLnBrk="1" latinLnBrk="0" hangingPunct="1">
        <a:lnSpc>
          <a:spcPct val="90000"/>
        </a:lnSpc>
        <a:spcBef>
          <a:spcPts val="398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1pPr>
      <a:lvl2pPr marL="363716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2pPr>
      <a:lvl3pPr marL="727432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3pPr>
      <a:lvl4pPr marL="1091148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4pPr>
      <a:lvl5pPr marL="1454864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5pPr>
      <a:lvl6pPr marL="1818581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6pPr>
      <a:lvl7pPr marL="2182297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7pPr>
      <a:lvl8pPr marL="2546013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8pPr>
      <a:lvl9pPr marL="2909729" algn="l" defTabSz="72743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77745A-3193-44D6-890D-3D219908C664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974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5480" y="752540"/>
            <a:ext cx="7994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ПРОБЛЕМЫ И ПЕРСПЕКТИВЫ РАЗВИТИЯ МЕТОДОЛОГИИ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КОНТРОЛЯ В ФИНАНСОВО-БЮДЖЕТНОЙ СФЕРЕ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15480" y="5517232"/>
            <a:ext cx="4953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prstClr val="white"/>
                </a:solidFill>
                <a:latin typeface="Century Gothic" panose="020F0302020204030204"/>
              </a:rPr>
              <a:t>Ирина Евграфовна Зайко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prstClr val="white"/>
                </a:solidFill>
                <a:latin typeface="Century Gothic" panose="020F0302020204030204"/>
              </a:rPr>
              <a:t>Заместитель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начальника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Главного контрольного управления города Москвы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87488" y="2276872"/>
            <a:ext cx="73448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757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4196" y="4335448"/>
            <a:ext cx="4963608" cy="5304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47" b="1" i="0" u="none" strike="noStrike" kern="1200" cap="none" spc="0" normalizeH="0" baseline="0" noProof="0" dirty="0">
                <a:ln>
                  <a:noFill/>
                </a:ln>
                <a:solidFill>
                  <a:srgbClr val="B127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Спасибо за внимание!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712" y="2245001"/>
            <a:ext cx="1542577" cy="178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17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7279" y="322217"/>
            <a:ext cx="9614263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C 1 </a:t>
            </a:r>
            <a:r>
              <a:rPr lang="ru-RU" sz="4000" b="1" dirty="0" smtClean="0">
                <a:solidFill>
                  <a:schemeClr val="bg1"/>
                </a:solidFill>
              </a:rPr>
              <a:t>января 2020 года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1189" y="1132115"/>
            <a:ext cx="110685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/>
              <a:t>Отменяется нормативная единая регламентация внутреннего финансового контроля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Внутренний финансовый аудит регламентируется федеральными стандартами</a:t>
            </a:r>
          </a:p>
          <a:p>
            <a:r>
              <a:rPr lang="ru-RU" b="1" dirty="0" smtClean="0"/>
              <a:t>(</a:t>
            </a:r>
            <a:r>
              <a:rPr lang="ru-RU" b="1" i="1" dirty="0" smtClean="0"/>
              <a:t>подготовлено 3 проекта, разрабатываются 4 проекта)</a:t>
            </a:r>
          </a:p>
          <a:p>
            <a:r>
              <a:rPr lang="ru-RU" b="1" i="1" dirty="0" smtClean="0"/>
              <a:t>- Действующие федеральный и региональные </a:t>
            </a:r>
            <a:r>
              <a:rPr lang="ru-RU" b="1" i="1" dirty="0"/>
              <a:t>порядки внутреннего финансового контроля и </a:t>
            </a:r>
            <a:r>
              <a:rPr lang="ru-RU" b="1" i="1" dirty="0" smtClean="0"/>
              <a:t>внутреннего финансового аудита утрачивают силу 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7681" y="2631479"/>
            <a:ext cx="11051177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НЕОБХОДИМО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189" y="3205779"/>
            <a:ext cx="487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ОИВ (МС)</a:t>
            </a:r>
          </a:p>
          <a:p>
            <a:r>
              <a:rPr lang="ru-RU" dirty="0" smtClean="0"/>
              <a:t>Перенастроить систему ВФА в соответствии с федеральными стандартами</a:t>
            </a:r>
          </a:p>
          <a:p>
            <a:r>
              <a:rPr lang="ru-RU" dirty="0" smtClean="0"/>
              <a:t>Использовать/усовершенствовать систему ВФК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731725" y="3154699"/>
            <a:ext cx="4876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ГКУ</a:t>
            </a:r>
          </a:p>
          <a:p>
            <a:r>
              <a:rPr lang="ru-RU" dirty="0" smtClean="0"/>
              <a:t>Разработать и утвердить правовые акты ВФА в соответствии с федеральными стандартами</a:t>
            </a:r>
          </a:p>
          <a:p>
            <a:r>
              <a:rPr lang="ru-RU" dirty="0" smtClean="0"/>
              <a:t>Разработать систему ВФК</a:t>
            </a:r>
          </a:p>
          <a:p>
            <a:r>
              <a:rPr lang="ru-RU" dirty="0" smtClean="0"/>
              <a:t>Выделить/принять на работу специалистов по ВФК, ВФА</a:t>
            </a:r>
            <a:endParaRPr lang="ru-RU" dirty="0"/>
          </a:p>
        </p:txBody>
      </p:sp>
      <p:sp>
        <p:nvSpPr>
          <p:cNvPr id="7" name="Freeform 108"/>
          <p:cNvSpPr>
            <a:spLocks/>
          </p:cNvSpPr>
          <p:nvPr/>
        </p:nvSpPr>
        <p:spPr bwMode="auto">
          <a:xfrm>
            <a:off x="256697" y="3836489"/>
            <a:ext cx="514218" cy="300082"/>
          </a:xfrm>
          <a:custGeom>
            <a:avLst/>
            <a:gdLst>
              <a:gd name="T0" fmla="*/ 0 w 519"/>
              <a:gd name="T1" fmla="*/ 488 h 782"/>
              <a:gd name="T2" fmla="*/ 306 w 519"/>
              <a:gd name="T3" fmla="*/ 640 h 782"/>
              <a:gd name="T4" fmla="*/ 519 w 519"/>
              <a:gd name="T5" fmla="*/ 83 h 782"/>
              <a:gd name="T6" fmla="*/ 218 w 519"/>
              <a:gd name="T7" fmla="*/ 533 h 782"/>
              <a:gd name="T8" fmla="*/ 0 w 519"/>
              <a:gd name="T9" fmla="*/ 488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782"/>
              <a:gd name="T17" fmla="*/ 519 w 519"/>
              <a:gd name="T18" fmla="*/ 782 h 7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782">
                <a:moveTo>
                  <a:pt x="0" y="488"/>
                </a:moveTo>
                <a:cubicBezTo>
                  <a:pt x="53" y="518"/>
                  <a:pt x="238" y="782"/>
                  <a:pt x="306" y="640"/>
                </a:cubicBezTo>
                <a:cubicBezTo>
                  <a:pt x="374" y="498"/>
                  <a:pt x="426" y="195"/>
                  <a:pt x="519" y="83"/>
                </a:cubicBezTo>
                <a:cubicBezTo>
                  <a:pt x="444" y="0"/>
                  <a:pt x="246" y="421"/>
                  <a:pt x="218" y="533"/>
                </a:cubicBezTo>
                <a:cubicBezTo>
                  <a:pt x="149" y="534"/>
                  <a:pt x="29" y="438"/>
                  <a:pt x="0" y="488"/>
                </a:cubicBez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Freeform 108"/>
          <p:cNvSpPr>
            <a:spLocks/>
          </p:cNvSpPr>
          <p:nvPr/>
        </p:nvSpPr>
        <p:spPr bwMode="auto">
          <a:xfrm>
            <a:off x="230572" y="4497326"/>
            <a:ext cx="514218" cy="300082"/>
          </a:xfrm>
          <a:custGeom>
            <a:avLst/>
            <a:gdLst>
              <a:gd name="T0" fmla="*/ 0 w 519"/>
              <a:gd name="T1" fmla="*/ 488 h 782"/>
              <a:gd name="T2" fmla="*/ 306 w 519"/>
              <a:gd name="T3" fmla="*/ 640 h 782"/>
              <a:gd name="T4" fmla="*/ 519 w 519"/>
              <a:gd name="T5" fmla="*/ 83 h 782"/>
              <a:gd name="T6" fmla="*/ 218 w 519"/>
              <a:gd name="T7" fmla="*/ 533 h 782"/>
              <a:gd name="T8" fmla="*/ 0 w 519"/>
              <a:gd name="T9" fmla="*/ 488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782"/>
              <a:gd name="T17" fmla="*/ 519 w 519"/>
              <a:gd name="T18" fmla="*/ 782 h 7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782">
                <a:moveTo>
                  <a:pt x="0" y="488"/>
                </a:moveTo>
                <a:cubicBezTo>
                  <a:pt x="53" y="518"/>
                  <a:pt x="238" y="782"/>
                  <a:pt x="306" y="640"/>
                </a:cubicBezTo>
                <a:cubicBezTo>
                  <a:pt x="374" y="498"/>
                  <a:pt x="426" y="195"/>
                  <a:pt x="519" y="83"/>
                </a:cubicBezTo>
                <a:cubicBezTo>
                  <a:pt x="444" y="0"/>
                  <a:pt x="246" y="421"/>
                  <a:pt x="218" y="533"/>
                </a:cubicBezTo>
                <a:cubicBezTo>
                  <a:pt x="149" y="534"/>
                  <a:pt x="29" y="438"/>
                  <a:pt x="0" y="488"/>
                </a:cubicBez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" name="Freeform 108"/>
          <p:cNvSpPr>
            <a:spLocks/>
          </p:cNvSpPr>
          <p:nvPr/>
        </p:nvSpPr>
        <p:spPr bwMode="auto">
          <a:xfrm>
            <a:off x="6078377" y="3826553"/>
            <a:ext cx="514218" cy="300082"/>
          </a:xfrm>
          <a:custGeom>
            <a:avLst/>
            <a:gdLst>
              <a:gd name="T0" fmla="*/ 0 w 519"/>
              <a:gd name="T1" fmla="*/ 488 h 782"/>
              <a:gd name="T2" fmla="*/ 306 w 519"/>
              <a:gd name="T3" fmla="*/ 640 h 782"/>
              <a:gd name="T4" fmla="*/ 519 w 519"/>
              <a:gd name="T5" fmla="*/ 83 h 782"/>
              <a:gd name="T6" fmla="*/ 218 w 519"/>
              <a:gd name="T7" fmla="*/ 533 h 782"/>
              <a:gd name="T8" fmla="*/ 0 w 519"/>
              <a:gd name="T9" fmla="*/ 488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782"/>
              <a:gd name="T17" fmla="*/ 519 w 519"/>
              <a:gd name="T18" fmla="*/ 782 h 7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782">
                <a:moveTo>
                  <a:pt x="0" y="488"/>
                </a:moveTo>
                <a:cubicBezTo>
                  <a:pt x="53" y="518"/>
                  <a:pt x="238" y="782"/>
                  <a:pt x="306" y="640"/>
                </a:cubicBezTo>
                <a:cubicBezTo>
                  <a:pt x="374" y="498"/>
                  <a:pt x="426" y="195"/>
                  <a:pt x="519" y="83"/>
                </a:cubicBezTo>
                <a:cubicBezTo>
                  <a:pt x="444" y="0"/>
                  <a:pt x="246" y="421"/>
                  <a:pt x="218" y="533"/>
                </a:cubicBezTo>
                <a:cubicBezTo>
                  <a:pt x="149" y="534"/>
                  <a:pt x="29" y="438"/>
                  <a:pt x="0" y="488"/>
                </a:cubicBez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Freeform 108"/>
          <p:cNvSpPr>
            <a:spLocks/>
          </p:cNvSpPr>
          <p:nvPr/>
        </p:nvSpPr>
        <p:spPr bwMode="auto">
          <a:xfrm>
            <a:off x="6078377" y="4344305"/>
            <a:ext cx="514218" cy="300082"/>
          </a:xfrm>
          <a:custGeom>
            <a:avLst/>
            <a:gdLst>
              <a:gd name="T0" fmla="*/ 0 w 519"/>
              <a:gd name="T1" fmla="*/ 488 h 782"/>
              <a:gd name="T2" fmla="*/ 306 w 519"/>
              <a:gd name="T3" fmla="*/ 640 h 782"/>
              <a:gd name="T4" fmla="*/ 519 w 519"/>
              <a:gd name="T5" fmla="*/ 83 h 782"/>
              <a:gd name="T6" fmla="*/ 218 w 519"/>
              <a:gd name="T7" fmla="*/ 533 h 782"/>
              <a:gd name="T8" fmla="*/ 0 w 519"/>
              <a:gd name="T9" fmla="*/ 488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782"/>
              <a:gd name="T17" fmla="*/ 519 w 519"/>
              <a:gd name="T18" fmla="*/ 782 h 7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782">
                <a:moveTo>
                  <a:pt x="0" y="488"/>
                </a:moveTo>
                <a:cubicBezTo>
                  <a:pt x="53" y="518"/>
                  <a:pt x="238" y="782"/>
                  <a:pt x="306" y="640"/>
                </a:cubicBezTo>
                <a:cubicBezTo>
                  <a:pt x="374" y="498"/>
                  <a:pt x="426" y="195"/>
                  <a:pt x="519" y="83"/>
                </a:cubicBezTo>
                <a:cubicBezTo>
                  <a:pt x="444" y="0"/>
                  <a:pt x="246" y="421"/>
                  <a:pt x="218" y="533"/>
                </a:cubicBezTo>
                <a:cubicBezTo>
                  <a:pt x="149" y="534"/>
                  <a:pt x="29" y="438"/>
                  <a:pt x="0" y="488"/>
                </a:cubicBez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" name="Freeform 108"/>
          <p:cNvSpPr>
            <a:spLocks/>
          </p:cNvSpPr>
          <p:nvPr/>
        </p:nvSpPr>
        <p:spPr bwMode="auto">
          <a:xfrm>
            <a:off x="6147942" y="4752212"/>
            <a:ext cx="514218" cy="300082"/>
          </a:xfrm>
          <a:custGeom>
            <a:avLst/>
            <a:gdLst>
              <a:gd name="T0" fmla="*/ 0 w 519"/>
              <a:gd name="T1" fmla="*/ 488 h 782"/>
              <a:gd name="T2" fmla="*/ 306 w 519"/>
              <a:gd name="T3" fmla="*/ 640 h 782"/>
              <a:gd name="T4" fmla="*/ 519 w 519"/>
              <a:gd name="T5" fmla="*/ 83 h 782"/>
              <a:gd name="T6" fmla="*/ 218 w 519"/>
              <a:gd name="T7" fmla="*/ 533 h 782"/>
              <a:gd name="T8" fmla="*/ 0 w 519"/>
              <a:gd name="T9" fmla="*/ 488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782"/>
              <a:gd name="T17" fmla="*/ 519 w 519"/>
              <a:gd name="T18" fmla="*/ 782 h 7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782">
                <a:moveTo>
                  <a:pt x="0" y="488"/>
                </a:moveTo>
                <a:cubicBezTo>
                  <a:pt x="53" y="518"/>
                  <a:pt x="238" y="782"/>
                  <a:pt x="306" y="640"/>
                </a:cubicBezTo>
                <a:cubicBezTo>
                  <a:pt x="374" y="498"/>
                  <a:pt x="426" y="195"/>
                  <a:pt x="519" y="83"/>
                </a:cubicBezTo>
                <a:cubicBezTo>
                  <a:pt x="444" y="0"/>
                  <a:pt x="246" y="421"/>
                  <a:pt x="218" y="533"/>
                </a:cubicBezTo>
                <a:cubicBezTo>
                  <a:pt x="149" y="534"/>
                  <a:pt x="29" y="438"/>
                  <a:pt x="0" y="488"/>
                </a:cubicBez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6697" y="5210935"/>
            <a:ext cx="7262949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Федеральные казенные учреждения</a:t>
            </a:r>
            <a:r>
              <a:rPr lang="en-US" sz="1600" b="1" i="1" dirty="0" smtClean="0"/>
              <a:t> &gt;</a:t>
            </a:r>
            <a:r>
              <a:rPr lang="ru-RU" sz="1600" b="1" i="1" dirty="0" smtClean="0"/>
              <a:t> 3 000</a:t>
            </a:r>
          </a:p>
          <a:p>
            <a:r>
              <a:rPr lang="ru-RU" sz="1600" b="1" i="1" dirty="0" smtClean="0"/>
              <a:t>Казенные учреждения субъектов </a:t>
            </a:r>
            <a:r>
              <a:rPr lang="ru-RU" sz="1600" b="1" i="1" dirty="0"/>
              <a:t>РФ &gt; </a:t>
            </a:r>
            <a:r>
              <a:rPr lang="ru-RU" sz="1600" b="1" i="1" dirty="0" smtClean="0"/>
              <a:t>4 000</a:t>
            </a:r>
          </a:p>
          <a:p>
            <a:r>
              <a:rPr lang="ru-RU" sz="1600" b="1" i="1" dirty="0" smtClean="0"/>
              <a:t>Казенные учреждения муниципальных </a:t>
            </a:r>
            <a:r>
              <a:rPr lang="ru-RU" sz="1600" b="1" i="1" dirty="0"/>
              <a:t>образований &gt; </a:t>
            </a:r>
            <a:r>
              <a:rPr lang="ru-RU" sz="1600" b="1" i="1" dirty="0" smtClean="0"/>
              <a:t>15 000</a:t>
            </a:r>
            <a:endParaRPr lang="ru-RU" sz="1600" b="1" i="1" dirty="0"/>
          </a:p>
        </p:txBody>
      </p:sp>
      <p:sp>
        <p:nvSpPr>
          <p:cNvPr id="13" name="Freeform 48"/>
          <p:cNvSpPr>
            <a:spLocks/>
          </p:cNvSpPr>
          <p:nvPr/>
        </p:nvSpPr>
        <p:spPr bwMode="auto">
          <a:xfrm>
            <a:off x="7770155" y="5434261"/>
            <a:ext cx="406415" cy="249553"/>
          </a:xfrm>
          <a:custGeom>
            <a:avLst/>
            <a:gdLst>
              <a:gd name="T0" fmla="*/ 0 w 324"/>
              <a:gd name="T1" fmla="*/ 63 h 197"/>
              <a:gd name="T2" fmla="*/ 144 w 324"/>
              <a:gd name="T3" fmla="*/ 63 h 197"/>
              <a:gd name="T4" fmla="*/ 151 w 324"/>
              <a:gd name="T5" fmla="*/ 60 h 197"/>
              <a:gd name="T6" fmla="*/ 153 w 324"/>
              <a:gd name="T7" fmla="*/ 54 h 197"/>
              <a:gd name="T8" fmla="*/ 144 w 324"/>
              <a:gd name="T9" fmla="*/ 9 h 197"/>
              <a:gd name="T10" fmla="*/ 144 w 324"/>
              <a:gd name="T11" fmla="*/ 18 h 197"/>
              <a:gd name="T12" fmla="*/ 151 w 324"/>
              <a:gd name="T13" fmla="*/ 16 h 197"/>
              <a:gd name="T14" fmla="*/ 140 w 324"/>
              <a:gd name="T15" fmla="*/ 17 h 197"/>
              <a:gd name="T16" fmla="*/ 315 w 324"/>
              <a:gd name="T17" fmla="*/ 98 h 197"/>
              <a:gd name="T18" fmla="*/ 307 w 324"/>
              <a:gd name="T19" fmla="*/ 94 h 197"/>
              <a:gd name="T20" fmla="*/ 307 w 324"/>
              <a:gd name="T21" fmla="*/ 102 h 197"/>
              <a:gd name="T22" fmla="*/ 311 w 324"/>
              <a:gd name="T23" fmla="*/ 90 h 197"/>
              <a:gd name="T24" fmla="*/ 139 w 324"/>
              <a:gd name="T25" fmla="*/ 188 h 197"/>
              <a:gd name="T26" fmla="*/ 147 w 324"/>
              <a:gd name="T27" fmla="*/ 184 h 197"/>
              <a:gd name="T28" fmla="*/ 143 w 324"/>
              <a:gd name="T29" fmla="*/ 180 h 197"/>
              <a:gd name="T30" fmla="*/ 135 w 324"/>
              <a:gd name="T31" fmla="*/ 180 h 197"/>
              <a:gd name="T32" fmla="*/ 148 w 324"/>
              <a:gd name="T33" fmla="*/ 143 h 197"/>
              <a:gd name="T34" fmla="*/ 147 w 324"/>
              <a:gd name="T35" fmla="*/ 139 h 197"/>
              <a:gd name="T36" fmla="*/ 143 w 324"/>
              <a:gd name="T37" fmla="*/ 135 h 197"/>
              <a:gd name="T38" fmla="*/ 3 w 324"/>
              <a:gd name="T39" fmla="*/ 134 h 197"/>
              <a:gd name="T40" fmla="*/ 139 w 324"/>
              <a:gd name="T41" fmla="*/ 152 h 197"/>
              <a:gd name="T42" fmla="*/ 131 w 324"/>
              <a:gd name="T43" fmla="*/ 147 h 197"/>
              <a:gd name="T44" fmla="*/ 135 w 324"/>
              <a:gd name="T45" fmla="*/ 151 h 197"/>
              <a:gd name="T46" fmla="*/ 130 w 324"/>
              <a:gd name="T47" fmla="*/ 143 h 197"/>
              <a:gd name="T48" fmla="*/ 130 w 324"/>
              <a:gd name="T49" fmla="*/ 188 h 197"/>
              <a:gd name="T50" fmla="*/ 132 w 324"/>
              <a:gd name="T51" fmla="*/ 194 h 197"/>
              <a:gd name="T52" fmla="*/ 139 w 324"/>
              <a:gd name="T53" fmla="*/ 197 h 197"/>
              <a:gd name="T54" fmla="*/ 143 w 324"/>
              <a:gd name="T55" fmla="*/ 195 h 197"/>
              <a:gd name="T56" fmla="*/ 321 w 324"/>
              <a:gd name="T57" fmla="*/ 105 h 197"/>
              <a:gd name="T58" fmla="*/ 324 w 324"/>
              <a:gd name="T59" fmla="*/ 98 h 197"/>
              <a:gd name="T60" fmla="*/ 321 w 324"/>
              <a:gd name="T61" fmla="*/ 92 h 197"/>
              <a:gd name="T62" fmla="*/ 148 w 324"/>
              <a:gd name="T63" fmla="*/ 1 h 197"/>
              <a:gd name="T64" fmla="*/ 144 w 324"/>
              <a:gd name="T65" fmla="*/ 0 h 197"/>
              <a:gd name="T66" fmla="*/ 138 w 324"/>
              <a:gd name="T67" fmla="*/ 3 h 197"/>
              <a:gd name="T68" fmla="*/ 135 w 324"/>
              <a:gd name="T69" fmla="*/ 9 h 197"/>
              <a:gd name="T70" fmla="*/ 135 w 324"/>
              <a:gd name="T71" fmla="*/ 54 h 197"/>
              <a:gd name="T72" fmla="*/ 140 w 324"/>
              <a:gd name="T73" fmla="*/ 46 h 197"/>
              <a:gd name="T74" fmla="*/ 136 w 324"/>
              <a:gd name="T75" fmla="*/ 50 h 197"/>
              <a:gd name="T76" fmla="*/ 144 w 324"/>
              <a:gd name="T77" fmla="*/ 54 h 197"/>
              <a:gd name="T78" fmla="*/ 0 w 324"/>
              <a:gd name="T79" fmla="*/ 45 h 19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324"/>
              <a:gd name="T121" fmla="*/ 0 h 197"/>
              <a:gd name="T122" fmla="*/ 324 w 324"/>
              <a:gd name="T123" fmla="*/ 197 h 19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324" h="197">
                <a:moveTo>
                  <a:pt x="0" y="45"/>
                </a:moveTo>
                <a:lnTo>
                  <a:pt x="0" y="63"/>
                </a:lnTo>
                <a:lnTo>
                  <a:pt x="144" y="63"/>
                </a:lnTo>
                <a:lnTo>
                  <a:pt x="148" y="62"/>
                </a:lnTo>
                <a:lnTo>
                  <a:pt x="151" y="60"/>
                </a:lnTo>
                <a:lnTo>
                  <a:pt x="152" y="58"/>
                </a:lnTo>
                <a:lnTo>
                  <a:pt x="153" y="54"/>
                </a:lnTo>
                <a:lnTo>
                  <a:pt x="153" y="9"/>
                </a:lnTo>
                <a:lnTo>
                  <a:pt x="144" y="9"/>
                </a:lnTo>
                <a:lnTo>
                  <a:pt x="140" y="17"/>
                </a:lnTo>
                <a:lnTo>
                  <a:pt x="144" y="18"/>
                </a:lnTo>
                <a:lnTo>
                  <a:pt x="148" y="17"/>
                </a:lnTo>
                <a:lnTo>
                  <a:pt x="151" y="16"/>
                </a:lnTo>
                <a:lnTo>
                  <a:pt x="152" y="13"/>
                </a:lnTo>
                <a:lnTo>
                  <a:pt x="140" y="17"/>
                </a:lnTo>
                <a:lnTo>
                  <a:pt x="311" y="106"/>
                </a:lnTo>
                <a:lnTo>
                  <a:pt x="315" y="98"/>
                </a:lnTo>
                <a:lnTo>
                  <a:pt x="308" y="92"/>
                </a:lnTo>
                <a:lnTo>
                  <a:pt x="307" y="94"/>
                </a:lnTo>
                <a:lnTo>
                  <a:pt x="305" y="98"/>
                </a:lnTo>
                <a:lnTo>
                  <a:pt x="307" y="102"/>
                </a:lnTo>
                <a:lnTo>
                  <a:pt x="308" y="105"/>
                </a:lnTo>
                <a:lnTo>
                  <a:pt x="311" y="90"/>
                </a:lnTo>
                <a:lnTo>
                  <a:pt x="135" y="180"/>
                </a:lnTo>
                <a:lnTo>
                  <a:pt x="139" y="188"/>
                </a:lnTo>
                <a:lnTo>
                  <a:pt x="148" y="188"/>
                </a:lnTo>
                <a:lnTo>
                  <a:pt x="147" y="184"/>
                </a:lnTo>
                <a:lnTo>
                  <a:pt x="145" y="181"/>
                </a:lnTo>
                <a:lnTo>
                  <a:pt x="143" y="180"/>
                </a:lnTo>
                <a:lnTo>
                  <a:pt x="139" y="178"/>
                </a:lnTo>
                <a:lnTo>
                  <a:pt x="135" y="180"/>
                </a:lnTo>
                <a:lnTo>
                  <a:pt x="148" y="188"/>
                </a:lnTo>
                <a:lnTo>
                  <a:pt x="148" y="143"/>
                </a:lnTo>
                <a:lnTo>
                  <a:pt x="147" y="139"/>
                </a:lnTo>
                <a:lnTo>
                  <a:pt x="145" y="136"/>
                </a:lnTo>
                <a:lnTo>
                  <a:pt x="143" y="135"/>
                </a:lnTo>
                <a:lnTo>
                  <a:pt x="139" y="134"/>
                </a:lnTo>
                <a:lnTo>
                  <a:pt x="3" y="134"/>
                </a:lnTo>
                <a:lnTo>
                  <a:pt x="3" y="152"/>
                </a:lnTo>
                <a:lnTo>
                  <a:pt x="139" y="152"/>
                </a:lnTo>
                <a:lnTo>
                  <a:pt x="130" y="143"/>
                </a:lnTo>
                <a:lnTo>
                  <a:pt x="131" y="147"/>
                </a:lnTo>
                <a:lnTo>
                  <a:pt x="132" y="150"/>
                </a:lnTo>
                <a:lnTo>
                  <a:pt x="135" y="151"/>
                </a:lnTo>
                <a:lnTo>
                  <a:pt x="139" y="143"/>
                </a:lnTo>
                <a:lnTo>
                  <a:pt x="130" y="143"/>
                </a:lnTo>
                <a:lnTo>
                  <a:pt x="130" y="188"/>
                </a:lnTo>
                <a:lnTo>
                  <a:pt x="131" y="192"/>
                </a:lnTo>
                <a:lnTo>
                  <a:pt x="132" y="194"/>
                </a:lnTo>
                <a:lnTo>
                  <a:pt x="135" y="195"/>
                </a:lnTo>
                <a:lnTo>
                  <a:pt x="139" y="197"/>
                </a:lnTo>
                <a:lnTo>
                  <a:pt x="143" y="195"/>
                </a:lnTo>
                <a:lnTo>
                  <a:pt x="318" y="106"/>
                </a:lnTo>
                <a:lnTo>
                  <a:pt x="321" y="105"/>
                </a:lnTo>
                <a:lnTo>
                  <a:pt x="322" y="102"/>
                </a:lnTo>
                <a:lnTo>
                  <a:pt x="324" y="98"/>
                </a:lnTo>
                <a:lnTo>
                  <a:pt x="322" y="94"/>
                </a:lnTo>
                <a:lnTo>
                  <a:pt x="321" y="92"/>
                </a:lnTo>
                <a:lnTo>
                  <a:pt x="318" y="90"/>
                </a:lnTo>
                <a:lnTo>
                  <a:pt x="148" y="1"/>
                </a:lnTo>
                <a:lnTo>
                  <a:pt x="144" y="0"/>
                </a:lnTo>
                <a:lnTo>
                  <a:pt x="140" y="1"/>
                </a:lnTo>
                <a:lnTo>
                  <a:pt x="138" y="3"/>
                </a:lnTo>
                <a:lnTo>
                  <a:pt x="136" y="5"/>
                </a:lnTo>
                <a:lnTo>
                  <a:pt x="135" y="9"/>
                </a:lnTo>
                <a:lnTo>
                  <a:pt x="135" y="54"/>
                </a:lnTo>
                <a:lnTo>
                  <a:pt x="144" y="45"/>
                </a:lnTo>
                <a:lnTo>
                  <a:pt x="140" y="46"/>
                </a:lnTo>
                <a:lnTo>
                  <a:pt x="138" y="47"/>
                </a:lnTo>
                <a:lnTo>
                  <a:pt x="136" y="50"/>
                </a:lnTo>
                <a:lnTo>
                  <a:pt x="135" y="54"/>
                </a:lnTo>
                <a:lnTo>
                  <a:pt x="144" y="54"/>
                </a:lnTo>
                <a:lnTo>
                  <a:pt x="144" y="45"/>
                </a:lnTo>
                <a:lnTo>
                  <a:pt x="0" y="45"/>
                </a:lnTo>
                <a:close/>
              </a:path>
            </a:pathLst>
          </a:custGeom>
          <a:solidFill>
            <a:srgbClr val="B12726"/>
          </a:solidFill>
          <a:ln w="9525">
            <a:solidFill>
              <a:srgbClr val="B12726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36083" y="5361948"/>
            <a:ext cx="3384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Более 22 000 специалистов</a:t>
            </a:r>
            <a:endParaRPr lang="ru-RU" b="1" i="1" dirty="0"/>
          </a:p>
        </p:txBody>
      </p:sp>
      <p:sp>
        <p:nvSpPr>
          <p:cNvPr id="15" name="Freeform 115"/>
          <p:cNvSpPr>
            <a:spLocks/>
          </p:cNvSpPr>
          <p:nvPr/>
        </p:nvSpPr>
        <p:spPr bwMode="auto">
          <a:xfrm>
            <a:off x="356048" y="6041932"/>
            <a:ext cx="741231" cy="710275"/>
          </a:xfrm>
          <a:custGeom>
            <a:avLst/>
            <a:gdLst>
              <a:gd name="T0" fmla="*/ 0 w 426"/>
              <a:gd name="T1" fmla="*/ 251 h 411"/>
              <a:gd name="T2" fmla="*/ 68 w 426"/>
              <a:gd name="T3" fmla="*/ 218 h 411"/>
              <a:gd name="T4" fmla="*/ 122 w 426"/>
              <a:gd name="T5" fmla="*/ 306 h 411"/>
              <a:gd name="T6" fmla="*/ 413 w 426"/>
              <a:gd name="T7" fmla="*/ 0 h 411"/>
              <a:gd name="T8" fmla="*/ 426 w 426"/>
              <a:gd name="T9" fmla="*/ 17 h 411"/>
              <a:gd name="T10" fmla="*/ 155 w 426"/>
              <a:gd name="T11" fmla="*/ 369 h 411"/>
              <a:gd name="T12" fmla="*/ 95 w 426"/>
              <a:gd name="T13" fmla="*/ 411 h 411"/>
              <a:gd name="T14" fmla="*/ 0 w 426"/>
              <a:gd name="T15" fmla="*/ 251 h 4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6"/>
              <a:gd name="T25" fmla="*/ 0 h 411"/>
              <a:gd name="T26" fmla="*/ 426 w 426"/>
              <a:gd name="T27" fmla="*/ 411 h 4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6" h="411">
                <a:moveTo>
                  <a:pt x="0" y="251"/>
                </a:moveTo>
                <a:cubicBezTo>
                  <a:pt x="26" y="222"/>
                  <a:pt x="47" y="215"/>
                  <a:pt x="68" y="218"/>
                </a:cubicBezTo>
                <a:cubicBezTo>
                  <a:pt x="88" y="227"/>
                  <a:pt x="107" y="267"/>
                  <a:pt x="122" y="306"/>
                </a:cubicBezTo>
                <a:cubicBezTo>
                  <a:pt x="230" y="137"/>
                  <a:pt x="378" y="18"/>
                  <a:pt x="413" y="0"/>
                </a:cubicBezTo>
                <a:cubicBezTo>
                  <a:pt x="413" y="0"/>
                  <a:pt x="420" y="7"/>
                  <a:pt x="426" y="17"/>
                </a:cubicBezTo>
                <a:cubicBezTo>
                  <a:pt x="283" y="139"/>
                  <a:pt x="213" y="263"/>
                  <a:pt x="155" y="369"/>
                </a:cubicBezTo>
                <a:cubicBezTo>
                  <a:pt x="128" y="384"/>
                  <a:pt x="114" y="395"/>
                  <a:pt x="95" y="411"/>
                </a:cubicBezTo>
                <a:cubicBezTo>
                  <a:pt x="68" y="317"/>
                  <a:pt x="35" y="263"/>
                  <a:pt x="0" y="251"/>
                </a:cubicBezTo>
                <a:close/>
              </a:path>
            </a:pathLst>
          </a:custGeom>
          <a:solidFill>
            <a:srgbClr val="92D050"/>
          </a:solidFill>
          <a:ln w="6350">
            <a:solidFill>
              <a:srgbClr val="00B05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2411" y="6260388"/>
            <a:ext cx="1076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Подготовка типовых (примерных) форм документов, методических рекомендаций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15715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588" y="-60960"/>
            <a:ext cx="11390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Разработка общей методологии контроля в финансово-бюджетной сфере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7828" y="714102"/>
            <a:ext cx="30915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Реформа контрольно-надзорной деятельности:</a:t>
            </a:r>
          </a:p>
          <a:p>
            <a:endParaRPr lang="ru-RU" b="1" i="1" dirty="0" smtClean="0"/>
          </a:p>
          <a:p>
            <a:r>
              <a:rPr lang="ru-RU" b="1" i="1" dirty="0" smtClean="0"/>
              <a:t>Снижение количества проверок</a:t>
            </a:r>
          </a:p>
          <a:p>
            <a:r>
              <a:rPr lang="ru-RU" b="1" i="1" dirty="0" smtClean="0"/>
              <a:t>Приоритет мер по предотвращению нарушений</a:t>
            </a:r>
          </a:p>
          <a:p>
            <a:r>
              <a:rPr lang="ru-RU" b="1" i="1" dirty="0" smtClean="0"/>
              <a:t>1 вид контроля – 1 контрольный орган</a:t>
            </a:r>
          </a:p>
          <a:p>
            <a:r>
              <a:rPr lang="ru-RU" b="1" i="1" dirty="0" smtClean="0"/>
              <a:t>1 правила для 1 вида контроля</a:t>
            </a:r>
            <a:endParaRPr lang="ru-RU" b="1" i="1" dirty="0"/>
          </a:p>
        </p:txBody>
      </p:sp>
      <p:sp>
        <p:nvSpPr>
          <p:cNvPr id="4" name="Freeform 112"/>
          <p:cNvSpPr>
            <a:spLocks/>
          </p:cNvSpPr>
          <p:nvPr/>
        </p:nvSpPr>
        <p:spPr bwMode="auto">
          <a:xfrm>
            <a:off x="86605" y="1996515"/>
            <a:ext cx="471223" cy="300082"/>
          </a:xfrm>
          <a:custGeom>
            <a:avLst/>
            <a:gdLst>
              <a:gd name="T0" fmla="*/ 155 w 155"/>
              <a:gd name="T1" fmla="*/ 0 h 216"/>
              <a:gd name="T2" fmla="*/ 47 w 155"/>
              <a:gd name="T3" fmla="*/ 216 h 216"/>
              <a:gd name="T4" fmla="*/ 0 w 155"/>
              <a:gd name="T5" fmla="*/ 75 h 216"/>
              <a:gd name="T6" fmla="*/ 40 w 155"/>
              <a:gd name="T7" fmla="*/ 76 h 216"/>
              <a:gd name="T8" fmla="*/ 54 w 155"/>
              <a:gd name="T9" fmla="*/ 118 h 216"/>
              <a:gd name="T10" fmla="*/ 114 w 155"/>
              <a:gd name="T11" fmla="*/ 0 h 216"/>
              <a:gd name="T12" fmla="*/ 155 w 155"/>
              <a:gd name="T13" fmla="*/ 0 h 2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5"/>
              <a:gd name="T22" fmla="*/ 0 h 216"/>
              <a:gd name="T23" fmla="*/ 155 w 155"/>
              <a:gd name="T24" fmla="*/ 216 h 2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5" h="216">
                <a:moveTo>
                  <a:pt x="155" y="0"/>
                </a:moveTo>
                <a:lnTo>
                  <a:pt x="47" y="216"/>
                </a:lnTo>
                <a:lnTo>
                  <a:pt x="0" y="75"/>
                </a:lnTo>
                <a:lnTo>
                  <a:pt x="40" y="76"/>
                </a:lnTo>
                <a:lnTo>
                  <a:pt x="54" y="118"/>
                </a:lnTo>
                <a:lnTo>
                  <a:pt x="114" y="0"/>
                </a:lnTo>
                <a:lnTo>
                  <a:pt x="155" y="0"/>
                </a:ln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Freeform 112"/>
          <p:cNvSpPr>
            <a:spLocks/>
          </p:cNvSpPr>
          <p:nvPr/>
        </p:nvSpPr>
        <p:spPr bwMode="auto">
          <a:xfrm>
            <a:off x="87084" y="2671429"/>
            <a:ext cx="471223" cy="300082"/>
          </a:xfrm>
          <a:custGeom>
            <a:avLst/>
            <a:gdLst>
              <a:gd name="T0" fmla="*/ 155 w 155"/>
              <a:gd name="T1" fmla="*/ 0 h 216"/>
              <a:gd name="T2" fmla="*/ 47 w 155"/>
              <a:gd name="T3" fmla="*/ 216 h 216"/>
              <a:gd name="T4" fmla="*/ 0 w 155"/>
              <a:gd name="T5" fmla="*/ 75 h 216"/>
              <a:gd name="T6" fmla="*/ 40 w 155"/>
              <a:gd name="T7" fmla="*/ 76 h 216"/>
              <a:gd name="T8" fmla="*/ 54 w 155"/>
              <a:gd name="T9" fmla="*/ 118 h 216"/>
              <a:gd name="T10" fmla="*/ 114 w 155"/>
              <a:gd name="T11" fmla="*/ 0 h 216"/>
              <a:gd name="T12" fmla="*/ 155 w 155"/>
              <a:gd name="T13" fmla="*/ 0 h 2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5"/>
              <a:gd name="T22" fmla="*/ 0 h 216"/>
              <a:gd name="T23" fmla="*/ 155 w 155"/>
              <a:gd name="T24" fmla="*/ 216 h 2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5" h="216">
                <a:moveTo>
                  <a:pt x="155" y="0"/>
                </a:moveTo>
                <a:lnTo>
                  <a:pt x="47" y="216"/>
                </a:lnTo>
                <a:lnTo>
                  <a:pt x="0" y="75"/>
                </a:lnTo>
                <a:lnTo>
                  <a:pt x="40" y="76"/>
                </a:lnTo>
                <a:lnTo>
                  <a:pt x="54" y="118"/>
                </a:lnTo>
                <a:lnTo>
                  <a:pt x="114" y="0"/>
                </a:lnTo>
                <a:lnTo>
                  <a:pt x="155" y="0"/>
                </a:ln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Freeform 112"/>
          <p:cNvSpPr>
            <a:spLocks/>
          </p:cNvSpPr>
          <p:nvPr/>
        </p:nvSpPr>
        <p:spPr bwMode="auto">
          <a:xfrm>
            <a:off x="86604" y="3278928"/>
            <a:ext cx="471223" cy="300082"/>
          </a:xfrm>
          <a:custGeom>
            <a:avLst/>
            <a:gdLst>
              <a:gd name="T0" fmla="*/ 155 w 155"/>
              <a:gd name="T1" fmla="*/ 0 h 216"/>
              <a:gd name="T2" fmla="*/ 47 w 155"/>
              <a:gd name="T3" fmla="*/ 216 h 216"/>
              <a:gd name="T4" fmla="*/ 0 w 155"/>
              <a:gd name="T5" fmla="*/ 75 h 216"/>
              <a:gd name="T6" fmla="*/ 40 w 155"/>
              <a:gd name="T7" fmla="*/ 76 h 216"/>
              <a:gd name="T8" fmla="*/ 54 w 155"/>
              <a:gd name="T9" fmla="*/ 118 h 216"/>
              <a:gd name="T10" fmla="*/ 114 w 155"/>
              <a:gd name="T11" fmla="*/ 0 h 216"/>
              <a:gd name="T12" fmla="*/ 155 w 155"/>
              <a:gd name="T13" fmla="*/ 0 h 2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5"/>
              <a:gd name="T22" fmla="*/ 0 h 216"/>
              <a:gd name="T23" fmla="*/ 155 w 155"/>
              <a:gd name="T24" fmla="*/ 216 h 2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5" h="216">
                <a:moveTo>
                  <a:pt x="155" y="0"/>
                </a:moveTo>
                <a:lnTo>
                  <a:pt x="47" y="216"/>
                </a:lnTo>
                <a:lnTo>
                  <a:pt x="0" y="75"/>
                </a:lnTo>
                <a:lnTo>
                  <a:pt x="40" y="76"/>
                </a:lnTo>
                <a:lnTo>
                  <a:pt x="54" y="118"/>
                </a:lnTo>
                <a:lnTo>
                  <a:pt x="114" y="0"/>
                </a:lnTo>
                <a:lnTo>
                  <a:pt x="155" y="0"/>
                </a:ln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Freeform 112"/>
          <p:cNvSpPr>
            <a:spLocks/>
          </p:cNvSpPr>
          <p:nvPr/>
        </p:nvSpPr>
        <p:spPr bwMode="auto">
          <a:xfrm>
            <a:off x="86604" y="3886427"/>
            <a:ext cx="471223" cy="300082"/>
          </a:xfrm>
          <a:custGeom>
            <a:avLst/>
            <a:gdLst>
              <a:gd name="T0" fmla="*/ 155 w 155"/>
              <a:gd name="T1" fmla="*/ 0 h 216"/>
              <a:gd name="T2" fmla="*/ 47 w 155"/>
              <a:gd name="T3" fmla="*/ 216 h 216"/>
              <a:gd name="T4" fmla="*/ 0 w 155"/>
              <a:gd name="T5" fmla="*/ 75 h 216"/>
              <a:gd name="T6" fmla="*/ 40 w 155"/>
              <a:gd name="T7" fmla="*/ 76 h 216"/>
              <a:gd name="T8" fmla="*/ 54 w 155"/>
              <a:gd name="T9" fmla="*/ 118 h 216"/>
              <a:gd name="T10" fmla="*/ 114 w 155"/>
              <a:gd name="T11" fmla="*/ 0 h 216"/>
              <a:gd name="T12" fmla="*/ 155 w 155"/>
              <a:gd name="T13" fmla="*/ 0 h 2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5"/>
              <a:gd name="T22" fmla="*/ 0 h 216"/>
              <a:gd name="T23" fmla="*/ 155 w 155"/>
              <a:gd name="T24" fmla="*/ 216 h 2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5" h="216">
                <a:moveTo>
                  <a:pt x="155" y="0"/>
                </a:moveTo>
                <a:lnTo>
                  <a:pt x="47" y="216"/>
                </a:lnTo>
                <a:lnTo>
                  <a:pt x="0" y="75"/>
                </a:lnTo>
                <a:lnTo>
                  <a:pt x="40" y="76"/>
                </a:lnTo>
                <a:lnTo>
                  <a:pt x="54" y="118"/>
                </a:lnTo>
                <a:lnTo>
                  <a:pt x="114" y="0"/>
                </a:lnTo>
                <a:lnTo>
                  <a:pt x="155" y="0"/>
                </a:ln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3518263" y="714102"/>
            <a:ext cx="8708" cy="3762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83268" y="1759807"/>
            <a:ext cx="1644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СУБСИДИИ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99813" y="655991"/>
            <a:ext cx="675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КСП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64345" y="-175855"/>
            <a:ext cx="675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КСП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001233" y="566831"/>
            <a:ext cx="1209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ВГ(М)ФК</a:t>
            </a:r>
          </a:p>
          <a:p>
            <a:r>
              <a:rPr lang="ru-RU" b="1" dirty="0" smtClean="0"/>
              <a:t>БК РФ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498405" y="566831"/>
            <a:ext cx="1209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ВГ(М)ФК</a:t>
            </a:r>
          </a:p>
          <a:p>
            <a:r>
              <a:rPr lang="ru-RU" b="1" dirty="0" smtClean="0"/>
              <a:t>44-ФЗ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975806" y="2721836"/>
            <a:ext cx="2153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Учредительский контроль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33299" y="3294676"/>
            <a:ext cx="2153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Ведомственный контроль закупок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038066" y="2698788"/>
            <a:ext cx="2153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ВФА</a:t>
            </a:r>
          </a:p>
          <a:p>
            <a:r>
              <a:rPr lang="ru-RU" b="1" dirty="0" smtClean="0"/>
              <a:t>Входящие документы</a:t>
            </a:r>
          </a:p>
        </p:txBody>
      </p:sp>
      <p:sp>
        <p:nvSpPr>
          <p:cNvPr id="23" name="Freeform 48"/>
          <p:cNvSpPr>
            <a:spLocks/>
          </p:cNvSpPr>
          <p:nvPr/>
        </p:nvSpPr>
        <p:spPr bwMode="auto">
          <a:xfrm rot="2001675" flipV="1">
            <a:off x="5314636" y="1119432"/>
            <a:ext cx="1647165" cy="295495"/>
          </a:xfrm>
          <a:custGeom>
            <a:avLst/>
            <a:gdLst>
              <a:gd name="T0" fmla="*/ 0 w 324"/>
              <a:gd name="T1" fmla="*/ 63 h 197"/>
              <a:gd name="T2" fmla="*/ 144 w 324"/>
              <a:gd name="T3" fmla="*/ 63 h 197"/>
              <a:gd name="T4" fmla="*/ 151 w 324"/>
              <a:gd name="T5" fmla="*/ 60 h 197"/>
              <a:gd name="T6" fmla="*/ 153 w 324"/>
              <a:gd name="T7" fmla="*/ 54 h 197"/>
              <a:gd name="T8" fmla="*/ 144 w 324"/>
              <a:gd name="T9" fmla="*/ 9 h 197"/>
              <a:gd name="T10" fmla="*/ 144 w 324"/>
              <a:gd name="T11" fmla="*/ 18 h 197"/>
              <a:gd name="T12" fmla="*/ 151 w 324"/>
              <a:gd name="T13" fmla="*/ 16 h 197"/>
              <a:gd name="T14" fmla="*/ 140 w 324"/>
              <a:gd name="T15" fmla="*/ 17 h 197"/>
              <a:gd name="T16" fmla="*/ 315 w 324"/>
              <a:gd name="T17" fmla="*/ 98 h 197"/>
              <a:gd name="T18" fmla="*/ 307 w 324"/>
              <a:gd name="T19" fmla="*/ 94 h 197"/>
              <a:gd name="T20" fmla="*/ 307 w 324"/>
              <a:gd name="T21" fmla="*/ 102 h 197"/>
              <a:gd name="T22" fmla="*/ 311 w 324"/>
              <a:gd name="T23" fmla="*/ 90 h 197"/>
              <a:gd name="T24" fmla="*/ 139 w 324"/>
              <a:gd name="T25" fmla="*/ 188 h 197"/>
              <a:gd name="T26" fmla="*/ 147 w 324"/>
              <a:gd name="T27" fmla="*/ 184 h 197"/>
              <a:gd name="T28" fmla="*/ 143 w 324"/>
              <a:gd name="T29" fmla="*/ 180 h 197"/>
              <a:gd name="T30" fmla="*/ 135 w 324"/>
              <a:gd name="T31" fmla="*/ 180 h 197"/>
              <a:gd name="T32" fmla="*/ 148 w 324"/>
              <a:gd name="T33" fmla="*/ 143 h 197"/>
              <a:gd name="T34" fmla="*/ 147 w 324"/>
              <a:gd name="T35" fmla="*/ 139 h 197"/>
              <a:gd name="T36" fmla="*/ 143 w 324"/>
              <a:gd name="T37" fmla="*/ 135 h 197"/>
              <a:gd name="T38" fmla="*/ 3 w 324"/>
              <a:gd name="T39" fmla="*/ 134 h 197"/>
              <a:gd name="T40" fmla="*/ 139 w 324"/>
              <a:gd name="T41" fmla="*/ 152 h 197"/>
              <a:gd name="T42" fmla="*/ 131 w 324"/>
              <a:gd name="T43" fmla="*/ 147 h 197"/>
              <a:gd name="T44" fmla="*/ 135 w 324"/>
              <a:gd name="T45" fmla="*/ 151 h 197"/>
              <a:gd name="T46" fmla="*/ 130 w 324"/>
              <a:gd name="T47" fmla="*/ 143 h 197"/>
              <a:gd name="T48" fmla="*/ 130 w 324"/>
              <a:gd name="T49" fmla="*/ 188 h 197"/>
              <a:gd name="T50" fmla="*/ 132 w 324"/>
              <a:gd name="T51" fmla="*/ 194 h 197"/>
              <a:gd name="T52" fmla="*/ 139 w 324"/>
              <a:gd name="T53" fmla="*/ 197 h 197"/>
              <a:gd name="T54" fmla="*/ 143 w 324"/>
              <a:gd name="T55" fmla="*/ 195 h 197"/>
              <a:gd name="T56" fmla="*/ 321 w 324"/>
              <a:gd name="T57" fmla="*/ 105 h 197"/>
              <a:gd name="T58" fmla="*/ 324 w 324"/>
              <a:gd name="T59" fmla="*/ 98 h 197"/>
              <a:gd name="T60" fmla="*/ 321 w 324"/>
              <a:gd name="T61" fmla="*/ 92 h 197"/>
              <a:gd name="T62" fmla="*/ 148 w 324"/>
              <a:gd name="T63" fmla="*/ 1 h 197"/>
              <a:gd name="T64" fmla="*/ 144 w 324"/>
              <a:gd name="T65" fmla="*/ 0 h 197"/>
              <a:gd name="T66" fmla="*/ 138 w 324"/>
              <a:gd name="T67" fmla="*/ 3 h 197"/>
              <a:gd name="T68" fmla="*/ 135 w 324"/>
              <a:gd name="T69" fmla="*/ 9 h 197"/>
              <a:gd name="T70" fmla="*/ 135 w 324"/>
              <a:gd name="T71" fmla="*/ 54 h 197"/>
              <a:gd name="T72" fmla="*/ 140 w 324"/>
              <a:gd name="T73" fmla="*/ 46 h 197"/>
              <a:gd name="T74" fmla="*/ 136 w 324"/>
              <a:gd name="T75" fmla="*/ 50 h 197"/>
              <a:gd name="T76" fmla="*/ 144 w 324"/>
              <a:gd name="T77" fmla="*/ 54 h 197"/>
              <a:gd name="T78" fmla="*/ 0 w 324"/>
              <a:gd name="T79" fmla="*/ 45 h 19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324"/>
              <a:gd name="T121" fmla="*/ 0 h 197"/>
              <a:gd name="T122" fmla="*/ 324 w 324"/>
              <a:gd name="T123" fmla="*/ 197 h 19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324" h="197">
                <a:moveTo>
                  <a:pt x="0" y="45"/>
                </a:moveTo>
                <a:lnTo>
                  <a:pt x="0" y="63"/>
                </a:lnTo>
                <a:lnTo>
                  <a:pt x="144" y="63"/>
                </a:lnTo>
                <a:lnTo>
                  <a:pt x="148" y="62"/>
                </a:lnTo>
                <a:lnTo>
                  <a:pt x="151" y="60"/>
                </a:lnTo>
                <a:lnTo>
                  <a:pt x="152" y="58"/>
                </a:lnTo>
                <a:lnTo>
                  <a:pt x="153" y="54"/>
                </a:lnTo>
                <a:lnTo>
                  <a:pt x="153" y="9"/>
                </a:lnTo>
                <a:lnTo>
                  <a:pt x="144" y="9"/>
                </a:lnTo>
                <a:lnTo>
                  <a:pt x="140" y="17"/>
                </a:lnTo>
                <a:lnTo>
                  <a:pt x="144" y="18"/>
                </a:lnTo>
                <a:lnTo>
                  <a:pt x="148" y="17"/>
                </a:lnTo>
                <a:lnTo>
                  <a:pt x="151" y="16"/>
                </a:lnTo>
                <a:lnTo>
                  <a:pt x="152" y="13"/>
                </a:lnTo>
                <a:lnTo>
                  <a:pt x="140" y="17"/>
                </a:lnTo>
                <a:lnTo>
                  <a:pt x="311" y="106"/>
                </a:lnTo>
                <a:lnTo>
                  <a:pt x="315" y="98"/>
                </a:lnTo>
                <a:lnTo>
                  <a:pt x="308" y="92"/>
                </a:lnTo>
                <a:lnTo>
                  <a:pt x="307" y="94"/>
                </a:lnTo>
                <a:lnTo>
                  <a:pt x="305" y="98"/>
                </a:lnTo>
                <a:lnTo>
                  <a:pt x="307" y="102"/>
                </a:lnTo>
                <a:lnTo>
                  <a:pt x="308" y="105"/>
                </a:lnTo>
                <a:lnTo>
                  <a:pt x="311" y="90"/>
                </a:lnTo>
                <a:lnTo>
                  <a:pt x="135" y="180"/>
                </a:lnTo>
                <a:lnTo>
                  <a:pt x="139" y="188"/>
                </a:lnTo>
                <a:lnTo>
                  <a:pt x="148" y="188"/>
                </a:lnTo>
                <a:lnTo>
                  <a:pt x="147" y="184"/>
                </a:lnTo>
                <a:lnTo>
                  <a:pt x="145" y="181"/>
                </a:lnTo>
                <a:lnTo>
                  <a:pt x="143" y="180"/>
                </a:lnTo>
                <a:lnTo>
                  <a:pt x="139" y="178"/>
                </a:lnTo>
                <a:lnTo>
                  <a:pt x="135" y="180"/>
                </a:lnTo>
                <a:lnTo>
                  <a:pt x="148" y="188"/>
                </a:lnTo>
                <a:lnTo>
                  <a:pt x="148" y="143"/>
                </a:lnTo>
                <a:lnTo>
                  <a:pt x="147" y="139"/>
                </a:lnTo>
                <a:lnTo>
                  <a:pt x="145" y="136"/>
                </a:lnTo>
                <a:lnTo>
                  <a:pt x="143" y="135"/>
                </a:lnTo>
                <a:lnTo>
                  <a:pt x="139" y="134"/>
                </a:lnTo>
                <a:lnTo>
                  <a:pt x="3" y="134"/>
                </a:lnTo>
                <a:lnTo>
                  <a:pt x="3" y="152"/>
                </a:lnTo>
                <a:lnTo>
                  <a:pt x="139" y="152"/>
                </a:lnTo>
                <a:lnTo>
                  <a:pt x="130" y="143"/>
                </a:lnTo>
                <a:lnTo>
                  <a:pt x="131" y="147"/>
                </a:lnTo>
                <a:lnTo>
                  <a:pt x="132" y="150"/>
                </a:lnTo>
                <a:lnTo>
                  <a:pt x="135" y="151"/>
                </a:lnTo>
                <a:lnTo>
                  <a:pt x="139" y="143"/>
                </a:lnTo>
                <a:lnTo>
                  <a:pt x="130" y="143"/>
                </a:lnTo>
                <a:lnTo>
                  <a:pt x="130" y="188"/>
                </a:lnTo>
                <a:lnTo>
                  <a:pt x="131" y="192"/>
                </a:lnTo>
                <a:lnTo>
                  <a:pt x="132" y="194"/>
                </a:lnTo>
                <a:lnTo>
                  <a:pt x="135" y="195"/>
                </a:lnTo>
                <a:lnTo>
                  <a:pt x="139" y="197"/>
                </a:lnTo>
                <a:lnTo>
                  <a:pt x="143" y="195"/>
                </a:lnTo>
                <a:lnTo>
                  <a:pt x="318" y="106"/>
                </a:lnTo>
                <a:lnTo>
                  <a:pt x="321" y="105"/>
                </a:lnTo>
                <a:lnTo>
                  <a:pt x="322" y="102"/>
                </a:lnTo>
                <a:lnTo>
                  <a:pt x="324" y="98"/>
                </a:lnTo>
                <a:lnTo>
                  <a:pt x="322" y="94"/>
                </a:lnTo>
                <a:lnTo>
                  <a:pt x="321" y="92"/>
                </a:lnTo>
                <a:lnTo>
                  <a:pt x="318" y="90"/>
                </a:lnTo>
                <a:lnTo>
                  <a:pt x="148" y="1"/>
                </a:lnTo>
                <a:lnTo>
                  <a:pt x="144" y="0"/>
                </a:lnTo>
                <a:lnTo>
                  <a:pt x="140" y="1"/>
                </a:lnTo>
                <a:lnTo>
                  <a:pt x="138" y="3"/>
                </a:lnTo>
                <a:lnTo>
                  <a:pt x="136" y="5"/>
                </a:lnTo>
                <a:lnTo>
                  <a:pt x="135" y="9"/>
                </a:lnTo>
                <a:lnTo>
                  <a:pt x="135" y="54"/>
                </a:lnTo>
                <a:lnTo>
                  <a:pt x="144" y="45"/>
                </a:lnTo>
                <a:lnTo>
                  <a:pt x="140" y="46"/>
                </a:lnTo>
                <a:lnTo>
                  <a:pt x="138" y="47"/>
                </a:lnTo>
                <a:lnTo>
                  <a:pt x="136" y="50"/>
                </a:lnTo>
                <a:lnTo>
                  <a:pt x="135" y="54"/>
                </a:lnTo>
                <a:lnTo>
                  <a:pt x="144" y="54"/>
                </a:lnTo>
                <a:lnTo>
                  <a:pt x="144" y="45"/>
                </a:lnTo>
                <a:lnTo>
                  <a:pt x="0" y="45"/>
                </a:lnTo>
                <a:close/>
              </a:path>
            </a:pathLst>
          </a:custGeom>
          <a:solidFill>
            <a:srgbClr val="B12726"/>
          </a:solidFill>
          <a:ln w="9525">
            <a:solidFill>
              <a:srgbClr val="B12726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4" name="Freeform 48"/>
          <p:cNvSpPr>
            <a:spLocks/>
          </p:cNvSpPr>
          <p:nvPr/>
        </p:nvSpPr>
        <p:spPr bwMode="auto">
          <a:xfrm rot="9061929" flipV="1">
            <a:off x="8002492" y="1171802"/>
            <a:ext cx="1647165" cy="295495"/>
          </a:xfrm>
          <a:custGeom>
            <a:avLst/>
            <a:gdLst>
              <a:gd name="T0" fmla="*/ 0 w 324"/>
              <a:gd name="T1" fmla="*/ 63 h 197"/>
              <a:gd name="T2" fmla="*/ 144 w 324"/>
              <a:gd name="T3" fmla="*/ 63 h 197"/>
              <a:gd name="T4" fmla="*/ 151 w 324"/>
              <a:gd name="T5" fmla="*/ 60 h 197"/>
              <a:gd name="T6" fmla="*/ 153 w 324"/>
              <a:gd name="T7" fmla="*/ 54 h 197"/>
              <a:gd name="T8" fmla="*/ 144 w 324"/>
              <a:gd name="T9" fmla="*/ 9 h 197"/>
              <a:gd name="T10" fmla="*/ 144 w 324"/>
              <a:gd name="T11" fmla="*/ 18 h 197"/>
              <a:gd name="T12" fmla="*/ 151 w 324"/>
              <a:gd name="T13" fmla="*/ 16 h 197"/>
              <a:gd name="T14" fmla="*/ 140 w 324"/>
              <a:gd name="T15" fmla="*/ 17 h 197"/>
              <a:gd name="T16" fmla="*/ 315 w 324"/>
              <a:gd name="T17" fmla="*/ 98 h 197"/>
              <a:gd name="T18" fmla="*/ 307 w 324"/>
              <a:gd name="T19" fmla="*/ 94 h 197"/>
              <a:gd name="T20" fmla="*/ 307 w 324"/>
              <a:gd name="T21" fmla="*/ 102 h 197"/>
              <a:gd name="T22" fmla="*/ 311 w 324"/>
              <a:gd name="T23" fmla="*/ 90 h 197"/>
              <a:gd name="T24" fmla="*/ 139 w 324"/>
              <a:gd name="T25" fmla="*/ 188 h 197"/>
              <a:gd name="T26" fmla="*/ 147 w 324"/>
              <a:gd name="T27" fmla="*/ 184 h 197"/>
              <a:gd name="T28" fmla="*/ 143 w 324"/>
              <a:gd name="T29" fmla="*/ 180 h 197"/>
              <a:gd name="T30" fmla="*/ 135 w 324"/>
              <a:gd name="T31" fmla="*/ 180 h 197"/>
              <a:gd name="T32" fmla="*/ 148 w 324"/>
              <a:gd name="T33" fmla="*/ 143 h 197"/>
              <a:gd name="T34" fmla="*/ 147 w 324"/>
              <a:gd name="T35" fmla="*/ 139 h 197"/>
              <a:gd name="T36" fmla="*/ 143 w 324"/>
              <a:gd name="T37" fmla="*/ 135 h 197"/>
              <a:gd name="T38" fmla="*/ 3 w 324"/>
              <a:gd name="T39" fmla="*/ 134 h 197"/>
              <a:gd name="T40" fmla="*/ 139 w 324"/>
              <a:gd name="T41" fmla="*/ 152 h 197"/>
              <a:gd name="T42" fmla="*/ 131 w 324"/>
              <a:gd name="T43" fmla="*/ 147 h 197"/>
              <a:gd name="T44" fmla="*/ 135 w 324"/>
              <a:gd name="T45" fmla="*/ 151 h 197"/>
              <a:gd name="T46" fmla="*/ 130 w 324"/>
              <a:gd name="T47" fmla="*/ 143 h 197"/>
              <a:gd name="T48" fmla="*/ 130 w 324"/>
              <a:gd name="T49" fmla="*/ 188 h 197"/>
              <a:gd name="T50" fmla="*/ 132 w 324"/>
              <a:gd name="T51" fmla="*/ 194 h 197"/>
              <a:gd name="T52" fmla="*/ 139 w 324"/>
              <a:gd name="T53" fmla="*/ 197 h 197"/>
              <a:gd name="T54" fmla="*/ 143 w 324"/>
              <a:gd name="T55" fmla="*/ 195 h 197"/>
              <a:gd name="T56" fmla="*/ 321 w 324"/>
              <a:gd name="T57" fmla="*/ 105 h 197"/>
              <a:gd name="T58" fmla="*/ 324 w 324"/>
              <a:gd name="T59" fmla="*/ 98 h 197"/>
              <a:gd name="T60" fmla="*/ 321 w 324"/>
              <a:gd name="T61" fmla="*/ 92 h 197"/>
              <a:gd name="T62" fmla="*/ 148 w 324"/>
              <a:gd name="T63" fmla="*/ 1 h 197"/>
              <a:gd name="T64" fmla="*/ 144 w 324"/>
              <a:gd name="T65" fmla="*/ 0 h 197"/>
              <a:gd name="T66" fmla="*/ 138 w 324"/>
              <a:gd name="T67" fmla="*/ 3 h 197"/>
              <a:gd name="T68" fmla="*/ 135 w 324"/>
              <a:gd name="T69" fmla="*/ 9 h 197"/>
              <a:gd name="T70" fmla="*/ 135 w 324"/>
              <a:gd name="T71" fmla="*/ 54 h 197"/>
              <a:gd name="T72" fmla="*/ 140 w 324"/>
              <a:gd name="T73" fmla="*/ 46 h 197"/>
              <a:gd name="T74" fmla="*/ 136 w 324"/>
              <a:gd name="T75" fmla="*/ 50 h 197"/>
              <a:gd name="T76" fmla="*/ 144 w 324"/>
              <a:gd name="T77" fmla="*/ 54 h 197"/>
              <a:gd name="T78" fmla="*/ 0 w 324"/>
              <a:gd name="T79" fmla="*/ 45 h 19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324"/>
              <a:gd name="T121" fmla="*/ 0 h 197"/>
              <a:gd name="T122" fmla="*/ 324 w 324"/>
              <a:gd name="T123" fmla="*/ 197 h 19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324" h="197">
                <a:moveTo>
                  <a:pt x="0" y="45"/>
                </a:moveTo>
                <a:lnTo>
                  <a:pt x="0" y="63"/>
                </a:lnTo>
                <a:lnTo>
                  <a:pt x="144" y="63"/>
                </a:lnTo>
                <a:lnTo>
                  <a:pt x="148" y="62"/>
                </a:lnTo>
                <a:lnTo>
                  <a:pt x="151" y="60"/>
                </a:lnTo>
                <a:lnTo>
                  <a:pt x="152" y="58"/>
                </a:lnTo>
                <a:lnTo>
                  <a:pt x="153" y="54"/>
                </a:lnTo>
                <a:lnTo>
                  <a:pt x="153" y="9"/>
                </a:lnTo>
                <a:lnTo>
                  <a:pt x="144" y="9"/>
                </a:lnTo>
                <a:lnTo>
                  <a:pt x="140" y="17"/>
                </a:lnTo>
                <a:lnTo>
                  <a:pt x="144" y="18"/>
                </a:lnTo>
                <a:lnTo>
                  <a:pt x="148" y="17"/>
                </a:lnTo>
                <a:lnTo>
                  <a:pt x="151" y="16"/>
                </a:lnTo>
                <a:lnTo>
                  <a:pt x="152" y="13"/>
                </a:lnTo>
                <a:lnTo>
                  <a:pt x="140" y="17"/>
                </a:lnTo>
                <a:lnTo>
                  <a:pt x="311" y="106"/>
                </a:lnTo>
                <a:lnTo>
                  <a:pt x="315" y="98"/>
                </a:lnTo>
                <a:lnTo>
                  <a:pt x="308" y="92"/>
                </a:lnTo>
                <a:lnTo>
                  <a:pt x="307" y="94"/>
                </a:lnTo>
                <a:lnTo>
                  <a:pt x="305" y="98"/>
                </a:lnTo>
                <a:lnTo>
                  <a:pt x="307" y="102"/>
                </a:lnTo>
                <a:lnTo>
                  <a:pt x="308" y="105"/>
                </a:lnTo>
                <a:lnTo>
                  <a:pt x="311" y="90"/>
                </a:lnTo>
                <a:lnTo>
                  <a:pt x="135" y="180"/>
                </a:lnTo>
                <a:lnTo>
                  <a:pt x="139" y="188"/>
                </a:lnTo>
                <a:lnTo>
                  <a:pt x="148" y="188"/>
                </a:lnTo>
                <a:lnTo>
                  <a:pt x="147" y="184"/>
                </a:lnTo>
                <a:lnTo>
                  <a:pt x="145" y="181"/>
                </a:lnTo>
                <a:lnTo>
                  <a:pt x="143" y="180"/>
                </a:lnTo>
                <a:lnTo>
                  <a:pt x="139" y="178"/>
                </a:lnTo>
                <a:lnTo>
                  <a:pt x="135" y="180"/>
                </a:lnTo>
                <a:lnTo>
                  <a:pt x="148" y="188"/>
                </a:lnTo>
                <a:lnTo>
                  <a:pt x="148" y="143"/>
                </a:lnTo>
                <a:lnTo>
                  <a:pt x="147" y="139"/>
                </a:lnTo>
                <a:lnTo>
                  <a:pt x="145" y="136"/>
                </a:lnTo>
                <a:lnTo>
                  <a:pt x="143" y="135"/>
                </a:lnTo>
                <a:lnTo>
                  <a:pt x="139" y="134"/>
                </a:lnTo>
                <a:lnTo>
                  <a:pt x="3" y="134"/>
                </a:lnTo>
                <a:lnTo>
                  <a:pt x="3" y="152"/>
                </a:lnTo>
                <a:lnTo>
                  <a:pt x="139" y="152"/>
                </a:lnTo>
                <a:lnTo>
                  <a:pt x="130" y="143"/>
                </a:lnTo>
                <a:lnTo>
                  <a:pt x="131" y="147"/>
                </a:lnTo>
                <a:lnTo>
                  <a:pt x="132" y="150"/>
                </a:lnTo>
                <a:lnTo>
                  <a:pt x="135" y="151"/>
                </a:lnTo>
                <a:lnTo>
                  <a:pt x="139" y="143"/>
                </a:lnTo>
                <a:lnTo>
                  <a:pt x="130" y="143"/>
                </a:lnTo>
                <a:lnTo>
                  <a:pt x="130" y="188"/>
                </a:lnTo>
                <a:lnTo>
                  <a:pt x="131" y="192"/>
                </a:lnTo>
                <a:lnTo>
                  <a:pt x="132" y="194"/>
                </a:lnTo>
                <a:lnTo>
                  <a:pt x="135" y="195"/>
                </a:lnTo>
                <a:lnTo>
                  <a:pt x="139" y="197"/>
                </a:lnTo>
                <a:lnTo>
                  <a:pt x="143" y="195"/>
                </a:lnTo>
                <a:lnTo>
                  <a:pt x="318" y="106"/>
                </a:lnTo>
                <a:lnTo>
                  <a:pt x="321" y="105"/>
                </a:lnTo>
                <a:lnTo>
                  <a:pt x="322" y="102"/>
                </a:lnTo>
                <a:lnTo>
                  <a:pt x="324" y="98"/>
                </a:lnTo>
                <a:lnTo>
                  <a:pt x="322" y="94"/>
                </a:lnTo>
                <a:lnTo>
                  <a:pt x="321" y="92"/>
                </a:lnTo>
                <a:lnTo>
                  <a:pt x="318" y="90"/>
                </a:lnTo>
                <a:lnTo>
                  <a:pt x="148" y="1"/>
                </a:lnTo>
                <a:lnTo>
                  <a:pt x="144" y="0"/>
                </a:lnTo>
                <a:lnTo>
                  <a:pt x="140" y="1"/>
                </a:lnTo>
                <a:lnTo>
                  <a:pt x="138" y="3"/>
                </a:lnTo>
                <a:lnTo>
                  <a:pt x="136" y="5"/>
                </a:lnTo>
                <a:lnTo>
                  <a:pt x="135" y="9"/>
                </a:lnTo>
                <a:lnTo>
                  <a:pt x="135" y="54"/>
                </a:lnTo>
                <a:lnTo>
                  <a:pt x="144" y="45"/>
                </a:lnTo>
                <a:lnTo>
                  <a:pt x="140" y="46"/>
                </a:lnTo>
                <a:lnTo>
                  <a:pt x="138" y="47"/>
                </a:lnTo>
                <a:lnTo>
                  <a:pt x="136" y="50"/>
                </a:lnTo>
                <a:lnTo>
                  <a:pt x="135" y="54"/>
                </a:lnTo>
                <a:lnTo>
                  <a:pt x="144" y="54"/>
                </a:lnTo>
                <a:lnTo>
                  <a:pt x="144" y="45"/>
                </a:lnTo>
                <a:lnTo>
                  <a:pt x="0" y="45"/>
                </a:lnTo>
                <a:close/>
              </a:path>
            </a:pathLst>
          </a:custGeom>
          <a:solidFill>
            <a:srgbClr val="B12726"/>
          </a:solidFill>
          <a:ln w="9525">
            <a:solidFill>
              <a:srgbClr val="B12726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5" name="Freeform 48"/>
          <p:cNvSpPr>
            <a:spLocks/>
          </p:cNvSpPr>
          <p:nvPr/>
        </p:nvSpPr>
        <p:spPr bwMode="auto">
          <a:xfrm rot="5400000" flipV="1">
            <a:off x="7124299" y="1338737"/>
            <a:ext cx="786607" cy="295495"/>
          </a:xfrm>
          <a:custGeom>
            <a:avLst/>
            <a:gdLst>
              <a:gd name="T0" fmla="*/ 0 w 324"/>
              <a:gd name="T1" fmla="*/ 63 h 197"/>
              <a:gd name="T2" fmla="*/ 144 w 324"/>
              <a:gd name="T3" fmla="*/ 63 h 197"/>
              <a:gd name="T4" fmla="*/ 151 w 324"/>
              <a:gd name="T5" fmla="*/ 60 h 197"/>
              <a:gd name="T6" fmla="*/ 153 w 324"/>
              <a:gd name="T7" fmla="*/ 54 h 197"/>
              <a:gd name="T8" fmla="*/ 144 w 324"/>
              <a:gd name="T9" fmla="*/ 9 h 197"/>
              <a:gd name="T10" fmla="*/ 144 w 324"/>
              <a:gd name="T11" fmla="*/ 18 h 197"/>
              <a:gd name="T12" fmla="*/ 151 w 324"/>
              <a:gd name="T13" fmla="*/ 16 h 197"/>
              <a:gd name="T14" fmla="*/ 140 w 324"/>
              <a:gd name="T15" fmla="*/ 17 h 197"/>
              <a:gd name="T16" fmla="*/ 315 w 324"/>
              <a:gd name="T17" fmla="*/ 98 h 197"/>
              <a:gd name="T18" fmla="*/ 307 w 324"/>
              <a:gd name="T19" fmla="*/ 94 h 197"/>
              <a:gd name="T20" fmla="*/ 307 w 324"/>
              <a:gd name="T21" fmla="*/ 102 h 197"/>
              <a:gd name="T22" fmla="*/ 311 w 324"/>
              <a:gd name="T23" fmla="*/ 90 h 197"/>
              <a:gd name="T24" fmla="*/ 139 w 324"/>
              <a:gd name="T25" fmla="*/ 188 h 197"/>
              <a:gd name="T26" fmla="*/ 147 w 324"/>
              <a:gd name="T27" fmla="*/ 184 h 197"/>
              <a:gd name="T28" fmla="*/ 143 w 324"/>
              <a:gd name="T29" fmla="*/ 180 h 197"/>
              <a:gd name="T30" fmla="*/ 135 w 324"/>
              <a:gd name="T31" fmla="*/ 180 h 197"/>
              <a:gd name="T32" fmla="*/ 148 w 324"/>
              <a:gd name="T33" fmla="*/ 143 h 197"/>
              <a:gd name="T34" fmla="*/ 147 w 324"/>
              <a:gd name="T35" fmla="*/ 139 h 197"/>
              <a:gd name="T36" fmla="*/ 143 w 324"/>
              <a:gd name="T37" fmla="*/ 135 h 197"/>
              <a:gd name="T38" fmla="*/ 3 w 324"/>
              <a:gd name="T39" fmla="*/ 134 h 197"/>
              <a:gd name="T40" fmla="*/ 139 w 324"/>
              <a:gd name="T41" fmla="*/ 152 h 197"/>
              <a:gd name="T42" fmla="*/ 131 w 324"/>
              <a:gd name="T43" fmla="*/ 147 h 197"/>
              <a:gd name="T44" fmla="*/ 135 w 324"/>
              <a:gd name="T45" fmla="*/ 151 h 197"/>
              <a:gd name="T46" fmla="*/ 130 w 324"/>
              <a:gd name="T47" fmla="*/ 143 h 197"/>
              <a:gd name="T48" fmla="*/ 130 w 324"/>
              <a:gd name="T49" fmla="*/ 188 h 197"/>
              <a:gd name="T50" fmla="*/ 132 w 324"/>
              <a:gd name="T51" fmla="*/ 194 h 197"/>
              <a:gd name="T52" fmla="*/ 139 w 324"/>
              <a:gd name="T53" fmla="*/ 197 h 197"/>
              <a:gd name="T54" fmla="*/ 143 w 324"/>
              <a:gd name="T55" fmla="*/ 195 h 197"/>
              <a:gd name="T56" fmla="*/ 321 w 324"/>
              <a:gd name="T57" fmla="*/ 105 h 197"/>
              <a:gd name="T58" fmla="*/ 324 w 324"/>
              <a:gd name="T59" fmla="*/ 98 h 197"/>
              <a:gd name="T60" fmla="*/ 321 w 324"/>
              <a:gd name="T61" fmla="*/ 92 h 197"/>
              <a:gd name="T62" fmla="*/ 148 w 324"/>
              <a:gd name="T63" fmla="*/ 1 h 197"/>
              <a:gd name="T64" fmla="*/ 144 w 324"/>
              <a:gd name="T65" fmla="*/ 0 h 197"/>
              <a:gd name="T66" fmla="*/ 138 w 324"/>
              <a:gd name="T67" fmla="*/ 3 h 197"/>
              <a:gd name="T68" fmla="*/ 135 w 324"/>
              <a:gd name="T69" fmla="*/ 9 h 197"/>
              <a:gd name="T70" fmla="*/ 135 w 324"/>
              <a:gd name="T71" fmla="*/ 54 h 197"/>
              <a:gd name="T72" fmla="*/ 140 w 324"/>
              <a:gd name="T73" fmla="*/ 46 h 197"/>
              <a:gd name="T74" fmla="*/ 136 w 324"/>
              <a:gd name="T75" fmla="*/ 50 h 197"/>
              <a:gd name="T76" fmla="*/ 144 w 324"/>
              <a:gd name="T77" fmla="*/ 54 h 197"/>
              <a:gd name="T78" fmla="*/ 0 w 324"/>
              <a:gd name="T79" fmla="*/ 45 h 19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324"/>
              <a:gd name="T121" fmla="*/ 0 h 197"/>
              <a:gd name="T122" fmla="*/ 324 w 324"/>
              <a:gd name="T123" fmla="*/ 197 h 19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324" h="197">
                <a:moveTo>
                  <a:pt x="0" y="45"/>
                </a:moveTo>
                <a:lnTo>
                  <a:pt x="0" y="63"/>
                </a:lnTo>
                <a:lnTo>
                  <a:pt x="144" y="63"/>
                </a:lnTo>
                <a:lnTo>
                  <a:pt x="148" y="62"/>
                </a:lnTo>
                <a:lnTo>
                  <a:pt x="151" y="60"/>
                </a:lnTo>
                <a:lnTo>
                  <a:pt x="152" y="58"/>
                </a:lnTo>
                <a:lnTo>
                  <a:pt x="153" y="54"/>
                </a:lnTo>
                <a:lnTo>
                  <a:pt x="153" y="9"/>
                </a:lnTo>
                <a:lnTo>
                  <a:pt x="144" y="9"/>
                </a:lnTo>
                <a:lnTo>
                  <a:pt x="140" y="17"/>
                </a:lnTo>
                <a:lnTo>
                  <a:pt x="144" y="18"/>
                </a:lnTo>
                <a:lnTo>
                  <a:pt x="148" y="17"/>
                </a:lnTo>
                <a:lnTo>
                  <a:pt x="151" y="16"/>
                </a:lnTo>
                <a:lnTo>
                  <a:pt x="152" y="13"/>
                </a:lnTo>
                <a:lnTo>
                  <a:pt x="140" y="17"/>
                </a:lnTo>
                <a:lnTo>
                  <a:pt x="311" y="106"/>
                </a:lnTo>
                <a:lnTo>
                  <a:pt x="315" y="98"/>
                </a:lnTo>
                <a:lnTo>
                  <a:pt x="308" y="92"/>
                </a:lnTo>
                <a:lnTo>
                  <a:pt x="307" y="94"/>
                </a:lnTo>
                <a:lnTo>
                  <a:pt x="305" y="98"/>
                </a:lnTo>
                <a:lnTo>
                  <a:pt x="307" y="102"/>
                </a:lnTo>
                <a:lnTo>
                  <a:pt x="308" y="105"/>
                </a:lnTo>
                <a:lnTo>
                  <a:pt x="311" y="90"/>
                </a:lnTo>
                <a:lnTo>
                  <a:pt x="135" y="180"/>
                </a:lnTo>
                <a:lnTo>
                  <a:pt x="139" y="188"/>
                </a:lnTo>
                <a:lnTo>
                  <a:pt x="148" y="188"/>
                </a:lnTo>
                <a:lnTo>
                  <a:pt x="147" y="184"/>
                </a:lnTo>
                <a:lnTo>
                  <a:pt x="145" y="181"/>
                </a:lnTo>
                <a:lnTo>
                  <a:pt x="143" y="180"/>
                </a:lnTo>
                <a:lnTo>
                  <a:pt x="139" y="178"/>
                </a:lnTo>
                <a:lnTo>
                  <a:pt x="135" y="180"/>
                </a:lnTo>
                <a:lnTo>
                  <a:pt x="148" y="188"/>
                </a:lnTo>
                <a:lnTo>
                  <a:pt x="148" y="143"/>
                </a:lnTo>
                <a:lnTo>
                  <a:pt x="147" y="139"/>
                </a:lnTo>
                <a:lnTo>
                  <a:pt x="145" y="136"/>
                </a:lnTo>
                <a:lnTo>
                  <a:pt x="143" y="135"/>
                </a:lnTo>
                <a:lnTo>
                  <a:pt x="139" y="134"/>
                </a:lnTo>
                <a:lnTo>
                  <a:pt x="3" y="134"/>
                </a:lnTo>
                <a:lnTo>
                  <a:pt x="3" y="152"/>
                </a:lnTo>
                <a:lnTo>
                  <a:pt x="139" y="152"/>
                </a:lnTo>
                <a:lnTo>
                  <a:pt x="130" y="143"/>
                </a:lnTo>
                <a:lnTo>
                  <a:pt x="131" y="147"/>
                </a:lnTo>
                <a:lnTo>
                  <a:pt x="132" y="150"/>
                </a:lnTo>
                <a:lnTo>
                  <a:pt x="135" y="151"/>
                </a:lnTo>
                <a:lnTo>
                  <a:pt x="139" y="143"/>
                </a:lnTo>
                <a:lnTo>
                  <a:pt x="130" y="143"/>
                </a:lnTo>
                <a:lnTo>
                  <a:pt x="130" y="188"/>
                </a:lnTo>
                <a:lnTo>
                  <a:pt x="131" y="192"/>
                </a:lnTo>
                <a:lnTo>
                  <a:pt x="132" y="194"/>
                </a:lnTo>
                <a:lnTo>
                  <a:pt x="135" y="195"/>
                </a:lnTo>
                <a:lnTo>
                  <a:pt x="139" y="197"/>
                </a:lnTo>
                <a:lnTo>
                  <a:pt x="143" y="195"/>
                </a:lnTo>
                <a:lnTo>
                  <a:pt x="318" y="106"/>
                </a:lnTo>
                <a:lnTo>
                  <a:pt x="321" y="105"/>
                </a:lnTo>
                <a:lnTo>
                  <a:pt x="322" y="102"/>
                </a:lnTo>
                <a:lnTo>
                  <a:pt x="324" y="98"/>
                </a:lnTo>
                <a:lnTo>
                  <a:pt x="322" y="94"/>
                </a:lnTo>
                <a:lnTo>
                  <a:pt x="321" y="92"/>
                </a:lnTo>
                <a:lnTo>
                  <a:pt x="318" y="90"/>
                </a:lnTo>
                <a:lnTo>
                  <a:pt x="148" y="1"/>
                </a:lnTo>
                <a:lnTo>
                  <a:pt x="144" y="0"/>
                </a:lnTo>
                <a:lnTo>
                  <a:pt x="140" y="1"/>
                </a:lnTo>
                <a:lnTo>
                  <a:pt x="138" y="3"/>
                </a:lnTo>
                <a:lnTo>
                  <a:pt x="136" y="5"/>
                </a:lnTo>
                <a:lnTo>
                  <a:pt x="135" y="9"/>
                </a:lnTo>
                <a:lnTo>
                  <a:pt x="135" y="54"/>
                </a:lnTo>
                <a:lnTo>
                  <a:pt x="144" y="45"/>
                </a:lnTo>
                <a:lnTo>
                  <a:pt x="140" y="46"/>
                </a:lnTo>
                <a:lnTo>
                  <a:pt x="138" y="47"/>
                </a:lnTo>
                <a:lnTo>
                  <a:pt x="136" y="50"/>
                </a:lnTo>
                <a:lnTo>
                  <a:pt x="135" y="54"/>
                </a:lnTo>
                <a:lnTo>
                  <a:pt x="144" y="54"/>
                </a:lnTo>
                <a:lnTo>
                  <a:pt x="144" y="45"/>
                </a:lnTo>
                <a:lnTo>
                  <a:pt x="0" y="45"/>
                </a:lnTo>
                <a:close/>
              </a:path>
            </a:pathLst>
          </a:custGeom>
          <a:solidFill>
            <a:srgbClr val="B12726"/>
          </a:solidFill>
          <a:ln w="9525">
            <a:solidFill>
              <a:srgbClr val="B12726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" name="Freeform 48"/>
          <p:cNvSpPr>
            <a:spLocks/>
          </p:cNvSpPr>
          <p:nvPr/>
        </p:nvSpPr>
        <p:spPr bwMode="auto">
          <a:xfrm rot="16020524" flipV="1">
            <a:off x="7347348" y="2551041"/>
            <a:ext cx="786607" cy="295495"/>
          </a:xfrm>
          <a:custGeom>
            <a:avLst/>
            <a:gdLst>
              <a:gd name="T0" fmla="*/ 0 w 324"/>
              <a:gd name="T1" fmla="*/ 63 h 197"/>
              <a:gd name="T2" fmla="*/ 144 w 324"/>
              <a:gd name="T3" fmla="*/ 63 h 197"/>
              <a:gd name="T4" fmla="*/ 151 w 324"/>
              <a:gd name="T5" fmla="*/ 60 h 197"/>
              <a:gd name="T6" fmla="*/ 153 w 324"/>
              <a:gd name="T7" fmla="*/ 54 h 197"/>
              <a:gd name="T8" fmla="*/ 144 w 324"/>
              <a:gd name="T9" fmla="*/ 9 h 197"/>
              <a:gd name="T10" fmla="*/ 144 w 324"/>
              <a:gd name="T11" fmla="*/ 18 h 197"/>
              <a:gd name="T12" fmla="*/ 151 w 324"/>
              <a:gd name="T13" fmla="*/ 16 h 197"/>
              <a:gd name="T14" fmla="*/ 140 w 324"/>
              <a:gd name="T15" fmla="*/ 17 h 197"/>
              <a:gd name="T16" fmla="*/ 315 w 324"/>
              <a:gd name="T17" fmla="*/ 98 h 197"/>
              <a:gd name="T18" fmla="*/ 307 w 324"/>
              <a:gd name="T19" fmla="*/ 94 h 197"/>
              <a:gd name="T20" fmla="*/ 307 w 324"/>
              <a:gd name="T21" fmla="*/ 102 h 197"/>
              <a:gd name="T22" fmla="*/ 311 w 324"/>
              <a:gd name="T23" fmla="*/ 90 h 197"/>
              <a:gd name="T24" fmla="*/ 139 w 324"/>
              <a:gd name="T25" fmla="*/ 188 h 197"/>
              <a:gd name="T26" fmla="*/ 147 w 324"/>
              <a:gd name="T27" fmla="*/ 184 h 197"/>
              <a:gd name="T28" fmla="*/ 143 w 324"/>
              <a:gd name="T29" fmla="*/ 180 h 197"/>
              <a:gd name="T30" fmla="*/ 135 w 324"/>
              <a:gd name="T31" fmla="*/ 180 h 197"/>
              <a:gd name="T32" fmla="*/ 148 w 324"/>
              <a:gd name="T33" fmla="*/ 143 h 197"/>
              <a:gd name="T34" fmla="*/ 147 w 324"/>
              <a:gd name="T35" fmla="*/ 139 h 197"/>
              <a:gd name="T36" fmla="*/ 143 w 324"/>
              <a:gd name="T37" fmla="*/ 135 h 197"/>
              <a:gd name="T38" fmla="*/ 3 w 324"/>
              <a:gd name="T39" fmla="*/ 134 h 197"/>
              <a:gd name="T40" fmla="*/ 139 w 324"/>
              <a:gd name="T41" fmla="*/ 152 h 197"/>
              <a:gd name="T42" fmla="*/ 131 w 324"/>
              <a:gd name="T43" fmla="*/ 147 h 197"/>
              <a:gd name="T44" fmla="*/ 135 w 324"/>
              <a:gd name="T45" fmla="*/ 151 h 197"/>
              <a:gd name="T46" fmla="*/ 130 w 324"/>
              <a:gd name="T47" fmla="*/ 143 h 197"/>
              <a:gd name="T48" fmla="*/ 130 w 324"/>
              <a:gd name="T49" fmla="*/ 188 h 197"/>
              <a:gd name="T50" fmla="*/ 132 w 324"/>
              <a:gd name="T51" fmla="*/ 194 h 197"/>
              <a:gd name="T52" fmla="*/ 139 w 324"/>
              <a:gd name="T53" fmla="*/ 197 h 197"/>
              <a:gd name="T54" fmla="*/ 143 w 324"/>
              <a:gd name="T55" fmla="*/ 195 h 197"/>
              <a:gd name="T56" fmla="*/ 321 w 324"/>
              <a:gd name="T57" fmla="*/ 105 h 197"/>
              <a:gd name="T58" fmla="*/ 324 w 324"/>
              <a:gd name="T59" fmla="*/ 98 h 197"/>
              <a:gd name="T60" fmla="*/ 321 w 324"/>
              <a:gd name="T61" fmla="*/ 92 h 197"/>
              <a:gd name="T62" fmla="*/ 148 w 324"/>
              <a:gd name="T63" fmla="*/ 1 h 197"/>
              <a:gd name="T64" fmla="*/ 144 w 324"/>
              <a:gd name="T65" fmla="*/ 0 h 197"/>
              <a:gd name="T66" fmla="*/ 138 w 324"/>
              <a:gd name="T67" fmla="*/ 3 h 197"/>
              <a:gd name="T68" fmla="*/ 135 w 324"/>
              <a:gd name="T69" fmla="*/ 9 h 197"/>
              <a:gd name="T70" fmla="*/ 135 w 324"/>
              <a:gd name="T71" fmla="*/ 54 h 197"/>
              <a:gd name="T72" fmla="*/ 140 w 324"/>
              <a:gd name="T73" fmla="*/ 46 h 197"/>
              <a:gd name="T74" fmla="*/ 136 w 324"/>
              <a:gd name="T75" fmla="*/ 50 h 197"/>
              <a:gd name="T76" fmla="*/ 144 w 324"/>
              <a:gd name="T77" fmla="*/ 54 h 197"/>
              <a:gd name="T78" fmla="*/ 0 w 324"/>
              <a:gd name="T79" fmla="*/ 45 h 19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324"/>
              <a:gd name="T121" fmla="*/ 0 h 197"/>
              <a:gd name="T122" fmla="*/ 324 w 324"/>
              <a:gd name="T123" fmla="*/ 197 h 19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324" h="197">
                <a:moveTo>
                  <a:pt x="0" y="45"/>
                </a:moveTo>
                <a:lnTo>
                  <a:pt x="0" y="63"/>
                </a:lnTo>
                <a:lnTo>
                  <a:pt x="144" y="63"/>
                </a:lnTo>
                <a:lnTo>
                  <a:pt x="148" y="62"/>
                </a:lnTo>
                <a:lnTo>
                  <a:pt x="151" y="60"/>
                </a:lnTo>
                <a:lnTo>
                  <a:pt x="152" y="58"/>
                </a:lnTo>
                <a:lnTo>
                  <a:pt x="153" y="54"/>
                </a:lnTo>
                <a:lnTo>
                  <a:pt x="153" y="9"/>
                </a:lnTo>
                <a:lnTo>
                  <a:pt x="144" y="9"/>
                </a:lnTo>
                <a:lnTo>
                  <a:pt x="140" y="17"/>
                </a:lnTo>
                <a:lnTo>
                  <a:pt x="144" y="18"/>
                </a:lnTo>
                <a:lnTo>
                  <a:pt x="148" y="17"/>
                </a:lnTo>
                <a:lnTo>
                  <a:pt x="151" y="16"/>
                </a:lnTo>
                <a:lnTo>
                  <a:pt x="152" y="13"/>
                </a:lnTo>
                <a:lnTo>
                  <a:pt x="140" y="17"/>
                </a:lnTo>
                <a:lnTo>
                  <a:pt x="311" y="106"/>
                </a:lnTo>
                <a:lnTo>
                  <a:pt x="315" y="98"/>
                </a:lnTo>
                <a:lnTo>
                  <a:pt x="308" y="92"/>
                </a:lnTo>
                <a:lnTo>
                  <a:pt x="307" y="94"/>
                </a:lnTo>
                <a:lnTo>
                  <a:pt x="305" y="98"/>
                </a:lnTo>
                <a:lnTo>
                  <a:pt x="307" y="102"/>
                </a:lnTo>
                <a:lnTo>
                  <a:pt x="308" y="105"/>
                </a:lnTo>
                <a:lnTo>
                  <a:pt x="311" y="90"/>
                </a:lnTo>
                <a:lnTo>
                  <a:pt x="135" y="180"/>
                </a:lnTo>
                <a:lnTo>
                  <a:pt x="139" y="188"/>
                </a:lnTo>
                <a:lnTo>
                  <a:pt x="148" y="188"/>
                </a:lnTo>
                <a:lnTo>
                  <a:pt x="147" y="184"/>
                </a:lnTo>
                <a:lnTo>
                  <a:pt x="145" y="181"/>
                </a:lnTo>
                <a:lnTo>
                  <a:pt x="143" y="180"/>
                </a:lnTo>
                <a:lnTo>
                  <a:pt x="139" y="178"/>
                </a:lnTo>
                <a:lnTo>
                  <a:pt x="135" y="180"/>
                </a:lnTo>
                <a:lnTo>
                  <a:pt x="148" y="188"/>
                </a:lnTo>
                <a:lnTo>
                  <a:pt x="148" y="143"/>
                </a:lnTo>
                <a:lnTo>
                  <a:pt x="147" y="139"/>
                </a:lnTo>
                <a:lnTo>
                  <a:pt x="145" y="136"/>
                </a:lnTo>
                <a:lnTo>
                  <a:pt x="143" y="135"/>
                </a:lnTo>
                <a:lnTo>
                  <a:pt x="139" y="134"/>
                </a:lnTo>
                <a:lnTo>
                  <a:pt x="3" y="134"/>
                </a:lnTo>
                <a:lnTo>
                  <a:pt x="3" y="152"/>
                </a:lnTo>
                <a:lnTo>
                  <a:pt x="139" y="152"/>
                </a:lnTo>
                <a:lnTo>
                  <a:pt x="130" y="143"/>
                </a:lnTo>
                <a:lnTo>
                  <a:pt x="131" y="147"/>
                </a:lnTo>
                <a:lnTo>
                  <a:pt x="132" y="150"/>
                </a:lnTo>
                <a:lnTo>
                  <a:pt x="135" y="151"/>
                </a:lnTo>
                <a:lnTo>
                  <a:pt x="139" y="143"/>
                </a:lnTo>
                <a:lnTo>
                  <a:pt x="130" y="143"/>
                </a:lnTo>
                <a:lnTo>
                  <a:pt x="130" y="188"/>
                </a:lnTo>
                <a:lnTo>
                  <a:pt x="131" y="192"/>
                </a:lnTo>
                <a:lnTo>
                  <a:pt x="132" y="194"/>
                </a:lnTo>
                <a:lnTo>
                  <a:pt x="135" y="195"/>
                </a:lnTo>
                <a:lnTo>
                  <a:pt x="139" y="197"/>
                </a:lnTo>
                <a:lnTo>
                  <a:pt x="143" y="195"/>
                </a:lnTo>
                <a:lnTo>
                  <a:pt x="318" y="106"/>
                </a:lnTo>
                <a:lnTo>
                  <a:pt x="321" y="105"/>
                </a:lnTo>
                <a:lnTo>
                  <a:pt x="322" y="102"/>
                </a:lnTo>
                <a:lnTo>
                  <a:pt x="324" y="98"/>
                </a:lnTo>
                <a:lnTo>
                  <a:pt x="322" y="94"/>
                </a:lnTo>
                <a:lnTo>
                  <a:pt x="321" y="92"/>
                </a:lnTo>
                <a:lnTo>
                  <a:pt x="318" y="90"/>
                </a:lnTo>
                <a:lnTo>
                  <a:pt x="148" y="1"/>
                </a:lnTo>
                <a:lnTo>
                  <a:pt x="144" y="0"/>
                </a:lnTo>
                <a:lnTo>
                  <a:pt x="140" y="1"/>
                </a:lnTo>
                <a:lnTo>
                  <a:pt x="138" y="3"/>
                </a:lnTo>
                <a:lnTo>
                  <a:pt x="136" y="5"/>
                </a:lnTo>
                <a:lnTo>
                  <a:pt x="135" y="9"/>
                </a:lnTo>
                <a:lnTo>
                  <a:pt x="135" y="54"/>
                </a:lnTo>
                <a:lnTo>
                  <a:pt x="144" y="45"/>
                </a:lnTo>
                <a:lnTo>
                  <a:pt x="140" y="46"/>
                </a:lnTo>
                <a:lnTo>
                  <a:pt x="138" y="47"/>
                </a:lnTo>
                <a:lnTo>
                  <a:pt x="136" y="50"/>
                </a:lnTo>
                <a:lnTo>
                  <a:pt x="135" y="54"/>
                </a:lnTo>
                <a:lnTo>
                  <a:pt x="144" y="54"/>
                </a:lnTo>
                <a:lnTo>
                  <a:pt x="144" y="45"/>
                </a:lnTo>
                <a:lnTo>
                  <a:pt x="0" y="45"/>
                </a:lnTo>
                <a:close/>
              </a:path>
            </a:pathLst>
          </a:custGeom>
          <a:solidFill>
            <a:srgbClr val="B12726"/>
          </a:solidFill>
          <a:ln w="9525">
            <a:solidFill>
              <a:srgbClr val="B12726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" name="Freeform 48"/>
          <p:cNvSpPr>
            <a:spLocks/>
          </p:cNvSpPr>
          <p:nvPr/>
        </p:nvSpPr>
        <p:spPr bwMode="auto">
          <a:xfrm rot="19360687" flipV="1">
            <a:off x="5807937" y="2628264"/>
            <a:ext cx="1647165" cy="295495"/>
          </a:xfrm>
          <a:custGeom>
            <a:avLst/>
            <a:gdLst>
              <a:gd name="T0" fmla="*/ 0 w 324"/>
              <a:gd name="T1" fmla="*/ 63 h 197"/>
              <a:gd name="T2" fmla="*/ 144 w 324"/>
              <a:gd name="T3" fmla="*/ 63 h 197"/>
              <a:gd name="T4" fmla="*/ 151 w 324"/>
              <a:gd name="T5" fmla="*/ 60 h 197"/>
              <a:gd name="T6" fmla="*/ 153 w 324"/>
              <a:gd name="T7" fmla="*/ 54 h 197"/>
              <a:gd name="T8" fmla="*/ 144 w 324"/>
              <a:gd name="T9" fmla="*/ 9 h 197"/>
              <a:gd name="T10" fmla="*/ 144 w 324"/>
              <a:gd name="T11" fmla="*/ 18 h 197"/>
              <a:gd name="T12" fmla="*/ 151 w 324"/>
              <a:gd name="T13" fmla="*/ 16 h 197"/>
              <a:gd name="T14" fmla="*/ 140 w 324"/>
              <a:gd name="T15" fmla="*/ 17 h 197"/>
              <a:gd name="T16" fmla="*/ 315 w 324"/>
              <a:gd name="T17" fmla="*/ 98 h 197"/>
              <a:gd name="T18" fmla="*/ 307 w 324"/>
              <a:gd name="T19" fmla="*/ 94 h 197"/>
              <a:gd name="T20" fmla="*/ 307 w 324"/>
              <a:gd name="T21" fmla="*/ 102 h 197"/>
              <a:gd name="T22" fmla="*/ 311 w 324"/>
              <a:gd name="T23" fmla="*/ 90 h 197"/>
              <a:gd name="T24" fmla="*/ 139 w 324"/>
              <a:gd name="T25" fmla="*/ 188 h 197"/>
              <a:gd name="T26" fmla="*/ 147 w 324"/>
              <a:gd name="T27" fmla="*/ 184 h 197"/>
              <a:gd name="T28" fmla="*/ 143 w 324"/>
              <a:gd name="T29" fmla="*/ 180 h 197"/>
              <a:gd name="T30" fmla="*/ 135 w 324"/>
              <a:gd name="T31" fmla="*/ 180 h 197"/>
              <a:gd name="T32" fmla="*/ 148 w 324"/>
              <a:gd name="T33" fmla="*/ 143 h 197"/>
              <a:gd name="T34" fmla="*/ 147 w 324"/>
              <a:gd name="T35" fmla="*/ 139 h 197"/>
              <a:gd name="T36" fmla="*/ 143 w 324"/>
              <a:gd name="T37" fmla="*/ 135 h 197"/>
              <a:gd name="T38" fmla="*/ 3 w 324"/>
              <a:gd name="T39" fmla="*/ 134 h 197"/>
              <a:gd name="T40" fmla="*/ 139 w 324"/>
              <a:gd name="T41" fmla="*/ 152 h 197"/>
              <a:gd name="T42" fmla="*/ 131 w 324"/>
              <a:gd name="T43" fmla="*/ 147 h 197"/>
              <a:gd name="T44" fmla="*/ 135 w 324"/>
              <a:gd name="T45" fmla="*/ 151 h 197"/>
              <a:gd name="T46" fmla="*/ 130 w 324"/>
              <a:gd name="T47" fmla="*/ 143 h 197"/>
              <a:gd name="T48" fmla="*/ 130 w 324"/>
              <a:gd name="T49" fmla="*/ 188 h 197"/>
              <a:gd name="T50" fmla="*/ 132 w 324"/>
              <a:gd name="T51" fmla="*/ 194 h 197"/>
              <a:gd name="T52" fmla="*/ 139 w 324"/>
              <a:gd name="T53" fmla="*/ 197 h 197"/>
              <a:gd name="T54" fmla="*/ 143 w 324"/>
              <a:gd name="T55" fmla="*/ 195 h 197"/>
              <a:gd name="T56" fmla="*/ 321 w 324"/>
              <a:gd name="T57" fmla="*/ 105 h 197"/>
              <a:gd name="T58" fmla="*/ 324 w 324"/>
              <a:gd name="T59" fmla="*/ 98 h 197"/>
              <a:gd name="T60" fmla="*/ 321 w 324"/>
              <a:gd name="T61" fmla="*/ 92 h 197"/>
              <a:gd name="T62" fmla="*/ 148 w 324"/>
              <a:gd name="T63" fmla="*/ 1 h 197"/>
              <a:gd name="T64" fmla="*/ 144 w 324"/>
              <a:gd name="T65" fmla="*/ 0 h 197"/>
              <a:gd name="T66" fmla="*/ 138 w 324"/>
              <a:gd name="T67" fmla="*/ 3 h 197"/>
              <a:gd name="T68" fmla="*/ 135 w 324"/>
              <a:gd name="T69" fmla="*/ 9 h 197"/>
              <a:gd name="T70" fmla="*/ 135 w 324"/>
              <a:gd name="T71" fmla="*/ 54 h 197"/>
              <a:gd name="T72" fmla="*/ 140 w 324"/>
              <a:gd name="T73" fmla="*/ 46 h 197"/>
              <a:gd name="T74" fmla="*/ 136 w 324"/>
              <a:gd name="T75" fmla="*/ 50 h 197"/>
              <a:gd name="T76" fmla="*/ 144 w 324"/>
              <a:gd name="T77" fmla="*/ 54 h 197"/>
              <a:gd name="T78" fmla="*/ 0 w 324"/>
              <a:gd name="T79" fmla="*/ 45 h 19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324"/>
              <a:gd name="T121" fmla="*/ 0 h 197"/>
              <a:gd name="T122" fmla="*/ 324 w 324"/>
              <a:gd name="T123" fmla="*/ 197 h 19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324" h="197">
                <a:moveTo>
                  <a:pt x="0" y="45"/>
                </a:moveTo>
                <a:lnTo>
                  <a:pt x="0" y="63"/>
                </a:lnTo>
                <a:lnTo>
                  <a:pt x="144" y="63"/>
                </a:lnTo>
                <a:lnTo>
                  <a:pt x="148" y="62"/>
                </a:lnTo>
                <a:lnTo>
                  <a:pt x="151" y="60"/>
                </a:lnTo>
                <a:lnTo>
                  <a:pt x="152" y="58"/>
                </a:lnTo>
                <a:lnTo>
                  <a:pt x="153" y="54"/>
                </a:lnTo>
                <a:lnTo>
                  <a:pt x="153" y="9"/>
                </a:lnTo>
                <a:lnTo>
                  <a:pt x="144" y="9"/>
                </a:lnTo>
                <a:lnTo>
                  <a:pt x="140" y="17"/>
                </a:lnTo>
                <a:lnTo>
                  <a:pt x="144" y="18"/>
                </a:lnTo>
                <a:lnTo>
                  <a:pt x="148" y="17"/>
                </a:lnTo>
                <a:lnTo>
                  <a:pt x="151" y="16"/>
                </a:lnTo>
                <a:lnTo>
                  <a:pt x="152" y="13"/>
                </a:lnTo>
                <a:lnTo>
                  <a:pt x="140" y="17"/>
                </a:lnTo>
                <a:lnTo>
                  <a:pt x="311" y="106"/>
                </a:lnTo>
                <a:lnTo>
                  <a:pt x="315" y="98"/>
                </a:lnTo>
                <a:lnTo>
                  <a:pt x="308" y="92"/>
                </a:lnTo>
                <a:lnTo>
                  <a:pt x="307" y="94"/>
                </a:lnTo>
                <a:lnTo>
                  <a:pt x="305" y="98"/>
                </a:lnTo>
                <a:lnTo>
                  <a:pt x="307" y="102"/>
                </a:lnTo>
                <a:lnTo>
                  <a:pt x="308" y="105"/>
                </a:lnTo>
                <a:lnTo>
                  <a:pt x="311" y="90"/>
                </a:lnTo>
                <a:lnTo>
                  <a:pt x="135" y="180"/>
                </a:lnTo>
                <a:lnTo>
                  <a:pt x="139" y="188"/>
                </a:lnTo>
                <a:lnTo>
                  <a:pt x="148" y="188"/>
                </a:lnTo>
                <a:lnTo>
                  <a:pt x="147" y="184"/>
                </a:lnTo>
                <a:lnTo>
                  <a:pt x="145" y="181"/>
                </a:lnTo>
                <a:lnTo>
                  <a:pt x="143" y="180"/>
                </a:lnTo>
                <a:lnTo>
                  <a:pt x="139" y="178"/>
                </a:lnTo>
                <a:lnTo>
                  <a:pt x="135" y="180"/>
                </a:lnTo>
                <a:lnTo>
                  <a:pt x="148" y="188"/>
                </a:lnTo>
                <a:lnTo>
                  <a:pt x="148" y="143"/>
                </a:lnTo>
                <a:lnTo>
                  <a:pt x="147" y="139"/>
                </a:lnTo>
                <a:lnTo>
                  <a:pt x="145" y="136"/>
                </a:lnTo>
                <a:lnTo>
                  <a:pt x="143" y="135"/>
                </a:lnTo>
                <a:lnTo>
                  <a:pt x="139" y="134"/>
                </a:lnTo>
                <a:lnTo>
                  <a:pt x="3" y="134"/>
                </a:lnTo>
                <a:lnTo>
                  <a:pt x="3" y="152"/>
                </a:lnTo>
                <a:lnTo>
                  <a:pt x="139" y="152"/>
                </a:lnTo>
                <a:lnTo>
                  <a:pt x="130" y="143"/>
                </a:lnTo>
                <a:lnTo>
                  <a:pt x="131" y="147"/>
                </a:lnTo>
                <a:lnTo>
                  <a:pt x="132" y="150"/>
                </a:lnTo>
                <a:lnTo>
                  <a:pt x="135" y="151"/>
                </a:lnTo>
                <a:lnTo>
                  <a:pt x="139" y="143"/>
                </a:lnTo>
                <a:lnTo>
                  <a:pt x="130" y="143"/>
                </a:lnTo>
                <a:lnTo>
                  <a:pt x="130" y="188"/>
                </a:lnTo>
                <a:lnTo>
                  <a:pt x="131" y="192"/>
                </a:lnTo>
                <a:lnTo>
                  <a:pt x="132" y="194"/>
                </a:lnTo>
                <a:lnTo>
                  <a:pt x="135" y="195"/>
                </a:lnTo>
                <a:lnTo>
                  <a:pt x="139" y="197"/>
                </a:lnTo>
                <a:lnTo>
                  <a:pt x="143" y="195"/>
                </a:lnTo>
                <a:lnTo>
                  <a:pt x="318" y="106"/>
                </a:lnTo>
                <a:lnTo>
                  <a:pt x="321" y="105"/>
                </a:lnTo>
                <a:lnTo>
                  <a:pt x="322" y="102"/>
                </a:lnTo>
                <a:lnTo>
                  <a:pt x="324" y="98"/>
                </a:lnTo>
                <a:lnTo>
                  <a:pt x="322" y="94"/>
                </a:lnTo>
                <a:lnTo>
                  <a:pt x="321" y="92"/>
                </a:lnTo>
                <a:lnTo>
                  <a:pt x="318" y="90"/>
                </a:lnTo>
                <a:lnTo>
                  <a:pt x="148" y="1"/>
                </a:lnTo>
                <a:lnTo>
                  <a:pt x="144" y="0"/>
                </a:lnTo>
                <a:lnTo>
                  <a:pt x="140" y="1"/>
                </a:lnTo>
                <a:lnTo>
                  <a:pt x="138" y="3"/>
                </a:lnTo>
                <a:lnTo>
                  <a:pt x="136" y="5"/>
                </a:lnTo>
                <a:lnTo>
                  <a:pt x="135" y="9"/>
                </a:lnTo>
                <a:lnTo>
                  <a:pt x="135" y="54"/>
                </a:lnTo>
                <a:lnTo>
                  <a:pt x="144" y="45"/>
                </a:lnTo>
                <a:lnTo>
                  <a:pt x="140" y="46"/>
                </a:lnTo>
                <a:lnTo>
                  <a:pt x="138" y="47"/>
                </a:lnTo>
                <a:lnTo>
                  <a:pt x="136" y="50"/>
                </a:lnTo>
                <a:lnTo>
                  <a:pt x="135" y="54"/>
                </a:lnTo>
                <a:lnTo>
                  <a:pt x="144" y="54"/>
                </a:lnTo>
                <a:lnTo>
                  <a:pt x="144" y="45"/>
                </a:lnTo>
                <a:lnTo>
                  <a:pt x="0" y="45"/>
                </a:lnTo>
                <a:close/>
              </a:path>
            </a:pathLst>
          </a:custGeom>
          <a:solidFill>
            <a:srgbClr val="B12726"/>
          </a:solidFill>
          <a:ln w="9525">
            <a:solidFill>
              <a:srgbClr val="B12726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" name="Freeform 48"/>
          <p:cNvSpPr>
            <a:spLocks/>
          </p:cNvSpPr>
          <p:nvPr/>
        </p:nvSpPr>
        <p:spPr bwMode="auto">
          <a:xfrm rot="12887560" flipV="1">
            <a:off x="8316673" y="2579182"/>
            <a:ext cx="1647165" cy="295495"/>
          </a:xfrm>
          <a:custGeom>
            <a:avLst/>
            <a:gdLst>
              <a:gd name="T0" fmla="*/ 0 w 324"/>
              <a:gd name="T1" fmla="*/ 63 h 197"/>
              <a:gd name="T2" fmla="*/ 144 w 324"/>
              <a:gd name="T3" fmla="*/ 63 h 197"/>
              <a:gd name="T4" fmla="*/ 151 w 324"/>
              <a:gd name="T5" fmla="*/ 60 h 197"/>
              <a:gd name="T6" fmla="*/ 153 w 324"/>
              <a:gd name="T7" fmla="*/ 54 h 197"/>
              <a:gd name="T8" fmla="*/ 144 w 324"/>
              <a:gd name="T9" fmla="*/ 9 h 197"/>
              <a:gd name="T10" fmla="*/ 144 w 324"/>
              <a:gd name="T11" fmla="*/ 18 h 197"/>
              <a:gd name="T12" fmla="*/ 151 w 324"/>
              <a:gd name="T13" fmla="*/ 16 h 197"/>
              <a:gd name="T14" fmla="*/ 140 w 324"/>
              <a:gd name="T15" fmla="*/ 17 h 197"/>
              <a:gd name="T16" fmla="*/ 315 w 324"/>
              <a:gd name="T17" fmla="*/ 98 h 197"/>
              <a:gd name="T18" fmla="*/ 307 w 324"/>
              <a:gd name="T19" fmla="*/ 94 h 197"/>
              <a:gd name="T20" fmla="*/ 307 w 324"/>
              <a:gd name="T21" fmla="*/ 102 h 197"/>
              <a:gd name="T22" fmla="*/ 311 w 324"/>
              <a:gd name="T23" fmla="*/ 90 h 197"/>
              <a:gd name="T24" fmla="*/ 139 w 324"/>
              <a:gd name="T25" fmla="*/ 188 h 197"/>
              <a:gd name="T26" fmla="*/ 147 w 324"/>
              <a:gd name="T27" fmla="*/ 184 h 197"/>
              <a:gd name="T28" fmla="*/ 143 w 324"/>
              <a:gd name="T29" fmla="*/ 180 h 197"/>
              <a:gd name="T30" fmla="*/ 135 w 324"/>
              <a:gd name="T31" fmla="*/ 180 h 197"/>
              <a:gd name="T32" fmla="*/ 148 w 324"/>
              <a:gd name="T33" fmla="*/ 143 h 197"/>
              <a:gd name="T34" fmla="*/ 147 w 324"/>
              <a:gd name="T35" fmla="*/ 139 h 197"/>
              <a:gd name="T36" fmla="*/ 143 w 324"/>
              <a:gd name="T37" fmla="*/ 135 h 197"/>
              <a:gd name="T38" fmla="*/ 3 w 324"/>
              <a:gd name="T39" fmla="*/ 134 h 197"/>
              <a:gd name="T40" fmla="*/ 139 w 324"/>
              <a:gd name="T41" fmla="*/ 152 h 197"/>
              <a:gd name="T42" fmla="*/ 131 w 324"/>
              <a:gd name="T43" fmla="*/ 147 h 197"/>
              <a:gd name="T44" fmla="*/ 135 w 324"/>
              <a:gd name="T45" fmla="*/ 151 h 197"/>
              <a:gd name="T46" fmla="*/ 130 w 324"/>
              <a:gd name="T47" fmla="*/ 143 h 197"/>
              <a:gd name="T48" fmla="*/ 130 w 324"/>
              <a:gd name="T49" fmla="*/ 188 h 197"/>
              <a:gd name="T50" fmla="*/ 132 w 324"/>
              <a:gd name="T51" fmla="*/ 194 h 197"/>
              <a:gd name="T52" fmla="*/ 139 w 324"/>
              <a:gd name="T53" fmla="*/ 197 h 197"/>
              <a:gd name="T54" fmla="*/ 143 w 324"/>
              <a:gd name="T55" fmla="*/ 195 h 197"/>
              <a:gd name="T56" fmla="*/ 321 w 324"/>
              <a:gd name="T57" fmla="*/ 105 h 197"/>
              <a:gd name="T58" fmla="*/ 324 w 324"/>
              <a:gd name="T59" fmla="*/ 98 h 197"/>
              <a:gd name="T60" fmla="*/ 321 w 324"/>
              <a:gd name="T61" fmla="*/ 92 h 197"/>
              <a:gd name="T62" fmla="*/ 148 w 324"/>
              <a:gd name="T63" fmla="*/ 1 h 197"/>
              <a:gd name="T64" fmla="*/ 144 w 324"/>
              <a:gd name="T65" fmla="*/ 0 h 197"/>
              <a:gd name="T66" fmla="*/ 138 w 324"/>
              <a:gd name="T67" fmla="*/ 3 h 197"/>
              <a:gd name="T68" fmla="*/ 135 w 324"/>
              <a:gd name="T69" fmla="*/ 9 h 197"/>
              <a:gd name="T70" fmla="*/ 135 w 324"/>
              <a:gd name="T71" fmla="*/ 54 h 197"/>
              <a:gd name="T72" fmla="*/ 140 w 324"/>
              <a:gd name="T73" fmla="*/ 46 h 197"/>
              <a:gd name="T74" fmla="*/ 136 w 324"/>
              <a:gd name="T75" fmla="*/ 50 h 197"/>
              <a:gd name="T76" fmla="*/ 144 w 324"/>
              <a:gd name="T77" fmla="*/ 54 h 197"/>
              <a:gd name="T78" fmla="*/ 0 w 324"/>
              <a:gd name="T79" fmla="*/ 45 h 19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324"/>
              <a:gd name="T121" fmla="*/ 0 h 197"/>
              <a:gd name="T122" fmla="*/ 324 w 324"/>
              <a:gd name="T123" fmla="*/ 197 h 19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324" h="197">
                <a:moveTo>
                  <a:pt x="0" y="45"/>
                </a:moveTo>
                <a:lnTo>
                  <a:pt x="0" y="63"/>
                </a:lnTo>
                <a:lnTo>
                  <a:pt x="144" y="63"/>
                </a:lnTo>
                <a:lnTo>
                  <a:pt x="148" y="62"/>
                </a:lnTo>
                <a:lnTo>
                  <a:pt x="151" y="60"/>
                </a:lnTo>
                <a:lnTo>
                  <a:pt x="152" y="58"/>
                </a:lnTo>
                <a:lnTo>
                  <a:pt x="153" y="54"/>
                </a:lnTo>
                <a:lnTo>
                  <a:pt x="153" y="9"/>
                </a:lnTo>
                <a:lnTo>
                  <a:pt x="144" y="9"/>
                </a:lnTo>
                <a:lnTo>
                  <a:pt x="140" y="17"/>
                </a:lnTo>
                <a:lnTo>
                  <a:pt x="144" y="18"/>
                </a:lnTo>
                <a:lnTo>
                  <a:pt x="148" y="17"/>
                </a:lnTo>
                <a:lnTo>
                  <a:pt x="151" y="16"/>
                </a:lnTo>
                <a:lnTo>
                  <a:pt x="152" y="13"/>
                </a:lnTo>
                <a:lnTo>
                  <a:pt x="140" y="17"/>
                </a:lnTo>
                <a:lnTo>
                  <a:pt x="311" y="106"/>
                </a:lnTo>
                <a:lnTo>
                  <a:pt x="315" y="98"/>
                </a:lnTo>
                <a:lnTo>
                  <a:pt x="308" y="92"/>
                </a:lnTo>
                <a:lnTo>
                  <a:pt x="307" y="94"/>
                </a:lnTo>
                <a:lnTo>
                  <a:pt x="305" y="98"/>
                </a:lnTo>
                <a:lnTo>
                  <a:pt x="307" y="102"/>
                </a:lnTo>
                <a:lnTo>
                  <a:pt x="308" y="105"/>
                </a:lnTo>
                <a:lnTo>
                  <a:pt x="311" y="90"/>
                </a:lnTo>
                <a:lnTo>
                  <a:pt x="135" y="180"/>
                </a:lnTo>
                <a:lnTo>
                  <a:pt x="139" y="188"/>
                </a:lnTo>
                <a:lnTo>
                  <a:pt x="148" y="188"/>
                </a:lnTo>
                <a:lnTo>
                  <a:pt x="147" y="184"/>
                </a:lnTo>
                <a:lnTo>
                  <a:pt x="145" y="181"/>
                </a:lnTo>
                <a:lnTo>
                  <a:pt x="143" y="180"/>
                </a:lnTo>
                <a:lnTo>
                  <a:pt x="139" y="178"/>
                </a:lnTo>
                <a:lnTo>
                  <a:pt x="135" y="180"/>
                </a:lnTo>
                <a:lnTo>
                  <a:pt x="148" y="188"/>
                </a:lnTo>
                <a:lnTo>
                  <a:pt x="148" y="143"/>
                </a:lnTo>
                <a:lnTo>
                  <a:pt x="147" y="139"/>
                </a:lnTo>
                <a:lnTo>
                  <a:pt x="145" y="136"/>
                </a:lnTo>
                <a:lnTo>
                  <a:pt x="143" y="135"/>
                </a:lnTo>
                <a:lnTo>
                  <a:pt x="139" y="134"/>
                </a:lnTo>
                <a:lnTo>
                  <a:pt x="3" y="134"/>
                </a:lnTo>
                <a:lnTo>
                  <a:pt x="3" y="152"/>
                </a:lnTo>
                <a:lnTo>
                  <a:pt x="139" y="152"/>
                </a:lnTo>
                <a:lnTo>
                  <a:pt x="130" y="143"/>
                </a:lnTo>
                <a:lnTo>
                  <a:pt x="131" y="147"/>
                </a:lnTo>
                <a:lnTo>
                  <a:pt x="132" y="150"/>
                </a:lnTo>
                <a:lnTo>
                  <a:pt x="135" y="151"/>
                </a:lnTo>
                <a:lnTo>
                  <a:pt x="139" y="143"/>
                </a:lnTo>
                <a:lnTo>
                  <a:pt x="130" y="143"/>
                </a:lnTo>
                <a:lnTo>
                  <a:pt x="130" y="188"/>
                </a:lnTo>
                <a:lnTo>
                  <a:pt x="131" y="192"/>
                </a:lnTo>
                <a:lnTo>
                  <a:pt x="132" y="194"/>
                </a:lnTo>
                <a:lnTo>
                  <a:pt x="135" y="195"/>
                </a:lnTo>
                <a:lnTo>
                  <a:pt x="139" y="197"/>
                </a:lnTo>
                <a:lnTo>
                  <a:pt x="143" y="195"/>
                </a:lnTo>
                <a:lnTo>
                  <a:pt x="318" y="106"/>
                </a:lnTo>
                <a:lnTo>
                  <a:pt x="321" y="105"/>
                </a:lnTo>
                <a:lnTo>
                  <a:pt x="322" y="102"/>
                </a:lnTo>
                <a:lnTo>
                  <a:pt x="324" y="98"/>
                </a:lnTo>
                <a:lnTo>
                  <a:pt x="322" y="94"/>
                </a:lnTo>
                <a:lnTo>
                  <a:pt x="321" y="92"/>
                </a:lnTo>
                <a:lnTo>
                  <a:pt x="318" y="90"/>
                </a:lnTo>
                <a:lnTo>
                  <a:pt x="148" y="1"/>
                </a:lnTo>
                <a:lnTo>
                  <a:pt x="144" y="0"/>
                </a:lnTo>
                <a:lnTo>
                  <a:pt x="140" y="1"/>
                </a:lnTo>
                <a:lnTo>
                  <a:pt x="138" y="3"/>
                </a:lnTo>
                <a:lnTo>
                  <a:pt x="136" y="5"/>
                </a:lnTo>
                <a:lnTo>
                  <a:pt x="135" y="9"/>
                </a:lnTo>
                <a:lnTo>
                  <a:pt x="135" y="54"/>
                </a:lnTo>
                <a:lnTo>
                  <a:pt x="144" y="45"/>
                </a:lnTo>
                <a:lnTo>
                  <a:pt x="140" y="46"/>
                </a:lnTo>
                <a:lnTo>
                  <a:pt x="138" y="47"/>
                </a:lnTo>
                <a:lnTo>
                  <a:pt x="136" y="50"/>
                </a:lnTo>
                <a:lnTo>
                  <a:pt x="135" y="54"/>
                </a:lnTo>
                <a:lnTo>
                  <a:pt x="144" y="54"/>
                </a:lnTo>
                <a:lnTo>
                  <a:pt x="144" y="45"/>
                </a:lnTo>
                <a:lnTo>
                  <a:pt x="0" y="45"/>
                </a:lnTo>
                <a:close/>
              </a:path>
            </a:pathLst>
          </a:custGeom>
          <a:solidFill>
            <a:srgbClr val="B12726"/>
          </a:solidFill>
          <a:ln w="9525">
            <a:solidFill>
              <a:srgbClr val="B12726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73595" y="1361123"/>
            <a:ext cx="1719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</a:rPr>
              <a:t>Только по факту расходов</a:t>
            </a:r>
            <a:endParaRPr lang="ru-RU" sz="1400" b="1" i="1" dirty="0">
              <a:solidFill>
                <a:srgbClr val="FF0000"/>
              </a:solidFill>
            </a:endParaRPr>
          </a:p>
        </p:txBody>
      </p:sp>
      <p:grpSp>
        <p:nvGrpSpPr>
          <p:cNvPr id="30" name="Group 102"/>
          <p:cNvGrpSpPr>
            <a:grpSpLocks/>
          </p:cNvGrpSpPr>
          <p:nvPr/>
        </p:nvGrpSpPr>
        <p:grpSpPr bwMode="auto">
          <a:xfrm>
            <a:off x="3649371" y="1192030"/>
            <a:ext cx="213254" cy="715433"/>
            <a:chOff x="4014" y="1676"/>
            <a:chExt cx="186" cy="623"/>
          </a:xfrm>
          <a:solidFill>
            <a:srgbClr val="B12726"/>
          </a:solidFill>
        </p:grpSpPr>
        <p:sp>
          <p:nvSpPr>
            <p:cNvPr id="31" name="AutoShape 103"/>
            <p:cNvSpPr>
              <a:spLocks noChangeArrowheads="1"/>
            </p:cNvSpPr>
            <p:nvPr/>
          </p:nvSpPr>
          <p:spPr bwMode="auto">
            <a:xfrm flipV="1">
              <a:off x="4014" y="1676"/>
              <a:ext cx="186" cy="463"/>
            </a:xfrm>
            <a:prstGeom prst="triangle">
              <a:avLst>
                <a:gd name="adj" fmla="val 50000"/>
              </a:avLst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9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2" name="Oval 104"/>
            <p:cNvSpPr>
              <a:spLocks noChangeArrowheads="1"/>
            </p:cNvSpPr>
            <p:nvPr/>
          </p:nvSpPr>
          <p:spPr bwMode="auto">
            <a:xfrm>
              <a:off x="4055" y="2194"/>
              <a:ext cx="105" cy="10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9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4176037910"/>
              </p:ext>
            </p:extLst>
          </p:nvPr>
        </p:nvGraphicFramePr>
        <p:xfrm>
          <a:off x="515264" y="4476206"/>
          <a:ext cx="2735733" cy="2182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535430" y="4322190"/>
            <a:ext cx="42933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Структура доходов бюджетных и автономных учреждений субъектов РФ и местного самоуправления</a:t>
            </a:r>
          </a:p>
          <a:p>
            <a:endParaRPr lang="ru-RU" dirty="0" smtClean="0"/>
          </a:p>
          <a:p>
            <a:r>
              <a:rPr lang="ru-RU" b="1" i="1" dirty="0" smtClean="0"/>
              <a:t>Субсидии – 63,4%</a:t>
            </a:r>
          </a:p>
          <a:p>
            <a:r>
              <a:rPr lang="ru-RU" b="1" i="1" dirty="0" smtClean="0"/>
              <a:t>Средства ОМС – 26,5%</a:t>
            </a:r>
          </a:p>
          <a:p>
            <a:r>
              <a:rPr lang="ru-RU" b="1" i="1" dirty="0" smtClean="0"/>
              <a:t>Собственные доходы – 10,1%</a:t>
            </a:r>
            <a:endParaRPr lang="ru-RU" b="1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8312648" y="4322190"/>
            <a:ext cx="3776810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Единые правила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Единые методики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Единая квалификация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16078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1198" y="3408400"/>
            <a:ext cx="11270451" cy="33724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51353" y="909646"/>
            <a:ext cx="11270451" cy="388161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3902" y="-20423"/>
            <a:ext cx="11017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ОБЩИЙ ПРЕДМЕТ КОНТРОЛЯ РЕГУЛИРУЕТСЯ РАЗНЫМИ ЗАКОНАМИ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Freeform 17"/>
          <p:cNvSpPr>
            <a:spLocks noEditPoints="1"/>
          </p:cNvSpPr>
          <p:nvPr/>
        </p:nvSpPr>
        <p:spPr bwMode="auto">
          <a:xfrm>
            <a:off x="1768669" y="3561402"/>
            <a:ext cx="2443083" cy="1306213"/>
          </a:xfrm>
          <a:custGeom>
            <a:avLst/>
            <a:gdLst/>
            <a:ahLst/>
            <a:cxnLst>
              <a:cxn ang="0">
                <a:pos x="187" y="0"/>
              </a:cxn>
              <a:cxn ang="0">
                <a:pos x="5581" y="0"/>
              </a:cxn>
              <a:cxn ang="0">
                <a:pos x="5670" y="0"/>
              </a:cxn>
              <a:cxn ang="0">
                <a:pos x="5702" y="82"/>
              </a:cxn>
              <a:cxn ang="0">
                <a:pos x="6386" y="1841"/>
              </a:cxn>
              <a:cxn ang="0">
                <a:pos x="6404" y="1888"/>
              </a:cxn>
              <a:cxn ang="0">
                <a:pos x="6386" y="1934"/>
              </a:cxn>
              <a:cxn ang="0">
                <a:pos x="5702" y="3694"/>
              </a:cxn>
              <a:cxn ang="0">
                <a:pos x="5670" y="3776"/>
              </a:cxn>
              <a:cxn ang="0">
                <a:pos x="5581" y="3776"/>
              </a:cxn>
              <a:cxn ang="0">
                <a:pos x="187" y="3776"/>
              </a:cxn>
              <a:cxn ang="0">
                <a:pos x="0" y="3776"/>
              </a:cxn>
              <a:cxn ang="0">
                <a:pos x="67" y="3601"/>
              </a:cxn>
              <a:cxn ang="0">
                <a:pos x="734" y="1888"/>
              </a:cxn>
              <a:cxn ang="0">
                <a:pos x="67" y="175"/>
              </a:cxn>
              <a:cxn ang="0">
                <a:pos x="0" y="0"/>
              </a:cxn>
              <a:cxn ang="0">
                <a:pos x="187" y="0"/>
              </a:cxn>
              <a:cxn ang="0">
                <a:pos x="5494" y="258"/>
              </a:cxn>
              <a:cxn ang="0">
                <a:pos x="375" y="258"/>
              </a:cxn>
              <a:cxn ang="0">
                <a:pos x="992" y="1841"/>
              </a:cxn>
              <a:cxn ang="0">
                <a:pos x="1010" y="1888"/>
              </a:cxn>
              <a:cxn ang="0">
                <a:pos x="992" y="1934"/>
              </a:cxn>
              <a:cxn ang="0">
                <a:pos x="375" y="3519"/>
              </a:cxn>
              <a:cxn ang="0">
                <a:pos x="5494" y="3519"/>
              </a:cxn>
              <a:cxn ang="0">
                <a:pos x="6128" y="1888"/>
              </a:cxn>
              <a:cxn ang="0">
                <a:pos x="5494" y="258"/>
              </a:cxn>
            </a:cxnLst>
            <a:rect l="0" t="0" r="r" b="b"/>
            <a:pathLst>
              <a:path w="6404" h="3776">
                <a:moveTo>
                  <a:pt x="187" y="0"/>
                </a:moveTo>
                <a:lnTo>
                  <a:pt x="5581" y="0"/>
                </a:lnTo>
                <a:lnTo>
                  <a:pt x="5670" y="0"/>
                </a:lnTo>
                <a:lnTo>
                  <a:pt x="5702" y="82"/>
                </a:lnTo>
                <a:lnTo>
                  <a:pt x="6386" y="1841"/>
                </a:lnTo>
                <a:lnTo>
                  <a:pt x="6404" y="1888"/>
                </a:lnTo>
                <a:lnTo>
                  <a:pt x="6386" y="1934"/>
                </a:lnTo>
                <a:lnTo>
                  <a:pt x="5702" y="3694"/>
                </a:lnTo>
                <a:lnTo>
                  <a:pt x="5670" y="3776"/>
                </a:lnTo>
                <a:lnTo>
                  <a:pt x="5581" y="3776"/>
                </a:lnTo>
                <a:lnTo>
                  <a:pt x="187" y="3776"/>
                </a:lnTo>
                <a:lnTo>
                  <a:pt x="0" y="3776"/>
                </a:lnTo>
                <a:lnTo>
                  <a:pt x="67" y="3601"/>
                </a:lnTo>
                <a:lnTo>
                  <a:pt x="734" y="1888"/>
                </a:lnTo>
                <a:lnTo>
                  <a:pt x="67" y="175"/>
                </a:lnTo>
                <a:lnTo>
                  <a:pt x="0" y="0"/>
                </a:lnTo>
                <a:lnTo>
                  <a:pt x="187" y="0"/>
                </a:lnTo>
                <a:close/>
                <a:moveTo>
                  <a:pt x="5494" y="258"/>
                </a:moveTo>
                <a:lnTo>
                  <a:pt x="375" y="258"/>
                </a:lnTo>
                <a:lnTo>
                  <a:pt x="992" y="1841"/>
                </a:lnTo>
                <a:lnTo>
                  <a:pt x="1010" y="1888"/>
                </a:lnTo>
                <a:lnTo>
                  <a:pt x="992" y="1934"/>
                </a:lnTo>
                <a:lnTo>
                  <a:pt x="375" y="3519"/>
                </a:lnTo>
                <a:lnTo>
                  <a:pt x="5494" y="3519"/>
                </a:lnTo>
                <a:lnTo>
                  <a:pt x="6128" y="1888"/>
                </a:lnTo>
                <a:lnTo>
                  <a:pt x="5494" y="25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5" b="1" i="0" u="none" strike="noStrike" kern="1200" cap="none" spc="0" normalizeH="0" baseline="0" noProof="0" dirty="0">
                <a:ln>
                  <a:noFill/>
                </a:ln>
                <a:solidFill>
                  <a:srgbClr val="2C41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ПЛАНИРОВАНИЕ</a:t>
            </a:r>
            <a:br>
              <a:rPr kumimoji="0" lang="ru-RU" sz="1905" b="1" i="0" u="none" strike="noStrike" kern="1200" cap="none" spc="0" normalizeH="0" baseline="0" noProof="0" dirty="0">
                <a:ln>
                  <a:noFill/>
                </a:ln>
                <a:solidFill>
                  <a:srgbClr val="2C41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905" b="1" i="0" u="none" strike="noStrike" kern="1200" cap="none" spc="0" normalizeH="0" baseline="0" noProof="0" dirty="0">
                <a:ln>
                  <a:noFill/>
                </a:ln>
                <a:solidFill>
                  <a:srgbClr val="2C41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ЗАКУПОК </a:t>
            </a:r>
          </a:p>
        </p:txBody>
      </p:sp>
      <p:sp>
        <p:nvSpPr>
          <p:cNvPr id="26" name="Freeform 17"/>
          <p:cNvSpPr>
            <a:spLocks noEditPoints="1"/>
          </p:cNvSpPr>
          <p:nvPr/>
        </p:nvSpPr>
        <p:spPr bwMode="auto">
          <a:xfrm>
            <a:off x="4076272" y="3595139"/>
            <a:ext cx="2351837" cy="1306213"/>
          </a:xfrm>
          <a:custGeom>
            <a:avLst/>
            <a:gdLst/>
            <a:ahLst/>
            <a:cxnLst>
              <a:cxn ang="0">
                <a:pos x="187" y="0"/>
              </a:cxn>
              <a:cxn ang="0">
                <a:pos x="5581" y="0"/>
              </a:cxn>
              <a:cxn ang="0">
                <a:pos x="5670" y="0"/>
              </a:cxn>
              <a:cxn ang="0">
                <a:pos x="5702" y="82"/>
              </a:cxn>
              <a:cxn ang="0">
                <a:pos x="6386" y="1841"/>
              </a:cxn>
              <a:cxn ang="0">
                <a:pos x="6404" y="1888"/>
              </a:cxn>
              <a:cxn ang="0">
                <a:pos x="6386" y="1934"/>
              </a:cxn>
              <a:cxn ang="0">
                <a:pos x="5702" y="3694"/>
              </a:cxn>
              <a:cxn ang="0">
                <a:pos x="5670" y="3776"/>
              </a:cxn>
              <a:cxn ang="0">
                <a:pos x="5581" y="3776"/>
              </a:cxn>
              <a:cxn ang="0">
                <a:pos x="187" y="3776"/>
              </a:cxn>
              <a:cxn ang="0">
                <a:pos x="0" y="3776"/>
              </a:cxn>
              <a:cxn ang="0">
                <a:pos x="67" y="3601"/>
              </a:cxn>
              <a:cxn ang="0">
                <a:pos x="734" y="1888"/>
              </a:cxn>
              <a:cxn ang="0">
                <a:pos x="67" y="175"/>
              </a:cxn>
              <a:cxn ang="0">
                <a:pos x="0" y="0"/>
              </a:cxn>
              <a:cxn ang="0">
                <a:pos x="187" y="0"/>
              </a:cxn>
              <a:cxn ang="0">
                <a:pos x="5494" y="258"/>
              </a:cxn>
              <a:cxn ang="0">
                <a:pos x="375" y="258"/>
              </a:cxn>
              <a:cxn ang="0">
                <a:pos x="992" y="1841"/>
              </a:cxn>
              <a:cxn ang="0">
                <a:pos x="1010" y="1888"/>
              </a:cxn>
              <a:cxn ang="0">
                <a:pos x="992" y="1934"/>
              </a:cxn>
              <a:cxn ang="0">
                <a:pos x="375" y="3519"/>
              </a:cxn>
              <a:cxn ang="0">
                <a:pos x="5494" y="3519"/>
              </a:cxn>
              <a:cxn ang="0">
                <a:pos x="6128" y="1888"/>
              </a:cxn>
              <a:cxn ang="0">
                <a:pos x="5494" y="258"/>
              </a:cxn>
            </a:cxnLst>
            <a:rect l="0" t="0" r="r" b="b"/>
            <a:pathLst>
              <a:path w="6404" h="3776">
                <a:moveTo>
                  <a:pt x="187" y="0"/>
                </a:moveTo>
                <a:lnTo>
                  <a:pt x="5581" y="0"/>
                </a:lnTo>
                <a:lnTo>
                  <a:pt x="5670" y="0"/>
                </a:lnTo>
                <a:lnTo>
                  <a:pt x="5702" y="82"/>
                </a:lnTo>
                <a:lnTo>
                  <a:pt x="6386" y="1841"/>
                </a:lnTo>
                <a:lnTo>
                  <a:pt x="6404" y="1888"/>
                </a:lnTo>
                <a:lnTo>
                  <a:pt x="6386" y="1934"/>
                </a:lnTo>
                <a:lnTo>
                  <a:pt x="5702" y="3694"/>
                </a:lnTo>
                <a:lnTo>
                  <a:pt x="5670" y="3776"/>
                </a:lnTo>
                <a:lnTo>
                  <a:pt x="5581" y="3776"/>
                </a:lnTo>
                <a:lnTo>
                  <a:pt x="187" y="3776"/>
                </a:lnTo>
                <a:lnTo>
                  <a:pt x="0" y="3776"/>
                </a:lnTo>
                <a:lnTo>
                  <a:pt x="67" y="3601"/>
                </a:lnTo>
                <a:lnTo>
                  <a:pt x="734" y="1888"/>
                </a:lnTo>
                <a:lnTo>
                  <a:pt x="67" y="175"/>
                </a:lnTo>
                <a:lnTo>
                  <a:pt x="0" y="0"/>
                </a:lnTo>
                <a:lnTo>
                  <a:pt x="187" y="0"/>
                </a:lnTo>
                <a:close/>
                <a:moveTo>
                  <a:pt x="5494" y="258"/>
                </a:moveTo>
                <a:lnTo>
                  <a:pt x="375" y="258"/>
                </a:lnTo>
                <a:lnTo>
                  <a:pt x="992" y="1841"/>
                </a:lnTo>
                <a:lnTo>
                  <a:pt x="1010" y="1888"/>
                </a:lnTo>
                <a:lnTo>
                  <a:pt x="992" y="1934"/>
                </a:lnTo>
                <a:lnTo>
                  <a:pt x="375" y="3519"/>
                </a:lnTo>
                <a:lnTo>
                  <a:pt x="5494" y="3519"/>
                </a:lnTo>
                <a:lnTo>
                  <a:pt x="6128" y="1888"/>
                </a:lnTo>
                <a:lnTo>
                  <a:pt x="5494" y="258"/>
                </a:lnTo>
                <a:close/>
              </a:path>
            </a:pathLst>
          </a:custGeom>
          <a:solidFill>
            <a:srgbClr val="C000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5" b="1" i="0" u="none" strike="noStrike" kern="1200" cap="none" spc="0" normalizeH="0" baseline="0" noProof="0" dirty="0">
                <a:ln>
                  <a:noFill/>
                </a:ln>
                <a:solidFill>
                  <a:srgbClr val="2C41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ИСПОЛНЕНИЕ </a:t>
            </a:r>
            <a:br>
              <a:rPr kumimoji="0" lang="ru-RU" sz="1905" b="1" i="0" u="none" strike="noStrike" kern="1200" cap="none" spc="0" normalizeH="0" baseline="0" noProof="0" dirty="0">
                <a:ln>
                  <a:noFill/>
                </a:ln>
                <a:solidFill>
                  <a:srgbClr val="2C41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905" b="1" i="0" u="none" strike="noStrike" kern="1200" cap="none" spc="0" normalizeH="0" baseline="0" noProof="0" dirty="0">
                <a:ln>
                  <a:noFill/>
                </a:ln>
                <a:solidFill>
                  <a:srgbClr val="2C41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КОНТРАКТА</a:t>
            </a:r>
          </a:p>
        </p:txBody>
      </p:sp>
      <p:sp>
        <p:nvSpPr>
          <p:cNvPr id="27" name="Freeform 17"/>
          <p:cNvSpPr>
            <a:spLocks noEditPoints="1"/>
          </p:cNvSpPr>
          <p:nvPr/>
        </p:nvSpPr>
        <p:spPr bwMode="auto">
          <a:xfrm>
            <a:off x="6376474" y="3615154"/>
            <a:ext cx="2164255" cy="1306213"/>
          </a:xfrm>
          <a:custGeom>
            <a:avLst/>
            <a:gdLst/>
            <a:ahLst/>
            <a:cxnLst>
              <a:cxn ang="0">
                <a:pos x="187" y="0"/>
              </a:cxn>
              <a:cxn ang="0">
                <a:pos x="5581" y="0"/>
              </a:cxn>
              <a:cxn ang="0">
                <a:pos x="5670" y="0"/>
              </a:cxn>
              <a:cxn ang="0">
                <a:pos x="5702" y="82"/>
              </a:cxn>
              <a:cxn ang="0">
                <a:pos x="6386" y="1841"/>
              </a:cxn>
              <a:cxn ang="0">
                <a:pos x="6404" y="1888"/>
              </a:cxn>
              <a:cxn ang="0">
                <a:pos x="6386" y="1934"/>
              </a:cxn>
              <a:cxn ang="0">
                <a:pos x="5702" y="3694"/>
              </a:cxn>
              <a:cxn ang="0">
                <a:pos x="5670" y="3776"/>
              </a:cxn>
              <a:cxn ang="0">
                <a:pos x="5581" y="3776"/>
              </a:cxn>
              <a:cxn ang="0">
                <a:pos x="187" y="3776"/>
              </a:cxn>
              <a:cxn ang="0">
                <a:pos x="0" y="3776"/>
              </a:cxn>
              <a:cxn ang="0">
                <a:pos x="67" y="3601"/>
              </a:cxn>
              <a:cxn ang="0">
                <a:pos x="734" y="1888"/>
              </a:cxn>
              <a:cxn ang="0">
                <a:pos x="67" y="175"/>
              </a:cxn>
              <a:cxn ang="0">
                <a:pos x="0" y="0"/>
              </a:cxn>
              <a:cxn ang="0">
                <a:pos x="187" y="0"/>
              </a:cxn>
              <a:cxn ang="0">
                <a:pos x="5494" y="258"/>
              </a:cxn>
              <a:cxn ang="0">
                <a:pos x="375" y="258"/>
              </a:cxn>
              <a:cxn ang="0">
                <a:pos x="992" y="1841"/>
              </a:cxn>
              <a:cxn ang="0">
                <a:pos x="1010" y="1888"/>
              </a:cxn>
              <a:cxn ang="0">
                <a:pos x="992" y="1934"/>
              </a:cxn>
              <a:cxn ang="0">
                <a:pos x="375" y="3519"/>
              </a:cxn>
              <a:cxn ang="0">
                <a:pos x="5494" y="3519"/>
              </a:cxn>
              <a:cxn ang="0">
                <a:pos x="6128" y="1888"/>
              </a:cxn>
              <a:cxn ang="0">
                <a:pos x="5494" y="258"/>
              </a:cxn>
            </a:cxnLst>
            <a:rect l="0" t="0" r="r" b="b"/>
            <a:pathLst>
              <a:path w="6404" h="3776">
                <a:moveTo>
                  <a:pt x="187" y="0"/>
                </a:moveTo>
                <a:lnTo>
                  <a:pt x="5581" y="0"/>
                </a:lnTo>
                <a:lnTo>
                  <a:pt x="5670" y="0"/>
                </a:lnTo>
                <a:lnTo>
                  <a:pt x="5702" y="82"/>
                </a:lnTo>
                <a:lnTo>
                  <a:pt x="6386" y="1841"/>
                </a:lnTo>
                <a:lnTo>
                  <a:pt x="6404" y="1888"/>
                </a:lnTo>
                <a:lnTo>
                  <a:pt x="6386" y="1934"/>
                </a:lnTo>
                <a:lnTo>
                  <a:pt x="5702" y="3694"/>
                </a:lnTo>
                <a:lnTo>
                  <a:pt x="5670" y="3776"/>
                </a:lnTo>
                <a:lnTo>
                  <a:pt x="5581" y="3776"/>
                </a:lnTo>
                <a:lnTo>
                  <a:pt x="187" y="3776"/>
                </a:lnTo>
                <a:lnTo>
                  <a:pt x="0" y="3776"/>
                </a:lnTo>
                <a:lnTo>
                  <a:pt x="67" y="3601"/>
                </a:lnTo>
                <a:lnTo>
                  <a:pt x="734" y="1888"/>
                </a:lnTo>
                <a:lnTo>
                  <a:pt x="67" y="175"/>
                </a:lnTo>
                <a:lnTo>
                  <a:pt x="0" y="0"/>
                </a:lnTo>
                <a:lnTo>
                  <a:pt x="187" y="0"/>
                </a:lnTo>
                <a:close/>
                <a:moveTo>
                  <a:pt x="5494" y="258"/>
                </a:moveTo>
                <a:lnTo>
                  <a:pt x="375" y="258"/>
                </a:lnTo>
                <a:lnTo>
                  <a:pt x="992" y="1841"/>
                </a:lnTo>
                <a:lnTo>
                  <a:pt x="1010" y="1888"/>
                </a:lnTo>
                <a:lnTo>
                  <a:pt x="992" y="1934"/>
                </a:lnTo>
                <a:lnTo>
                  <a:pt x="375" y="3519"/>
                </a:lnTo>
                <a:lnTo>
                  <a:pt x="5494" y="3519"/>
                </a:lnTo>
                <a:lnTo>
                  <a:pt x="6128" y="1888"/>
                </a:lnTo>
                <a:lnTo>
                  <a:pt x="5494" y="2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5" b="1" i="0" u="none" strike="noStrike" kern="1200" cap="none" spc="0" normalizeH="0" baseline="0" noProof="0" dirty="0">
                <a:ln>
                  <a:noFill/>
                </a:ln>
                <a:solidFill>
                  <a:srgbClr val="2C41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ПРИЕМКА          </a:t>
            </a:r>
          </a:p>
        </p:txBody>
      </p:sp>
      <p:sp>
        <p:nvSpPr>
          <p:cNvPr id="28" name="Freeform 17"/>
          <p:cNvSpPr>
            <a:spLocks noEditPoints="1"/>
          </p:cNvSpPr>
          <p:nvPr/>
        </p:nvSpPr>
        <p:spPr bwMode="auto">
          <a:xfrm>
            <a:off x="8449865" y="3605753"/>
            <a:ext cx="1880993" cy="1306213"/>
          </a:xfrm>
          <a:custGeom>
            <a:avLst/>
            <a:gdLst/>
            <a:ahLst/>
            <a:cxnLst>
              <a:cxn ang="0">
                <a:pos x="187" y="0"/>
              </a:cxn>
              <a:cxn ang="0">
                <a:pos x="5581" y="0"/>
              </a:cxn>
              <a:cxn ang="0">
                <a:pos x="5670" y="0"/>
              </a:cxn>
              <a:cxn ang="0">
                <a:pos x="5702" y="82"/>
              </a:cxn>
              <a:cxn ang="0">
                <a:pos x="6386" y="1841"/>
              </a:cxn>
              <a:cxn ang="0">
                <a:pos x="6404" y="1888"/>
              </a:cxn>
              <a:cxn ang="0">
                <a:pos x="6386" y="1934"/>
              </a:cxn>
              <a:cxn ang="0">
                <a:pos x="5702" y="3694"/>
              </a:cxn>
              <a:cxn ang="0">
                <a:pos x="5670" y="3776"/>
              </a:cxn>
              <a:cxn ang="0">
                <a:pos x="5581" y="3776"/>
              </a:cxn>
              <a:cxn ang="0">
                <a:pos x="187" y="3776"/>
              </a:cxn>
              <a:cxn ang="0">
                <a:pos x="0" y="3776"/>
              </a:cxn>
              <a:cxn ang="0">
                <a:pos x="67" y="3601"/>
              </a:cxn>
              <a:cxn ang="0">
                <a:pos x="734" y="1888"/>
              </a:cxn>
              <a:cxn ang="0">
                <a:pos x="67" y="175"/>
              </a:cxn>
              <a:cxn ang="0">
                <a:pos x="0" y="0"/>
              </a:cxn>
              <a:cxn ang="0">
                <a:pos x="187" y="0"/>
              </a:cxn>
              <a:cxn ang="0">
                <a:pos x="5494" y="258"/>
              </a:cxn>
              <a:cxn ang="0">
                <a:pos x="375" y="258"/>
              </a:cxn>
              <a:cxn ang="0">
                <a:pos x="992" y="1841"/>
              </a:cxn>
              <a:cxn ang="0">
                <a:pos x="1010" y="1888"/>
              </a:cxn>
              <a:cxn ang="0">
                <a:pos x="992" y="1934"/>
              </a:cxn>
              <a:cxn ang="0">
                <a:pos x="375" y="3519"/>
              </a:cxn>
              <a:cxn ang="0">
                <a:pos x="5494" y="3519"/>
              </a:cxn>
              <a:cxn ang="0">
                <a:pos x="6128" y="1888"/>
              </a:cxn>
              <a:cxn ang="0">
                <a:pos x="5494" y="258"/>
              </a:cxn>
            </a:cxnLst>
            <a:rect l="0" t="0" r="r" b="b"/>
            <a:pathLst>
              <a:path w="6404" h="3776">
                <a:moveTo>
                  <a:pt x="187" y="0"/>
                </a:moveTo>
                <a:lnTo>
                  <a:pt x="5581" y="0"/>
                </a:lnTo>
                <a:lnTo>
                  <a:pt x="5670" y="0"/>
                </a:lnTo>
                <a:lnTo>
                  <a:pt x="5702" y="82"/>
                </a:lnTo>
                <a:lnTo>
                  <a:pt x="6386" y="1841"/>
                </a:lnTo>
                <a:lnTo>
                  <a:pt x="6404" y="1888"/>
                </a:lnTo>
                <a:lnTo>
                  <a:pt x="6386" y="1934"/>
                </a:lnTo>
                <a:lnTo>
                  <a:pt x="5702" y="3694"/>
                </a:lnTo>
                <a:lnTo>
                  <a:pt x="5670" y="3776"/>
                </a:lnTo>
                <a:lnTo>
                  <a:pt x="5581" y="3776"/>
                </a:lnTo>
                <a:lnTo>
                  <a:pt x="187" y="3776"/>
                </a:lnTo>
                <a:lnTo>
                  <a:pt x="0" y="3776"/>
                </a:lnTo>
                <a:lnTo>
                  <a:pt x="67" y="3601"/>
                </a:lnTo>
                <a:lnTo>
                  <a:pt x="734" y="1888"/>
                </a:lnTo>
                <a:lnTo>
                  <a:pt x="67" y="175"/>
                </a:lnTo>
                <a:lnTo>
                  <a:pt x="0" y="0"/>
                </a:lnTo>
                <a:lnTo>
                  <a:pt x="187" y="0"/>
                </a:lnTo>
                <a:close/>
                <a:moveTo>
                  <a:pt x="5494" y="258"/>
                </a:moveTo>
                <a:lnTo>
                  <a:pt x="375" y="258"/>
                </a:lnTo>
                <a:lnTo>
                  <a:pt x="992" y="1841"/>
                </a:lnTo>
                <a:lnTo>
                  <a:pt x="1010" y="1888"/>
                </a:lnTo>
                <a:lnTo>
                  <a:pt x="992" y="1934"/>
                </a:lnTo>
                <a:lnTo>
                  <a:pt x="375" y="3519"/>
                </a:lnTo>
                <a:lnTo>
                  <a:pt x="5494" y="3519"/>
                </a:lnTo>
                <a:lnTo>
                  <a:pt x="6128" y="1888"/>
                </a:lnTo>
                <a:lnTo>
                  <a:pt x="5494" y="258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5" b="1" i="0" u="none" strike="noStrike" kern="1200" cap="none" spc="0" normalizeH="0" baseline="0" noProof="0" dirty="0">
                <a:ln>
                  <a:noFill/>
                </a:ln>
                <a:solidFill>
                  <a:srgbClr val="2C41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УЧЕТ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821" y="5410096"/>
            <a:ext cx="2755128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414680" marR="0" lvl="0" indent="-41468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12700"/>
              </a:buClr>
              <a:buSzTx/>
              <a:buFontTx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C41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Обоснование закупок</a:t>
            </a:r>
          </a:p>
          <a:p>
            <a:pPr marL="414680" marR="0" lvl="0" indent="-41468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12700"/>
              </a:buClr>
              <a:buSzTx/>
              <a:buFontTx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C41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Нормирование закупок</a:t>
            </a:r>
          </a:p>
          <a:p>
            <a:pPr marL="414680" marR="0" lvl="0" indent="-41468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12700"/>
              </a:buClr>
              <a:buSzTx/>
              <a:buFontTx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C41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Обоснование начальной (максимальной) цены в плане-графике</a:t>
            </a:r>
            <a:endParaRPr kumimoji="0" lang="ru-RU" sz="1451" b="0" i="0" u="none" strike="noStrike" kern="1200" cap="none" spc="0" normalizeH="0" baseline="0" noProof="0" dirty="0">
              <a:ln>
                <a:noFill/>
              </a:ln>
              <a:solidFill>
                <a:srgbClr val="2C415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47932" y="5461739"/>
            <a:ext cx="3010935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414680" marR="0" lvl="0" indent="-41468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12700"/>
              </a:buClr>
              <a:buSzTx/>
              <a:buFontTx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C41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Соответствие товаров, работ, услуг условиям контракта</a:t>
            </a:r>
          </a:p>
          <a:p>
            <a:pPr marL="414680" marR="0" lvl="0" indent="-41468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12700"/>
              </a:buClr>
              <a:buSzTx/>
              <a:buFontTx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C41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Применение мер ответственности</a:t>
            </a:r>
            <a:endParaRPr kumimoji="0" lang="ru-RU" sz="1451" b="0" i="0" u="none" strike="noStrike" kern="1200" cap="none" spc="0" normalizeH="0" baseline="0" noProof="0" dirty="0">
              <a:ln>
                <a:noFill/>
              </a:ln>
              <a:solidFill>
                <a:srgbClr val="2C415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28109" y="5461739"/>
            <a:ext cx="2628422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457200" indent="-457200">
              <a:buClr>
                <a:srgbClr val="B12700"/>
              </a:buClr>
              <a:buAutoNum type="arabicPeriod"/>
              <a:defRPr sz="1600">
                <a:solidFill>
                  <a:srgbClr val="2C4155"/>
                </a:solidFill>
              </a:defRPr>
            </a:lvl1pPr>
          </a:lstStyle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12700"/>
              </a:buClr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41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Соответствие использования товаров, работ, услуг целям осуществления закупки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2C415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319920" y="5461739"/>
            <a:ext cx="2247618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457200" indent="-457200">
              <a:buClr>
                <a:srgbClr val="B12700"/>
              </a:buClr>
              <a:buAutoNum type="arabicPeriod"/>
              <a:defRPr sz="1600">
                <a:solidFill>
                  <a:srgbClr val="2C4155"/>
                </a:solidFill>
              </a:defRPr>
            </a:lvl1pPr>
          </a:lstStyle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12700"/>
              </a:buClr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41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Своевременность, полнота и достоверность учета товаров, работ, услуг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2C415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353" y="1741244"/>
            <a:ext cx="2777706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Обоснование бюджетных ассигнований и лимитов бюджетных обязательств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Формирование и ведение бюджетных смет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7611" y="1741244"/>
            <a:ext cx="2556721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Принятие бюджетных обязательств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Учет денежных обязательств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Эффективность,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цель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26130" y="1731557"/>
            <a:ext cx="2631098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Подтверждение денежных обязательств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Подтверждение исполнения денежных обязательств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52312" y="1739773"/>
            <a:ext cx="2331838" cy="10772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Полнота и достоверность бюджетного учета и отчетности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6798" y="1279579"/>
            <a:ext cx="5651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БЮДЖЕТНЫЙ КОНТРОЛЬ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2389764" y="3056578"/>
            <a:ext cx="484632" cy="504824"/>
          </a:xfrm>
          <a:prstGeom prst="downArrow">
            <a:avLst/>
          </a:prstGeom>
          <a:solidFill>
            <a:srgbClr val="91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4477109" y="3131667"/>
            <a:ext cx="484632" cy="477339"/>
          </a:xfrm>
          <a:prstGeom prst="downArrow">
            <a:avLst/>
          </a:prstGeom>
          <a:solidFill>
            <a:srgbClr val="91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7141679" y="3162321"/>
            <a:ext cx="484632" cy="452429"/>
          </a:xfrm>
          <a:prstGeom prst="downArrow">
            <a:avLst/>
          </a:prstGeom>
          <a:solidFill>
            <a:srgbClr val="91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9319921" y="2919375"/>
            <a:ext cx="484632" cy="694183"/>
          </a:xfrm>
          <a:prstGeom prst="downArrow">
            <a:avLst/>
          </a:prstGeom>
          <a:solidFill>
            <a:srgbClr val="91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Стрелка вверх 17"/>
          <p:cNvSpPr/>
          <p:nvPr/>
        </p:nvSpPr>
        <p:spPr>
          <a:xfrm>
            <a:off x="2206448" y="4808130"/>
            <a:ext cx="484632" cy="574936"/>
          </a:xfrm>
          <a:prstGeom prst="upArrow">
            <a:avLst/>
          </a:prstGeom>
          <a:solidFill>
            <a:srgbClr val="91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Стрелка вверх 19"/>
          <p:cNvSpPr/>
          <p:nvPr/>
        </p:nvSpPr>
        <p:spPr>
          <a:xfrm>
            <a:off x="7139198" y="4930769"/>
            <a:ext cx="484632" cy="479328"/>
          </a:xfrm>
          <a:prstGeom prst="upArrow">
            <a:avLst/>
          </a:prstGeom>
          <a:solidFill>
            <a:srgbClr val="91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Стрелка вверх 21"/>
          <p:cNvSpPr/>
          <p:nvPr/>
        </p:nvSpPr>
        <p:spPr>
          <a:xfrm>
            <a:off x="9334467" y="4897853"/>
            <a:ext cx="484632" cy="512243"/>
          </a:xfrm>
          <a:prstGeom prst="upArrow">
            <a:avLst/>
          </a:prstGeom>
          <a:solidFill>
            <a:srgbClr val="91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85395" y="392608"/>
            <a:ext cx="6228868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УЧРЕДИТЕЛЬСКИЙ КОНТРОЛЬ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Стрелка вверх 18"/>
          <p:cNvSpPr/>
          <p:nvPr/>
        </p:nvSpPr>
        <p:spPr>
          <a:xfrm>
            <a:off x="4893905" y="4878420"/>
            <a:ext cx="484632" cy="602003"/>
          </a:xfrm>
          <a:prstGeom prst="upArrow">
            <a:avLst/>
          </a:prstGeom>
          <a:solidFill>
            <a:srgbClr val="91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8679" y="4983388"/>
            <a:ext cx="6285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КОНТРОЛЬ В СФЕРЕ ЗАКУПОК</a:t>
            </a:r>
          </a:p>
        </p:txBody>
      </p:sp>
      <p:sp>
        <p:nvSpPr>
          <p:cNvPr id="37" name="AutoShape 68"/>
          <p:cNvSpPr>
            <a:spLocks noChangeArrowheads="1"/>
          </p:cNvSpPr>
          <p:nvPr/>
        </p:nvSpPr>
        <p:spPr bwMode="auto">
          <a:xfrm>
            <a:off x="2292296" y="503263"/>
            <a:ext cx="871433" cy="1253313"/>
          </a:xfrm>
          <a:prstGeom prst="curvedRightArrow">
            <a:avLst>
              <a:gd name="adj1" fmla="val 31480"/>
              <a:gd name="adj2" fmla="val 62960"/>
              <a:gd name="adj3" fmla="val 33333"/>
            </a:avLst>
          </a:prstGeom>
          <a:solidFill>
            <a:srgbClr val="B12726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AutoShape 69"/>
          <p:cNvSpPr>
            <a:spLocks noChangeArrowheads="1"/>
          </p:cNvSpPr>
          <p:nvPr/>
        </p:nvSpPr>
        <p:spPr bwMode="auto">
          <a:xfrm rot="21154289" flipH="1">
            <a:off x="10163848" y="488898"/>
            <a:ext cx="1808272" cy="4910208"/>
          </a:xfrm>
          <a:prstGeom prst="curvedRightArrow">
            <a:avLst>
              <a:gd name="adj1" fmla="val 31480"/>
              <a:gd name="adj2" fmla="val 62960"/>
              <a:gd name="adj3" fmla="val 33333"/>
            </a:avLst>
          </a:prstGeom>
          <a:solidFill>
            <a:srgbClr val="B12726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2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2441111"/>
              </p:ext>
            </p:extLst>
          </p:nvPr>
        </p:nvGraphicFramePr>
        <p:xfrm>
          <a:off x="2493034" y="400594"/>
          <a:ext cx="6426679" cy="6000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8361" y="592088"/>
            <a:ext cx="36317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Количество подведомственных учреждений – до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Объем заказов – до 0,1 </a:t>
            </a: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млрд.руб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Количество бюджетных процедур – до 1,5 тыс.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08482" y="4982544"/>
            <a:ext cx="37726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Количество подведомственных учреждений – 2 - 7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Объем заказов – 0,1 – 0,4 </a:t>
            </a: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млрд.руб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Количество бюджетных процедур – 1,5 – 16 тыс.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4271" y="5125233"/>
            <a:ext cx="37726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Количество подведомственных учреждений – 8 - 55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Объем заказов – 0,4 – 20 </a:t>
            </a: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млрд.руб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Количество бюджетных процедур – 16 - 35 тыс.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4579" y="529744"/>
            <a:ext cx="39181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Количество подведомственных учреждений – более 55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Объем заказов – более 20 </a:t>
            </a: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млрд.руб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Количество бюджетных процедур – более 35 тыс.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9235" y="-55330"/>
            <a:ext cx="984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СФЕРА </a:t>
            </a:r>
            <a:r>
              <a:rPr lang="ru-RU" sz="2400" b="1" dirty="0" smtClean="0">
                <a:solidFill>
                  <a:schemeClr val="bg1"/>
                </a:solidFill>
              </a:rPr>
              <a:t>ВФА И УЧРЕДИТЕЛЬСКОГО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КОНТРОЛЯ ОИВ ГОРОДА МОСКВЫ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2" name="Freeform 107"/>
          <p:cNvSpPr>
            <a:spLocks/>
          </p:cNvSpPr>
          <p:nvPr/>
        </p:nvSpPr>
        <p:spPr bwMode="auto">
          <a:xfrm rot="3034959">
            <a:off x="3839179" y="837225"/>
            <a:ext cx="1581537" cy="671122"/>
          </a:xfrm>
          <a:custGeom>
            <a:avLst/>
            <a:gdLst>
              <a:gd name="T0" fmla="*/ 951 w 956"/>
              <a:gd name="T1" fmla="*/ 26 h 406"/>
              <a:gd name="T2" fmla="*/ 956 w 956"/>
              <a:gd name="T3" fmla="*/ 0 h 406"/>
              <a:gd name="T4" fmla="*/ 908 w 956"/>
              <a:gd name="T5" fmla="*/ 6 h 406"/>
              <a:gd name="T6" fmla="*/ 822 w 956"/>
              <a:gd name="T7" fmla="*/ 26 h 406"/>
              <a:gd name="T8" fmla="*/ 737 w 956"/>
              <a:gd name="T9" fmla="*/ 43 h 406"/>
              <a:gd name="T10" fmla="*/ 652 w 956"/>
              <a:gd name="T11" fmla="*/ 64 h 406"/>
              <a:gd name="T12" fmla="*/ 567 w 956"/>
              <a:gd name="T13" fmla="*/ 86 h 406"/>
              <a:gd name="T14" fmla="*/ 486 w 956"/>
              <a:gd name="T15" fmla="*/ 112 h 406"/>
              <a:gd name="T16" fmla="*/ 406 w 956"/>
              <a:gd name="T17" fmla="*/ 134 h 406"/>
              <a:gd name="T18" fmla="*/ 321 w 956"/>
              <a:gd name="T19" fmla="*/ 166 h 406"/>
              <a:gd name="T20" fmla="*/ 241 w 956"/>
              <a:gd name="T21" fmla="*/ 198 h 406"/>
              <a:gd name="T22" fmla="*/ 160 w 956"/>
              <a:gd name="T23" fmla="*/ 229 h 406"/>
              <a:gd name="T24" fmla="*/ 118 w 956"/>
              <a:gd name="T25" fmla="*/ 220 h 406"/>
              <a:gd name="T26" fmla="*/ 91 w 956"/>
              <a:gd name="T27" fmla="*/ 246 h 406"/>
              <a:gd name="T28" fmla="*/ 69 w 956"/>
              <a:gd name="T29" fmla="*/ 278 h 406"/>
              <a:gd name="T30" fmla="*/ 48 w 956"/>
              <a:gd name="T31" fmla="*/ 304 h 406"/>
              <a:gd name="T32" fmla="*/ 32 w 956"/>
              <a:gd name="T33" fmla="*/ 337 h 406"/>
              <a:gd name="T34" fmla="*/ 17 w 956"/>
              <a:gd name="T35" fmla="*/ 374 h 406"/>
              <a:gd name="T36" fmla="*/ 0 w 956"/>
              <a:gd name="T37" fmla="*/ 406 h 406"/>
              <a:gd name="T38" fmla="*/ 144 w 956"/>
              <a:gd name="T39" fmla="*/ 395 h 406"/>
              <a:gd name="T40" fmla="*/ 283 w 956"/>
              <a:gd name="T41" fmla="*/ 385 h 406"/>
              <a:gd name="T42" fmla="*/ 427 w 956"/>
              <a:gd name="T43" fmla="*/ 374 h 406"/>
              <a:gd name="T44" fmla="*/ 545 w 956"/>
              <a:gd name="T45" fmla="*/ 374 h 406"/>
              <a:gd name="T46" fmla="*/ 524 w 956"/>
              <a:gd name="T47" fmla="*/ 363 h 406"/>
              <a:gd name="T48" fmla="*/ 449 w 956"/>
              <a:gd name="T49" fmla="*/ 332 h 406"/>
              <a:gd name="T50" fmla="*/ 492 w 956"/>
              <a:gd name="T51" fmla="*/ 294 h 406"/>
              <a:gd name="T52" fmla="*/ 535 w 956"/>
              <a:gd name="T53" fmla="*/ 257 h 406"/>
              <a:gd name="T54" fmla="*/ 582 w 956"/>
              <a:gd name="T55" fmla="*/ 224 h 406"/>
              <a:gd name="T56" fmla="*/ 630 w 956"/>
              <a:gd name="T57" fmla="*/ 192 h 406"/>
              <a:gd name="T58" fmla="*/ 679 w 956"/>
              <a:gd name="T59" fmla="*/ 160 h 406"/>
              <a:gd name="T60" fmla="*/ 727 w 956"/>
              <a:gd name="T61" fmla="*/ 134 h 406"/>
              <a:gd name="T62" fmla="*/ 780 w 956"/>
              <a:gd name="T63" fmla="*/ 101 h 406"/>
              <a:gd name="T64" fmla="*/ 828 w 956"/>
              <a:gd name="T65" fmla="*/ 80 h 406"/>
              <a:gd name="T66" fmla="*/ 882 w 956"/>
              <a:gd name="T67" fmla="*/ 59 h 406"/>
              <a:gd name="T68" fmla="*/ 935 w 956"/>
              <a:gd name="T69" fmla="*/ 37 h 406"/>
              <a:gd name="T70" fmla="*/ 951 w 956"/>
              <a:gd name="T71" fmla="*/ 26 h 40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956"/>
              <a:gd name="T109" fmla="*/ 0 h 406"/>
              <a:gd name="T110" fmla="*/ 956 w 956"/>
              <a:gd name="T111" fmla="*/ 406 h 40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956" h="406">
                <a:moveTo>
                  <a:pt x="951" y="26"/>
                </a:moveTo>
                <a:lnTo>
                  <a:pt x="956" y="0"/>
                </a:lnTo>
                <a:lnTo>
                  <a:pt x="908" y="6"/>
                </a:lnTo>
                <a:lnTo>
                  <a:pt x="822" y="26"/>
                </a:lnTo>
                <a:lnTo>
                  <a:pt x="737" y="43"/>
                </a:lnTo>
                <a:lnTo>
                  <a:pt x="652" y="64"/>
                </a:lnTo>
                <a:lnTo>
                  <a:pt x="567" y="86"/>
                </a:lnTo>
                <a:lnTo>
                  <a:pt x="486" y="112"/>
                </a:lnTo>
                <a:lnTo>
                  <a:pt x="406" y="134"/>
                </a:lnTo>
                <a:lnTo>
                  <a:pt x="321" y="166"/>
                </a:lnTo>
                <a:lnTo>
                  <a:pt x="241" y="198"/>
                </a:lnTo>
                <a:lnTo>
                  <a:pt x="160" y="229"/>
                </a:lnTo>
                <a:lnTo>
                  <a:pt x="118" y="220"/>
                </a:lnTo>
                <a:lnTo>
                  <a:pt x="91" y="246"/>
                </a:lnTo>
                <a:lnTo>
                  <a:pt x="69" y="278"/>
                </a:lnTo>
                <a:lnTo>
                  <a:pt x="48" y="304"/>
                </a:lnTo>
                <a:lnTo>
                  <a:pt x="32" y="337"/>
                </a:lnTo>
                <a:lnTo>
                  <a:pt x="17" y="374"/>
                </a:lnTo>
                <a:lnTo>
                  <a:pt x="0" y="406"/>
                </a:lnTo>
                <a:lnTo>
                  <a:pt x="144" y="395"/>
                </a:lnTo>
                <a:lnTo>
                  <a:pt x="283" y="385"/>
                </a:lnTo>
                <a:lnTo>
                  <a:pt x="427" y="374"/>
                </a:lnTo>
                <a:lnTo>
                  <a:pt x="545" y="374"/>
                </a:lnTo>
                <a:lnTo>
                  <a:pt x="524" y="363"/>
                </a:lnTo>
                <a:lnTo>
                  <a:pt x="449" y="332"/>
                </a:lnTo>
                <a:lnTo>
                  <a:pt x="492" y="294"/>
                </a:lnTo>
                <a:lnTo>
                  <a:pt x="535" y="257"/>
                </a:lnTo>
                <a:lnTo>
                  <a:pt x="582" y="224"/>
                </a:lnTo>
                <a:lnTo>
                  <a:pt x="630" y="192"/>
                </a:lnTo>
                <a:lnTo>
                  <a:pt x="679" y="160"/>
                </a:lnTo>
                <a:lnTo>
                  <a:pt x="727" y="134"/>
                </a:lnTo>
                <a:lnTo>
                  <a:pt x="780" y="101"/>
                </a:lnTo>
                <a:lnTo>
                  <a:pt x="828" y="80"/>
                </a:lnTo>
                <a:lnTo>
                  <a:pt x="882" y="59"/>
                </a:lnTo>
                <a:lnTo>
                  <a:pt x="935" y="37"/>
                </a:lnTo>
                <a:lnTo>
                  <a:pt x="951" y="26"/>
                </a:lnTo>
                <a:close/>
              </a:path>
            </a:pathLst>
          </a:custGeom>
          <a:solidFill>
            <a:srgbClr val="2B657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3" name="Freeform 107"/>
          <p:cNvSpPr>
            <a:spLocks/>
          </p:cNvSpPr>
          <p:nvPr/>
        </p:nvSpPr>
        <p:spPr bwMode="auto">
          <a:xfrm rot="10800000">
            <a:off x="6138856" y="995191"/>
            <a:ext cx="1581537" cy="671122"/>
          </a:xfrm>
          <a:custGeom>
            <a:avLst/>
            <a:gdLst>
              <a:gd name="T0" fmla="*/ 951 w 956"/>
              <a:gd name="T1" fmla="*/ 26 h 406"/>
              <a:gd name="T2" fmla="*/ 956 w 956"/>
              <a:gd name="T3" fmla="*/ 0 h 406"/>
              <a:gd name="T4" fmla="*/ 908 w 956"/>
              <a:gd name="T5" fmla="*/ 6 h 406"/>
              <a:gd name="T6" fmla="*/ 822 w 956"/>
              <a:gd name="T7" fmla="*/ 26 h 406"/>
              <a:gd name="T8" fmla="*/ 737 w 956"/>
              <a:gd name="T9" fmla="*/ 43 h 406"/>
              <a:gd name="T10" fmla="*/ 652 w 956"/>
              <a:gd name="T11" fmla="*/ 64 h 406"/>
              <a:gd name="T12" fmla="*/ 567 w 956"/>
              <a:gd name="T13" fmla="*/ 86 h 406"/>
              <a:gd name="T14" fmla="*/ 486 w 956"/>
              <a:gd name="T15" fmla="*/ 112 h 406"/>
              <a:gd name="T16" fmla="*/ 406 w 956"/>
              <a:gd name="T17" fmla="*/ 134 h 406"/>
              <a:gd name="T18" fmla="*/ 321 w 956"/>
              <a:gd name="T19" fmla="*/ 166 h 406"/>
              <a:gd name="T20" fmla="*/ 241 w 956"/>
              <a:gd name="T21" fmla="*/ 198 h 406"/>
              <a:gd name="T22" fmla="*/ 160 w 956"/>
              <a:gd name="T23" fmla="*/ 229 h 406"/>
              <a:gd name="T24" fmla="*/ 118 w 956"/>
              <a:gd name="T25" fmla="*/ 220 h 406"/>
              <a:gd name="T26" fmla="*/ 91 w 956"/>
              <a:gd name="T27" fmla="*/ 246 h 406"/>
              <a:gd name="T28" fmla="*/ 69 w 956"/>
              <a:gd name="T29" fmla="*/ 278 h 406"/>
              <a:gd name="T30" fmla="*/ 48 w 956"/>
              <a:gd name="T31" fmla="*/ 304 h 406"/>
              <a:gd name="T32" fmla="*/ 32 w 956"/>
              <a:gd name="T33" fmla="*/ 337 h 406"/>
              <a:gd name="T34" fmla="*/ 17 w 956"/>
              <a:gd name="T35" fmla="*/ 374 h 406"/>
              <a:gd name="T36" fmla="*/ 0 w 956"/>
              <a:gd name="T37" fmla="*/ 406 h 406"/>
              <a:gd name="T38" fmla="*/ 144 w 956"/>
              <a:gd name="T39" fmla="*/ 395 h 406"/>
              <a:gd name="T40" fmla="*/ 283 w 956"/>
              <a:gd name="T41" fmla="*/ 385 h 406"/>
              <a:gd name="T42" fmla="*/ 427 w 956"/>
              <a:gd name="T43" fmla="*/ 374 h 406"/>
              <a:gd name="T44" fmla="*/ 545 w 956"/>
              <a:gd name="T45" fmla="*/ 374 h 406"/>
              <a:gd name="T46" fmla="*/ 524 w 956"/>
              <a:gd name="T47" fmla="*/ 363 h 406"/>
              <a:gd name="T48" fmla="*/ 449 w 956"/>
              <a:gd name="T49" fmla="*/ 332 h 406"/>
              <a:gd name="T50" fmla="*/ 492 w 956"/>
              <a:gd name="T51" fmla="*/ 294 h 406"/>
              <a:gd name="T52" fmla="*/ 535 w 956"/>
              <a:gd name="T53" fmla="*/ 257 h 406"/>
              <a:gd name="T54" fmla="*/ 582 w 956"/>
              <a:gd name="T55" fmla="*/ 224 h 406"/>
              <a:gd name="T56" fmla="*/ 630 w 956"/>
              <a:gd name="T57" fmla="*/ 192 h 406"/>
              <a:gd name="T58" fmla="*/ 679 w 956"/>
              <a:gd name="T59" fmla="*/ 160 h 406"/>
              <a:gd name="T60" fmla="*/ 727 w 956"/>
              <a:gd name="T61" fmla="*/ 134 h 406"/>
              <a:gd name="T62" fmla="*/ 780 w 956"/>
              <a:gd name="T63" fmla="*/ 101 h 406"/>
              <a:gd name="T64" fmla="*/ 828 w 956"/>
              <a:gd name="T65" fmla="*/ 80 h 406"/>
              <a:gd name="T66" fmla="*/ 882 w 956"/>
              <a:gd name="T67" fmla="*/ 59 h 406"/>
              <a:gd name="T68" fmla="*/ 935 w 956"/>
              <a:gd name="T69" fmla="*/ 37 h 406"/>
              <a:gd name="T70" fmla="*/ 951 w 956"/>
              <a:gd name="T71" fmla="*/ 26 h 40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956"/>
              <a:gd name="T109" fmla="*/ 0 h 406"/>
              <a:gd name="T110" fmla="*/ 956 w 956"/>
              <a:gd name="T111" fmla="*/ 406 h 40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956" h="406">
                <a:moveTo>
                  <a:pt x="951" y="26"/>
                </a:moveTo>
                <a:lnTo>
                  <a:pt x="956" y="0"/>
                </a:lnTo>
                <a:lnTo>
                  <a:pt x="908" y="6"/>
                </a:lnTo>
                <a:lnTo>
                  <a:pt x="822" y="26"/>
                </a:lnTo>
                <a:lnTo>
                  <a:pt x="737" y="43"/>
                </a:lnTo>
                <a:lnTo>
                  <a:pt x="652" y="64"/>
                </a:lnTo>
                <a:lnTo>
                  <a:pt x="567" y="86"/>
                </a:lnTo>
                <a:lnTo>
                  <a:pt x="486" y="112"/>
                </a:lnTo>
                <a:lnTo>
                  <a:pt x="406" y="134"/>
                </a:lnTo>
                <a:lnTo>
                  <a:pt x="321" y="166"/>
                </a:lnTo>
                <a:lnTo>
                  <a:pt x="241" y="198"/>
                </a:lnTo>
                <a:lnTo>
                  <a:pt x="160" y="229"/>
                </a:lnTo>
                <a:lnTo>
                  <a:pt x="118" y="220"/>
                </a:lnTo>
                <a:lnTo>
                  <a:pt x="91" y="246"/>
                </a:lnTo>
                <a:lnTo>
                  <a:pt x="69" y="278"/>
                </a:lnTo>
                <a:lnTo>
                  <a:pt x="48" y="304"/>
                </a:lnTo>
                <a:lnTo>
                  <a:pt x="32" y="337"/>
                </a:lnTo>
                <a:lnTo>
                  <a:pt x="17" y="374"/>
                </a:lnTo>
                <a:lnTo>
                  <a:pt x="0" y="406"/>
                </a:lnTo>
                <a:lnTo>
                  <a:pt x="144" y="395"/>
                </a:lnTo>
                <a:lnTo>
                  <a:pt x="283" y="385"/>
                </a:lnTo>
                <a:lnTo>
                  <a:pt x="427" y="374"/>
                </a:lnTo>
                <a:lnTo>
                  <a:pt x="545" y="374"/>
                </a:lnTo>
                <a:lnTo>
                  <a:pt x="524" y="363"/>
                </a:lnTo>
                <a:lnTo>
                  <a:pt x="449" y="332"/>
                </a:lnTo>
                <a:lnTo>
                  <a:pt x="492" y="294"/>
                </a:lnTo>
                <a:lnTo>
                  <a:pt x="535" y="257"/>
                </a:lnTo>
                <a:lnTo>
                  <a:pt x="582" y="224"/>
                </a:lnTo>
                <a:lnTo>
                  <a:pt x="630" y="192"/>
                </a:lnTo>
                <a:lnTo>
                  <a:pt x="679" y="160"/>
                </a:lnTo>
                <a:lnTo>
                  <a:pt x="727" y="134"/>
                </a:lnTo>
                <a:lnTo>
                  <a:pt x="780" y="101"/>
                </a:lnTo>
                <a:lnTo>
                  <a:pt x="828" y="80"/>
                </a:lnTo>
                <a:lnTo>
                  <a:pt x="882" y="59"/>
                </a:lnTo>
                <a:lnTo>
                  <a:pt x="935" y="37"/>
                </a:lnTo>
                <a:lnTo>
                  <a:pt x="951" y="26"/>
                </a:lnTo>
                <a:close/>
              </a:path>
            </a:pathLst>
          </a:custGeom>
          <a:solidFill>
            <a:srgbClr val="2B657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4" name="Freeform 107"/>
          <p:cNvSpPr>
            <a:spLocks/>
          </p:cNvSpPr>
          <p:nvPr/>
        </p:nvSpPr>
        <p:spPr bwMode="auto">
          <a:xfrm rot="15363257">
            <a:off x="6650723" y="4902327"/>
            <a:ext cx="1581537" cy="671122"/>
          </a:xfrm>
          <a:custGeom>
            <a:avLst/>
            <a:gdLst>
              <a:gd name="T0" fmla="*/ 951 w 956"/>
              <a:gd name="T1" fmla="*/ 26 h 406"/>
              <a:gd name="T2" fmla="*/ 956 w 956"/>
              <a:gd name="T3" fmla="*/ 0 h 406"/>
              <a:gd name="T4" fmla="*/ 908 w 956"/>
              <a:gd name="T5" fmla="*/ 6 h 406"/>
              <a:gd name="T6" fmla="*/ 822 w 956"/>
              <a:gd name="T7" fmla="*/ 26 h 406"/>
              <a:gd name="T8" fmla="*/ 737 w 956"/>
              <a:gd name="T9" fmla="*/ 43 h 406"/>
              <a:gd name="T10" fmla="*/ 652 w 956"/>
              <a:gd name="T11" fmla="*/ 64 h 406"/>
              <a:gd name="T12" fmla="*/ 567 w 956"/>
              <a:gd name="T13" fmla="*/ 86 h 406"/>
              <a:gd name="T14" fmla="*/ 486 w 956"/>
              <a:gd name="T15" fmla="*/ 112 h 406"/>
              <a:gd name="T16" fmla="*/ 406 w 956"/>
              <a:gd name="T17" fmla="*/ 134 h 406"/>
              <a:gd name="T18" fmla="*/ 321 w 956"/>
              <a:gd name="T19" fmla="*/ 166 h 406"/>
              <a:gd name="T20" fmla="*/ 241 w 956"/>
              <a:gd name="T21" fmla="*/ 198 h 406"/>
              <a:gd name="T22" fmla="*/ 160 w 956"/>
              <a:gd name="T23" fmla="*/ 229 h 406"/>
              <a:gd name="T24" fmla="*/ 118 w 956"/>
              <a:gd name="T25" fmla="*/ 220 h 406"/>
              <a:gd name="T26" fmla="*/ 91 w 956"/>
              <a:gd name="T27" fmla="*/ 246 h 406"/>
              <a:gd name="T28" fmla="*/ 69 w 956"/>
              <a:gd name="T29" fmla="*/ 278 h 406"/>
              <a:gd name="T30" fmla="*/ 48 w 956"/>
              <a:gd name="T31" fmla="*/ 304 h 406"/>
              <a:gd name="T32" fmla="*/ 32 w 956"/>
              <a:gd name="T33" fmla="*/ 337 h 406"/>
              <a:gd name="T34" fmla="*/ 17 w 956"/>
              <a:gd name="T35" fmla="*/ 374 h 406"/>
              <a:gd name="T36" fmla="*/ 0 w 956"/>
              <a:gd name="T37" fmla="*/ 406 h 406"/>
              <a:gd name="T38" fmla="*/ 144 w 956"/>
              <a:gd name="T39" fmla="*/ 395 h 406"/>
              <a:gd name="T40" fmla="*/ 283 w 956"/>
              <a:gd name="T41" fmla="*/ 385 h 406"/>
              <a:gd name="T42" fmla="*/ 427 w 956"/>
              <a:gd name="T43" fmla="*/ 374 h 406"/>
              <a:gd name="T44" fmla="*/ 545 w 956"/>
              <a:gd name="T45" fmla="*/ 374 h 406"/>
              <a:gd name="T46" fmla="*/ 524 w 956"/>
              <a:gd name="T47" fmla="*/ 363 h 406"/>
              <a:gd name="T48" fmla="*/ 449 w 956"/>
              <a:gd name="T49" fmla="*/ 332 h 406"/>
              <a:gd name="T50" fmla="*/ 492 w 956"/>
              <a:gd name="T51" fmla="*/ 294 h 406"/>
              <a:gd name="T52" fmla="*/ 535 w 956"/>
              <a:gd name="T53" fmla="*/ 257 h 406"/>
              <a:gd name="T54" fmla="*/ 582 w 956"/>
              <a:gd name="T55" fmla="*/ 224 h 406"/>
              <a:gd name="T56" fmla="*/ 630 w 956"/>
              <a:gd name="T57" fmla="*/ 192 h 406"/>
              <a:gd name="T58" fmla="*/ 679 w 956"/>
              <a:gd name="T59" fmla="*/ 160 h 406"/>
              <a:gd name="T60" fmla="*/ 727 w 956"/>
              <a:gd name="T61" fmla="*/ 134 h 406"/>
              <a:gd name="T62" fmla="*/ 780 w 956"/>
              <a:gd name="T63" fmla="*/ 101 h 406"/>
              <a:gd name="T64" fmla="*/ 828 w 956"/>
              <a:gd name="T65" fmla="*/ 80 h 406"/>
              <a:gd name="T66" fmla="*/ 882 w 956"/>
              <a:gd name="T67" fmla="*/ 59 h 406"/>
              <a:gd name="T68" fmla="*/ 935 w 956"/>
              <a:gd name="T69" fmla="*/ 37 h 406"/>
              <a:gd name="T70" fmla="*/ 951 w 956"/>
              <a:gd name="T71" fmla="*/ 26 h 40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956"/>
              <a:gd name="T109" fmla="*/ 0 h 406"/>
              <a:gd name="T110" fmla="*/ 956 w 956"/>
              <a:gd name="T111" fmla="*/ 406 h 40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956" h="406">
                <a:moveTo>
                  <a:pt x="951" y="26"/>
                </a:moveTo>
                <a:lnTo>
                  <a:pt x="956" y="0"/>
                </a:lnTo>
                <a:lnTo>
                  <a:pt x="908" y="6"/>
                </a:lnTo>
                <a:lnTo>
                  <a:pt x="822" y="26"/>
                </a:lnTo>
                <a:lnTo>
                  <a:pt x="737" y="43"/>
                </a:lnTo>
                <a:lnTo>
                  <a:pt x="652" y="64"/>
                </a:lnTo>
                <a:lnTo>
                  <a:pt x="567" y="86"/>
                </a:lnTo>
                <a:lnTo>
                  <a:pt x="486" y="112"/>
                </a:lnTo>
                <a:lnTo>
                  <a:pt x="406" y="134"/>
                </a:lnTo>
                <a:lnTo>
                  <a:pt x="321" y="166"/>
                </a:lnTo>
                <a:lnTo>
                  <a:pt x="241" y="198"/>
                </a:lnTo>
                <a:lnTo>
                  <a:pt x="160" y="229"/>
                </a:lnTo>
                <a:lnTo>
                  <a:pt x="118" y="220"/>
                </a:lnTo>
                <a:lnTo>
                  <a:pt x="91" y="246"/>
                </a:lnTo>
                <a:lnTo>
                  <a:pt x="69" y="278"/>
                </a:lnTo>
                <a:lnTo>
                  <a:pt x="48" y="304"/>
                </a:lnTo>
                <a:lnTo>
                  <a:pt x="32" y="337"/>
                </a:lnTo>
                <a:lnTo>
                  <a:pt x="17" y="374"/>
                </a:lnTo>
                <a:lnTo>
                  <a:pt x="0" y="406"/>
                </a:lnTo>
                <a:lnTo>
                  <a:pt x="144" y="395"/>
                </a:lnTo>
                <a:lnTo>
                  <a:pt x="283" y="385"/>
                </a:lnTo>
                <a:lnTo>
                  <a:pt x="427" y="374"/>
                </a:lnTo>
                <a:lnTo>
                  <a:pt x="545" y="374"/>
                </a:lnTo>
                <a:lnTo>
                  <a:pt x="524" y="363"/>
                </a:lnTo>
                <a:lnTo>
                  <a:pt x="449" y="332"/>
                </a:lnTo>
                <a:lnTo>
                  <a:pt x="492" y="294"/>
                </a:lnTo>
                <a:lnTo>
                  <a:pt x="535" y="257"/>
                </a:lnTo>
                <a:lnTo>
                  <a:pt x="582" y="224"/>
                </a:lnTo>
                <a:lnTo>
                  <a:pt x="630" y="192"/>
                </a:lnTo>
                <a:lnTo>
                  <a:pt x="679" y="160"/>
                </a:lnTo>
                <a:lnTo>
                  <a:pt x="727" y="134"/>
                </a:lnTo>
                <a:lnTo>
                  <a:pt x="780" y="101"/>
                </a:lnTo>
                <a:lnTo>
                  <a:pt x="828" y="80"/>
                </a:lnTo>
                <a:lnTo>
                  <a:pt x="882" y="59"/>
                </a:lnTo>
                <a:lnTo>
                  <a:pt x="935" y="37"/>
                </a:lnTo>
                <a:lnTo>
                  <a:pt x="951" y="26"/>
                </a:lnTo>
                <a:close/>
              </a:path>
            </a:pathLst>
          </a:custGeom>
          <a:solidFill>
            <a:srgbClr val="2B657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5" name="Freeform 107"/>
          <p:cNvSpPr>
            <a:spLocks/>
          </p:cNvSpPr>
          <p:nvPr/>
        </p:nvSpPr>
        <p:spPr bwMode="auto">
          <a:xfrm rot="20360849">
            <a:off x="3888513" y="5122601"/>
            <a:ext cx="1581537" cy="671122"/>
          </a:xfrm>
          <a:custGeom>
            <a:avLst/>
            <a:gdLst>
              <a:gd name="T0" fmla="*/ 951 w 956"/>
              <a:gd name="T1" fmla="*/ 26 h 406"/>
              <a:gd name="T2" fmla="*/ 956 w 956"/>
              <a:gd name="T3" fmla="*/ 0 h 406"/>
              <a:gd name="T4" fmla="*/ 908 w 956"/>
              <a:gd name="T5" fmla="*/ 6 h 406"/>
              <a:gd name="T6" fmla="*/ 822 w 956"/>
              <a:gd name="T7" fmla="*/ 26 h 406"/>
              <a:gd name="T8" fmla="*/ 737 w 956"/>
              <a:gd name="T9" fmla="*/ 43 h 406"/>
              <a:gd name="T10" fmla="*/ 652 w 956"/>
              <a:gd name="T11" fmla="*/ 64 h 406"/>
              <a:gd name="T12" fmla="*/ 567 w 956"/>
              <a:gd name="T13" fmla="*/ 86 h 406"/>
              <a:gd name="T14" fmla="*/ 486 w 956"/>
              <a:gd name="T15" fmla="*/ 112 h 406"/>
              <a:gd name="T16" fmla="*/ 406 w 956"/>
              <a:gd name="T17" fmla="*/ 134 h 406"/>
              <a:gd name="T18" fmla="*/ 321 w 956"/>
              <a:gd name="T19" fmla="*/ 166 h 406"/>
              <a:gd name="T20" fmla="*/ 241 w 956"/>
              <a:gd name="T21" fmla="*/ 198 h 406"/>
              <a:gd name="T22" fmla="*/ 160 w 956"/>
              <a:gd name="T23" fmla="*/ 229 h 406"/>
              <a:gd name="T24" fmla="*/ 118 w 956"/>
              <a:gd name="T25" fmla="*/ 220 h 406"/>
              <a:gd name="T26" fmla="*/ 91 w 956"/>
              <a:gd name="T27" fmla="*/ 246 h 406"/>
              <a:gd name="T28" fmla="*/ 69 w 956"/>
              <a:gd name="T29" fmla="*/ 278 h 406"/>
              <a:gd name="T30" fmla="*/ 48 w 956"/>
              <a:gd name="T31" fmla="*/ 304 h 406"/>
              <a:gd name="T32" fmla="*/ 32 w 956"/>
              <a:gd name="T33" fmla="*/ 337 h 406"/>
              <a:gd name="T34" fmla="*/ 17 w 956"/>
              <a:gd name="T35" fmla="*/ 374 h 406"/>
              <a:gd name="T36" fmla="*/ 0 w 956"/>
              <a:gd name="T37" fmla="*/ 406 h 406"/>
              <a:gd name="T38" fmla="*/ 144 w 956"/>
              <a:gd name="T39" fmla="*/ 395 h 406"/>
              <a:gd name="T40" fmla="*/ 283 w 956"/>
              <a:gd name="T41" fmla="*/ 385 h 406"/>
              <a:gd name="T42" fmla="*/ 427 w 956"/>
              <a:gd name="T43" fmla="*/ 374 h 406"/>
              <a:gd name="T44" fmla="*/ 545 w 956"/>
              <a:gd name="T45" fmla="*/ 374 h 406"/>
              <a:gd name="T46" fmla="*/ 524 w 956"/>
              <a:gd name="T47" fmla="*/ 363 h 406"/>
              <a:gd name="T48" fmla="*/ 449 w 956"/>
              <a:gd name="T49" fmla="*/ 332 h 406"/>
              <a:gd name="T50" fmla="*/ 492 w 956"/>
              <a:gd name="T51" fmla="*/ 294 h 406"/>
              <a:gd name="T52" fmla="*/ 535 w 956"/>
              <a:gd name="T53" fmla="*/ 257 h 406"/>
              <a:gd name="T54" fmla="*/ 582 w 956"/>
              <a:gd name="T55" fmla="*/ 224 h 406"/>
              <a:gd name="T56" fmla="*/ 630 w 956"/>
              <a:gd name="T57" fmla="*/ 192 h 406"/>
              <a:gd name="T58" fmla="*/ 679 w 956"/>
              <a:gd name="T59" fmla="*/ 160 h 406"/>
              <a:gd name="T60" fmla="*/ 727 w 956"/>
              <a:gd name="T61" fmla="*/ 134 h 406"/>
              <a:gd name="T62" fmla="*/ 780 w 956"/>
              <a:gd name="T63" fmla="*/ 101 h 406"/>
              <a:gd name="T64" fmla="*/ 828 w 956"/>
              <a:gd name="T65" fmla="*/ 80 h 406"/>
              <a:gd name="T66" fmla="*/ 882 w 956"/>
              <a:gd name="T67" fmla="*/ 59 h 406"/>
              <a:gd name="T68" fmla="*/ 935 w 956"/>
              <a:gd name="T69" fmla="*/ 37 h 406"/>
              <a:gd name="T70" fmla="*/ 951 w 956"/>
              <a:gd name="T71" fmla="*/ 26 h 40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956"/>
              <a:gd name="T109" fmla="*/ 0 h 406"/>
              <a:gd name="T110" fmla="*/ 956 w 956"/>
              <a:gd name="T111" fmla="*/ 406 h 40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956" h="406">
                <a:moveTo>
                  <a:pt x="951" y="26"/>
                </a:moveTo>
                <a:lnTo>
                  <a:pt x="956" y="0"/>
                </a:lnTo>
                <a:lnTo>
                  <a:pt x="908" y="6"/>
                </a:lnTo>
                <a:lnTo>
                  <a:pt x="822" y="26"/>
                </a:lnTo>
                <a:lnTo>
                  <a:pt x="737" y="43"/>
                </a:lnTo>
                <a:lnTo>
                  <a:pt x="652" y="64"/>
                </a:lnTo>
                <a:lnTo>
                  <a:pt x="567" y="86"/>
                </a:lnTo>
                <a:lnTo>
                  <a:pt x="486" y="112"/>
                </a:lnTo>
                <a:lnTo>
                  <a:pt x="406" y="134"/>
                </a:lnTo>
                <a:lnTo>
                  <a:pt x="321" y="166"/>
                </a:lnTo>
                <a:lnTo>
                  <a:pt x="241" y="198"/>
                </a:lnTo>
                <a:lnTo>
                  <a:pt x="160" y="229"/>
                </a:lnTo>
                <a:lnTo>
                  <a:pt x="118" y="220"/>
                </a:lnTo>
                <a:lnTo>
                  <a:pt x="91" y="246"/>
                </a:lnTo>
                <a:lnTo>
                  <a:pt x="69" y="278"/>
                </a:lnTo>
                <a:lnTo>
                  <a:pt x="48" y="304"/>
                </a:lnTo>
                <a:lnTo>
                  <a:pt x="32" y="337"/>
                </a:lnTo>
                <a:lnTo>
                  <a:pt x="17" y="374"/>
                </a:lnTo>
                <a:lnTo>
                  <a:pt x="0" y="406"/>
                </a:lnTo>
                <a:lnTo>
                  <a:pt x="144" y="395"/>
                </a:lnTo>
                <a:lnTo>
                  <a:pt x="283" y="385"/>
                </a:lnTo>
                <a:lnTo>
                  <a:pt x="427" y="374"/>
                </a:lnTo>
                <a:lnTo>
                  <a:pt x="545" y="374"/>
                </a:lnTo>
                <a:lnTo>
                  <a:pt x="524" y="363"/>
                </a:lnTo>
                <a:lnTo>
                  <a:pt x="449" y="332"/>
                </a:lnTo>
                <a:lnTo>
                  <a:pt x="492" y="294"/>
                </a:lnTo>
                <a:lnTo>
                  <a:pt x="535" y="257"/>
                </a:lnTo>
                <a:lnTo>
                  <a:pt x="582" y="224"/>
                </a:lnTo>
                <a:lnTo>
                  <a:pt x="630" y="192"/>
                </a:lnTo>
                <a:lnTo>
                  <a:pt x="679" y="160"/>
                </a:lnTo>
                <a:lnTo>
                  <a:pt x="727" y="134"/>
                </a:lnTo>
                <a:lnTo>
                  <a:pt x="780" y="101"/>
                </a:lnTo>
                <a:lnTo>
                  <a:pt x="828" y="80"/>
                </a:lnTo>
                <a:lnTo>
                  <a:pt x="882" y="59"/>
                </a:lnTo>
                <a:lnTo>
                  <a:pt x="935" y="37"/>
                </a:lnTo>
                <a:lnTo>
                  <a:pt x="951" y="26"/>
                </a:lnTo>
                <a:close/>
              </a:path>
            </a:pathLst>
          </a:custGeom>
          <a:solidFill>
            <a:srgbClr val="2B657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54653" y="2082164"/>
            <a:ext cx="3082095" cy="28623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48% проверок – финансово-хозяйственная деятельность подведомственных организаций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22% проверок – тематические проверки подведомственных организаций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10% проверок – выполнение </a:t>
            </a:r>
            <a:r>
              <a:rPr lang="ru-RU" b="1" dirty="0" err="1" smtClean="0">
                <a:solidFill>
                  <a:schemeClr val="bg1"/>
                </a:solidFill>
              </a:rPr>
              <a:t>госзадания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959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7279" y="322217"/>
            <a:ext cx="9614263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 1 </a:t>
            </a:r>
            <a:r>
              <a:rPr lang="ru-RU" sz="4000" b="1" dirty="0" smtClean="0">
                <a:solidFill>
                  <a:prstClr val="white"/>
                </a:solidFill>
                <a:latin typeface="Century Gothic" panose="020F0302020204030204"/>
              </a:rPr>
              <a:t>июля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2020 года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1189" y="1132115"/>
            <a:ext cx="11068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b="1" dirty="0" smtClean="0">
                <a:solidFill>
                  <a:prstClr val="black"/>
                </a:solidFill>
                <a:latin typeface="Century Gothic" panose="020F0302020204030204"/>
              </a:rPr>
              <a:t>ВГ(М)ФК регламентируется федеральными стандартами 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(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подготовлено 4 проекта, разрабатывается </a:t>
            </a:r>
            <a:r>
              <a:rPr lang="ru-RU" b="1" i="1" dirty="0">
                <a:solidFill>
                  <a:prstClr val="black"/>
                </a:solidFill>
                <a:latin typeface="Century Gothic" panose="020F0302020204030204"/>
              </a:rPr>
              <a:t>1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проект)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- Действующие федеральный и региональные 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порядки внутреннего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государственного (муниципального) финансового 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контроля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утрачивают силу 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1" y="2631479"/>
            <a:ext cx="11051177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НЕОБХОДИМО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7279" y="3453734"/>
            <a:ext cx="105896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prstClr val="black"/>
                </a:solidFill>
                <a:latin typeface="Century Gothic" panose="020F0302020204030204"/>
              </a:rPr>
              <a:t>Определить порядок контрольной деятельности с соблюдением баланса общие нормы/региональные (муниципальные) особенности (</a:t>
            </a:r>
            <a:r>
              <a:rPr lang="ru-RU" b="1" i="1" dirty="0" smtClean="0">
                <a:solidFill>
                  <a:prstClr val="black"/>
                </a:solidFill>
                <a:latin typeface="Century Gothic" panose="020F0302020204030204"/>
              </a:rPr>
              <a:t>например, количество членов инспекций, участие в 2 и более выездных проверках, предельный срок приостановления, количество продлений</a:t>
            </a:r>
            <a:r>
              <a:rPr lang="ru-RU" b="1" dirty="0" smtClean="0">
                <a:solidFill>
                  <a:prstClr val="black"/>
                </a:solidFill>
                <a:latin typeface="Century Gothic" panose="020F0302020204030204"/>
              </a:rPr>
              <a:t>)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prstClr val="black"/>
                </a:solidFill>
                <a:latin typeface="Century Gothic" panose="020F0302020204030204"/>
              </a:rPr>
              <a:t>Решить остающиеся до настоящего времени спорные/сложные в практическом применении вопросы (</a:t>
            </a:r>
            <a:r>
              <a:rPr lang="ru-RU" b="1" i="1" dirty="0" smtClean="0">
                <a:solidFill>
                  <a:prstClr val="black"/>
                </a:solidFill>
                <a:latin typeface="Century Gothic" panose="020F0302020204030204"/>
              </a:rPr>
              <a:t>например, ущерб, эффективность, квалификация, дополнительные расходы</a:t>
            </a:r>
            <a:r>
              <a:rPr lang="ru-RU" b="1" dirty="0" smtClean="0">
                <a:solidFill>
                  <a:prstClr val="black"/>
                </a:solidFill>
                <a:latin typeface="Century Gothic" panose="020F0302020204030204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</a:rPr>
              <a:t>С учетом разработки проекта нового КоАП РФ проанализировать действующие и подготовить предложения по новым нормам административной ответственности (например, нарушение условий предоставления субсидий)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prstClr val="black"/>
                </a:solidFill>
                <a:latin typeface="Century Gothic" panose="020F0302020204030204"/>
              </a:rPr>
              <a:t>Проработать порядок взаимодействия с органами ВФА и учредительского контроля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</a:endParaRPr>
          </a:p>
        </p:txBody>
      </p:sp>
      <p:sp>
        <p:nvSpPr>
          <p:cNvPr id="7" name="Freeform 108"/>
          <p:cNvSpPr>
            <a:spLocks/>
          </p:cNvSpPr>
          <p:nvPr/>
        </p:nvSpPr>
        <p:spPr bwMode="auto">
          <a:xfrm>
            <a:off x="304595" y="3879158"/>
            <a:ext cx="514218" cy="300082"/>
          </a:xfrm>
          <a:custGeom>
            <a:avLst/>
            <a:gdLst>
              <a:gd name="T0" fmla="*/ 0 w 519"/>
              <a:gd name="T1" fmla="*/ 488 h 782"/>
              <a:gd name="T2" fmla="*/ 306 w 519"/>
              <a:gd name="T3" fmla="*/ 640 h 782"/>
              <a:gd name="T4" fmla="*/ 519 w 519"/>
              <a:gd name="T5" fmla="*/ 83 h 782"/>
              <a:gd name="T6" fmla="*/ 218 w 519"/>
              <a:gd name="T7" fmla="*/ 533 h 782"/>
              <a:gd name="T8" fmla="*/ 0 w 519"/>
              <a:gd name="T9" fmla="*/ 488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782"/>
              <a:gd name="T17" fmla="*/ 519 w 519"/>
              <a:gd name="T18" fmla="*/ 782 h 7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782">
                <a:moveTo>
                  <a:pt x="0" y="488"/>
                </a:moveTo>
                <a:cubicBezTo>
                  <a:pt x="53" y="518"/>
                  <a:pt x="238" y="782"/>
                  <a:pt x="306" y="640"/>
                </a:cubicBezTo>
                <a:cubicBezTo>
                  <a:pt x="374" y="498"/>
                  <a:pt x="426" y="195"/>
                  <a:pt x="519" y="83"/>
                </a:cubicBezTo>
                <a:cubicBezTo>
                  <a:pt x="444" y="0"/>
                  <a:pt x="246" y="421"/>
                  <a:pt x="218" y="533"/>
                </a:cubicBezTo>
                <a:cubicBezTo>
                  <a:pt x="149" y="534"/>
                  <a:pt x="29" y="438"/>
                  <a:pt x="0" y="488"/>
                </a:cubicBez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reeform 108"/>
          <p:cNvSpPr>
            <a:spLocks/>
          </p:cNvSpPr>
          <p:nvPr/>
        </p:nvSpPr>
        <p:spPr bwMode="auto">
          <a:xfrm>
            <a:off x="195634" y="4836480"/>
            <a:ext cx="514218" cy="300082"/>
          </a:xfrm>
          <a:custGeom>
            <a:avLst/>
            <a:gdLst>
              <a:gd name="T0" fmla="*/ 0 w 519"/>
              <a:gd name="T1" fmla="*/ 488 h 782"/>
              <a:gd name="T2" fmla="*/ 306 w 519"/>
              <a:gd name="T3" fmla="*/ 640 h 782"/>
              <a:gd name="T4" fmla="*/ 519 w 519"/>
              <a:gd name="T5" fmla="*/ 83 h 782"/>
              <a:gd name="T6" fmla="*/ 218 w 519"/>
              <a:gd name="T7" fmla="*/ 533 h 782"/>
              <a:gd name="T8" fmla="*/ 0 w 519"/>
              <a:gd name="T9" fmla="*/ 488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782"/>
              <a:gd name="T17" fmla="*/ 519 w 519"/>
              <a:gd name="T18" fmla="*/ 782 h 7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782">
                <a:moveTo>
                  <a:pt x="0" y="488"/>
                </a:moveTo>
                <a:cubicBezTo>
                  <a:pt x="53" y="518"/>
                  <a:pt x="238" y="782"/>
                  <a:pt x="306" y="640"/>
                </a:cubicBezTo>
                <a:cubicBezTo>
                  <a:pt x="374" y="498"/>
                  <a:pt x="426" y="195"/>
                  <a:pt x="519" y="83"/>
                </a:cubicBezTo>
                <a:cubicBezTo>
                  <a:pt x="444" y="0"/>
                  <a:pt x="246" y="421"/>
                  <a:pt x="218" y="533"/>
                </a:cubicBezTo>
                <a:cubicBezTo>
                  <a:pt x="149" y="534"/>
                  <a:pt x="29" y="438"/>
                  <a:pt x="0" y="488"/>
                </a:cubicBez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reeform 108"/>
          <p:cNvSpPr>
            <a:spLocks/>
          </p:cNvSpPr>
          <p:nvPr/>
        </p:nvSpPr>
        <p:spPr bwMode="auto">
          <a:xfrm>
            <a:off x="186719" y="5570805"/>
            <a:ext cx="514218" cy="300082"/>
          </a:xfrm>
          <a:custGeom>
            <a:avLst/>
            <a:gdLst>
              <a:gd name="T0" fmla="*/ 0 w 519"/>
              <a:gd name="T1" fmla="*/ 488 h 782"/>
              <a:gd name="T2" fmla="*/ 306 w 519"/>
              <a:gd name="T3" fmla="*/ 640 h 782"/>
              <a:gd name="T4" fmla="*/ 519 w 519"/>
              <a:gd name="T5" fmla="*/ 83 h 782"/>
              <a:gd name="T6" fmla="*/ 218 w 519"/>
              <a:gd name="T7" fmla="*/ 533 h 782"/>
              <a:gd name="T8" fmla="*/ 0 w 519"/>
              <a:gd name="T9" fmla="*/ 488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782"/>
              <a:gd name="T17" fmla="*/ 519 w 519"/>
              <a:gd name="T18" fmla="*/ 782 h 7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782">
                <a:moveTo>
                  <a:pt x="0" y="488"/>
                </a:moveTo>
                <a:cubicBezTo>
                  <a:pt x="53" y="518"/>
                  <a:pt x="238" y="782"/>
                  <a:pt x="306" y="640"/>
                </a:cubicBezTo>
                <a:cubicBezTo>
                  <a:pt x="374" y="498"/>
                  <a:pt x="426" y="195"/>
                  <a:pt x="519" y="83"/>
                </a:cubicBezTo>
                <a:cubicBezTo>
                  <a:pt x="444" y="0"/>
                  <a:pt x="246" y="421"/>
                  <a:pt x="218" y="533"/>
                </a:cubicBezTo>
                <a:cubicBezTo>
                  <a:pt x="149" y="534"/>
                  <a:pt x="29" y="438"/>
                  <a:pt x="0" y="488"/>
                </a:cubicBez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reeform 108"/>
          <p:cNvSpPr>
            <a:spLocks/>
          </p:cNvSpPr>
          <p:nvPr/>
        </p:nvSpPr>
        <p:spPr bwMode="auto">
          <a:xfrm>
            <a:off x="151886" y="6226754"/>
            <a:ext cx="514218" cy="300082"/>
          </a:xfrm>
          <a:custGeom>
            <a:avLst/>
            <a:gdLst>
              <a:gd name="T0" fmla="*/ 0 w 519"/>
              <a:gd name="T1" fmla="*/ 488 h 782"/>
              <a:gd name="T2" fmla="*/ 306 w 519"/>
              <a:gd name="T3" fmla="*/ 640 h 782"/>
              <a:gd name="T4" fmla="*/ 519 w 519"/>
              <a:gd name="T5" fmla="*/ 83 h 782"/>
              <a:gd name="T6" fmla="*/ 218 w 519"/>
              <a:gd name="T7" fmla="*/ 533 h 782"/>
              <a:gd name="T8" fmla="*/ 0 w 519"/>
              <a:gd name="T9" fmla="*/ 488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782"/>
              <a:gd name="T17" fmla="*/ 519 w 519"/>
              <a:gd name="T18" fmla="*/ 782 h 7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782">
                <a:moveTo>
                  <a:pt x="0" y="488"/>
                </a:moveTo>
                <a:cubicBezTo>
                  <a:pt x="53" y="518"/>
                  <a:pt x="238" y="782"/>
                  <a:pt x="306" y="640"/>
                </a:cubicBezTo>
                <a:cubicBezTo>
                  <a:pt x="374" y="498"/>
                  <a:pt x="426" y="195"/>
                  <a:pt x="519" y="83"/>
                </a:cubicBezTo>
                <a:cubicBezTo>
                  <a:pt x="444" y="0"/>
                  <a:pt x="246" y="421"/>
                  <a:pt x="218" y="533"/>
                </a:cubicBezTo>
                <a:cubicBezTo>
                  <a:pt x="149" y="534"/>
                  <a:pt x="29" y="438"/>
                  <a:pt x="0" y="488"/>
                </a:cubicBez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6448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092" y="434150"/>
            <a:ext cx="11171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щерб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4839" y="1077652"/>
            <a:ext cx="574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ГРАЖДАНСКИЙ КОДЕКС РОССИЙСКОЙ ФЕДЕРАЦИИ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50528468"/>
              </p:ext>
            </p:extLst>
          </p:nvPr>
        </p:nvGraphicFramePr>
        <p:xfrm>
          <a:off x="206790" y="1446984"/>
          <a:ext cx="5784707" cy="5244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86183" y="980493"/>
            <a:ext cx="5055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КОДЕКС РОССИЙСКОЙ ФЕДЕРАЦИИ ОБ АДМИНИСТРАТИВНЫХ ПРАВОНАРУШЕНИЯХ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1497" y="1619732"/>
            <a:ext cx="5098211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Calibri"/>
              </a:rPr>
              <a:t>ДОПОЛНИТЕЛЬНЫЕ РАСХОДЫ СРЕДСТВ БЮДЖЕТА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902" y="-20423"/>
            <a:ext cx="11017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4605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ОТСУТСТВУЕТ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ЕДИНЫЙ ПОДХОД К ОПРЕДЕЛЕНИЮ УЩЕРБА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791" y="2538101"/>
            <a:ext cx="108829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B0F0"/>
                </a:solidFill>
              </a:rPr>
              <a:t>Несоответствие условиям контракта – стоимость некачественного товара или расходы на закупку нового товара</a:t>
            </a:r>
          </a:p>
          <a:p>
            <a:r>
              <a:rPr lang="ru-RU" b="1" i="1" dirty="0" smtClean="0">
                <a:solidFill>
                  <a:srgbClr val="00B0F0"/>
                </a:solidFill>
              </a:rPr>
              <a:t>Вместо ремонта дороги мелкими картами выполнена укладка асфальта на всем участке (расценки ниже)</a:t>
            </a:r>
          </a:p>
          <a:p>
            <a:r>
              <a:rPr lang="ru-RU" b="1" i="1" dirty="0" smtClean="0">
                <a:solidFill>
                  <a:srgbClr val="00B0F0"/>
                </a:solidFill>
              </a:rPr>
              <a:t>Весь объем работ по контракту передан на субподряд за 80% стоимости контракта</a:t>
            </a:r>
          </a:p>
          <a:p>
            <a:r>
              <a:rPr lang="ru-RU" b="1" i="1" dirty="0" smtClean="0">
                <a:solidFill>
                  <a:srgbClr val="00B0F0"/>
                </a:solidFill>
              </a:rPr>
              <a:t>Перераспределена стоимость отдельных позиций сметы, контракт расторгнут без выполнения более дорогих (первоначально) работ</a:t>
            </a:r>
          </a:p>
          <a:p>
            <a:r>
              <a:rPr lang="ru-RU" b="1" i="1" dirty="0" smtClean="0">
                <a:solidFill>
                  <a:srgbClr val="00B0F0"/>
                </a:solidFill>
              </a:rPr>
              <a:t>Контракт расторгнут по соглашению сторон, позднее заключен аналогичный за более высокую стоимость. Расчет НМЦК соответствует законодательству</a:t>
            </a:r>
          </a:p>
          <a:p>
            <a:r>
              <a:rPr lang="ru-RU" b="1" i="1" dirty="0" smtClean="0">
                <a:solidFill>
                  <a:srgbClr val="00B0F0"/>
                </a:solidFill>
              </a:rPr>
              <a:t>Оплата услуг через фирму – посредник при возможности прямого контракта</a:t>
            </a:r>
          </a:p>
          <a:p>
            <a:r>
              <a:rPr lang="ru-RU" b="1" i="1" dirty="0">
                <a:solidFill>
                  <a:srgbClr val="00B0F0"/>
                </a:solidFill>
              </a:rPr>
              <a:t>Н</a:t>
            </a:r>
            <a:r>
              <a:rPr lang="ru-RU" b="1" i="1" dirty="0" smtClean="0">
                <a:solidFill>
                  <a:srgbClr val="00B0F0"/>
                </a:solidFill>
              </a:rPr>
              <a:t>акладные расходы в размере до 85% списывать на деятельность, осуществляемую в рамках государственного задания, чем необоснованно увеличивали расходы, финансируемые за счет субсидий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896" y="6022491"/>
            <a:ext cx="3586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Ущерб может быть предъявлен при возможности его расчета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25800" y="6022490"/>
            <a:ext cx="6521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Завышение цен на товары установлено в результате мониторинга рынка, фактические цены – коммерческая тайна</a:t>
            </a:r>
            <a:endParaRPr lang="ru-RU" b="1" dirty="0"/>
          </a:p>
        </p:txBody>
      </p:sp>
      <p:sp>
        <p:nvSpPr>
          <p:cNvPr id="13" name="Freeform 60"/>
          <p:cNvSpPr>
            <a:spLocks/>
          </p:cNvSpPr>
          <p:nvPr/>
        </p:nvSpPr>
        <p:spPr bwMode="auto">
          <a:xfrm>
            <a:off x="3870054" y="5946943"/>
            <a:ext cx="1131623" cy="835819"/>
          </a:xfrm>
          <a:custGeom>
            <a:avLst/>
            <a:gdLst>
              <a:gd name="T0" fmla="*/ 0 w 658"/>
              <a:gd name="T1" fmla="*/ 173 h 486"/>
              <a:gd name="T2" fmla="*/ 396 w 658"/>
              <a:gd name="T3" fmla="*/ 173 h 486"/>
              <a:gd name="T4" fmla="*/ 228 w 658"/>
              <a:gd name="T5" fmla="*/ 0 h 486"/>
              <a:gd name="T6" fmla="*/ 417 w 658"/>
              <a:gd name="T7" fmla="*/ 0 h 486"/>
              <a:gd name="T8" fmla="*/ 658 w 658"/>
              <a:gd name="T9" fmla="*/ 241 h 486"/>
              <a:gd name="T10" fmla="*/ 417 w 658"/>
              <a:gd name="T11" fmla="*/ 486 h 486"/>
              <a:gd name="T12" fmla="*/ 228 w 658"/>
              <a:gd name="T13" fmla="*/ 486 h 486"/>
              <a:gd name="T14" fmla="*/ 396 w 658"/>
              <a:gd name="T15" fmla="*/ 309 h 486"/>
              <a:gd name="T16" fmla="*/ 0 w 658"/>
              <a:gd name="T17" fmla="*/ 309 h 486"/>
              <a:gd name="T18" fmla="*/ 0 w 658"/>
              <a:gd name="T19" fmla="*/ 173 h 48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58"/>
              <a:gd name="T31" fmla="*/ 0 h 486"/>
              <a:gd name="T32" fmla="*/ 658 w 658"/>
              <a:gd name="T33" fmla="*/ 486 h 48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58" h="486">
                <a:moveTo>
                  <a:pt x="0" y="173"/>
                </a:moveTo>
                <a:lnTo>
                  <a:pt x="396" y="173"/>
                </a:lnTo>
                <a:lnTo>
                  <a:pt x="228" y="0"/>
                </a:lnTo>
                <a:lnTo>
                  <a:pt x="417" y="0"/>
                </a:lnTo>
                <a:lnTo>
                  <a:pt x="658" y="241"/>
                </a:lnTo>
                <a:lnTo>
                  <a:pt x="417" y="486"/>
                </a:lnTo>
                <a:lnTo>
                  <a:pt x="228" y="486"/>
                </a:lnTo>
                <a:lnTo>
                  <a:pt x="396" y="309"/>
                </a:lnTo>
                <a:lnTo>
                  <a:pt x="0" y="309"/>
                </a:lnTo>
                <a:lnTo>
                  <a:pt x="0" y="173"/>
                </a:lnTo>
                <a:close/>
              </a:path>
            </a:pathLst>
          </a:custGeom>
          <a:solidFill>
            <a:srgbClr val="2E8FAB"/>
          </a:solidFill>
          <a:ln w="9525">
            <a:solidFill>
              <a:srgbClr val="2E8FAB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8998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/>
          </p:nvPr>
        </p:nvGraphicFramePr>
        <p:xfrm>
          <a:off x="905774" y="632348"/>
          <a:ext cx="10611732" cy="5952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166910" y="214290"/>
            <a:ext cx="8712968" cy="418058"/>
          </a:xfrm>
        </p:spPr>
        <p:txBody>
          <a:bodyPr>
            <a:noAutofit/>
          </a:bodyPr>
          <a:lstStyle/>
          <a:p>
            <a: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ПРОБЛЕМЫ КВАЛИФИКАЦИИ НАРУШЕНИЙ</a:t>
            </a:r>
            <a:endParaRPr lang="ru-RU" sz="2800" cap="small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8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314" y="0"/>
            <a:ext cx="10093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АНАЛИЗ ИСПОЛНЕНИЯ БЮДЖЕТНЫХ ПОЛНОМОЧИЙ ОРГАНАМИ ВГ(М)ФК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137" y="557348"/>
            <a:ext cx="114256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проводятся </a:t>
            </a:r>
            <a:r>
              <a:rPr lang="ru-RU" b="1" i="1" dirty="0"/>
              <a:t>проверки, ревизии и обследования;</a:t>
            </a:r>
          </a:p>
          <a:p>
            <a:r>
              <a:rPr lang="ru-RU" b="1" i="1" dirty="0"/>
              <a:t>направляются объектам контроля акты, заключения, представления и (или) </a:t>
            </a:r>
            <a:r>
              <a:rPr lang="ru-RU" b="1" i="1" dirty="0" smtClean="0"/>
              <a:t>предписания, уведомления </a:t>
            </a:r>
            <a:r>
              <a:rPr lang="ru-RU" b="1" i="1" dirty="0"/>
              <a:t>о применении бюджетных мер принуждения;</a:t>
            </a:r>
          </a:p>
          <a:p>
            <a:r>
              <a:rPr lang="ru-RU" b="1" i="1" dirty="0" smtClean="0"/>
              <a:t>осуществляется </a:t>
            </a:r>
            <a:r>
              <a:rPr lang="ru-RU" b="1" i="1" dirty="0"/>
              <a:t>производство по делам об административных </a:t>
            </a:r>
            <a:r>
              <a:rPr lang="ru-RU" b="1" i="1" dirty="0" smtClean="0"/>
              <a:t>правонарушениях;</a:t>
            </a:r>
            <a:endParaRPr lang="ru-RU" b="1" i="1" dirty="0"/>
          </a:p>
          <a:p>
            <a:r>
              <a:rPr lang="ru-RU" b="1" i="1" dirty="0"/>
              <a:t>назначается (организуется) проведение </a:t>
            </a:r>
            <a:r>
              <a:rPr lang="ru-RU" b="1" i="1" dirty="0" smtClean="0"/>
              <a:t>экспертиз;</a:t>
            </a:r>
            <a:endParaRPr lang="ru-RU" b="1" i="1" dirty="0"/>
          </a:p>
          <a:p>
            <a:r>
              <a:rPr lang="ru-RU" b="1" i="1" dirty="0" smtClean="0"/>
              <a:t>получается постоянный </a:t>
            </a:r>
            <a:r>
              <a:rPr lang="ru-RU" b="1" i="1" dirty="0"/>
              <a:t>доступ к государственным и муниципальным информационным </a:t>
            </a:r>
            <a:r>
              <a:rPr lang="ru-RU" b="1" i="1" dirty="0" smtClean="0"/>
              <a:t>системам;</a:t>
            </a:r>
          </a:p>
          <a:p>
            <a:r>
              <a:rPr lang="ru-RU" b="1" i="1" dirty="0" smtClean="0"/>
              <a:t>направляются иски в суд</a:t>
            </a:r>
            <a:endParaRPr lang="ru-RU" b="1" i="1" dirty="0"/>
          </a:p>
        </p:txBody>
      </p:sp>
      <p:sp>
        <p:nvSpPr>
          <p:cNvPr id="4" name="Freeform 108"/>
          <p:cNvSpPr>
            <a:spLocks/>
          </p:cNvSpPr>
          <p:nvPr/>
        </p:nvSpPr>
        <p:spPr bwMode="auto">
          <a:xfrm>
            <a:off x="34834" y="630861"/>
            <a:ext cx="514218" cy="300082"/>
          </a:xfrm>
          <a:custGeom>
            <a:avLst/>
            <a:gdLst>
              <a:gd name="T0" fmla="*/ 0 w 519"/>
              <a:gd name="T1" fmla="*/ 488 h 782"/>
              <a:gd name="T2" fmla="*/ 306 w 519"/>
              <a:gd name="T3" fmla="*/ 640 h 782"/>
              <a:gd name="T4" fmla="*/ 519 w 519"/>
              <a:gd name="T5" fmla="*/ 83 h 782"/>
              <a:gd name="T6" fmla="*/ 218 w 519"/>
              <a:gd name="T7" fmla="*/ 533 h 782"/>
              <a:gd name="T8" fmla="*/ 0 w 519"/>
              <a:gd name="T9" fmla="*/ 488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782"/>
              <a:gd name="T17" fmla="*/ 519 w 519"/>
              <a:gd name="T18" fmla="*/ 782 h 7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782">
                <a:moveTo>
                  <a:pt x="0" y="488"/>
                </a:moveTo>
                <a:cubicBezTo>
                  <a:pt x="53" y="518"/>
                  <a:pt x="238" y="782"/>
                  <a:pt x="306" y="640"/>
                </a:cubicBezTo>
                <a:cubicBezTo>
                  <a:pt x="374" y="498"/>
                  <a:pt x="426" y="195"/>
                  <a:pt x="519" y="83"/>
                </a:cubicBezTo>
                <a:cubicBezTo>
                  <a:pt x="444" y="0"/>
                  <a:pt x="246" y="421"/>
                  <a:pt x="218" y="533"/>
                </a:cubicBezTo>
                <a:cubicBezTo>
                  <a:pt x="149" y="534"/>
                  <a:pt x="29" y="438"/>
                  <a:pt x="0" y="488"/>
                </a:cubicBez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reeform 108"/>
          <p:cNvSpPr>
            <a:spLocks/>
          </p:cNvSpPr>
          <p:nvPr/>
        </p:nvSpPr>
        <p:spPr bwMode="auto">
          <a:xfrm>
            <a:off x="34834" y="1004456"/>
            <a:ext cx="514218" cy="300082"/>
          </a:xfrm>
          <a:custGeom>
            <a:avLst/>
            <a:gdLst>
              <a:gd name="T0" fmla="*/ 0 w 519"/>
              <a:gd name="T1" fmla="*/ 488 h 782"/>
              <a:gd name="T2" fmla="*/ 306 w 519"/>
              <a:gd name="T3" fmla="*/ 640 h 782"/>
              <a:gd name="T4" fmla="*/ 519 w 519"/>
              <a:gd name="T5" fmla="*/ 83 h 782"/>
              <a:gd name="T6" fmla="*/ 218 w 519"/>
              <a:gd name="T7" fmla="*/ 533 h 782"/>
              <a:gd name="T8" fmla="*/ 0 w 519"/>
              <a:gd name="T9" fmla="*/ 488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782"/>
              <a:gd name="T17" fmla="*/ 519 w 519"/>
              <a:gd name="T18" fmla="*/ 782 h 7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782">
                <a:moveTo>
                  <a:pt x="0" y="488"/>
                </a:moveTo>
                <a:cubicBezTo>
                  <a:pt x="53" y="518"/>
                  <a:pt x="238" y="782"/>
                  <a:pt x="306" y="640"/>
                </a:cubicBezTo>
                <a:cubicBezTo>
                  <a:pt x="374" y="498"/>
                  <a:pt x="426" y="195"/>
                  <a:pt x="519" y="83"/>
                </a:cubicBezTo>
                <a:cubicBezTo>
                  <a:pt x="444" y="0"/>
                  <a:pt x="246" y="421"/>
                  <a:pt x="218" y="533"/>
                </a:cubicBezTo>
                <a:cubicBezTo>
                  <a:pt x="149" y="534"/>
                  <a:pt x="29" y="438"/>
                  <a:pt x="0" y="488"/>
                </a:cubicBez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reeform 108"/>
          <p:cNvSpPr>
            <a:spLocks/>
          </p:cNvSpPr>
          <p:nvPr/>
        </p:nvSpPr>
        <p:spPr bwMode="auto">
          <a:xfrm>
            <a:off x="34834" y="1405446"/>
            <a:ext cx="514218" cy="300082"/>
          </a:xfrm>
          <a:custGeom>
            <a:avLst/>
            <a:gdLst>
              <a:gd name="T0" fmla="*/ 0 w 519"/>
              <a:gd name="T1" fmla="*/ 488 h 782"/>
              <a:gd name="T2" fmla="*/ 306 w 519"/>
              <a:gd name="T3" fmla="*/ 640 h 782"/>
              <a:gd name="T4" fmla="*/ 519 w 519"/>
              <a:gd name="T5" fmla="*/ 83 h 782"/>
              <a:gd name="T6" fmla="*/ 218 w 519"/>
              <a:gd name="T7" fmla="*/ 533 h 782"/>
              <a:gd name="T8" fmla="*/ 0 w 519"/>
              <a:gd name="T9" fmla="*/ 488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782"/>
              <a:gd name="T17" fmla="*/ 519 w 519"/>
              <a:gd name="T18" fmla="*/ 782 h 7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782">
                <a:moveTo>
                  <a:pt x="0" y="488"/>
                </a:moveTo>
                <a:cubicBezTo>
                  <a:pt x="53" y="518"/>
                  <a:pt x="238" y="782"/>
                  <a:pt x="306" y="640"/>
                </a:cubicBezTo>
                <a:cubicBezTo>
                  <a:pt x="374" y="498"/>
                  <a:pt x="426" y="195"/>
                  <a:pt x="519" y="83"/>
                </a:cubicBezTo>
                <a:cubicBezTo>
                  <a:pt x="444" y="0"/>
                  <a:pt x="246" y="421"/>
                  <a:pt x="218" y="533"/>
                </a:cubicBezTo>
                <a:cubicBezTo>
                  <a:pt x="149" y="534"/>
                  <a:pt x="29" y="438"/>
                  <a:pt x="0" y="488"/>
                </a:cubicBez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reeform 108"/>
          <p:cNvSpPr>
            <a:spLocks/>
          </p:cNvSpPr>
          <p:nvPr/>
        </p:nvSpPr>
        <p:spPr bwMode="auto">
          <a:xfrm>
            <a:off x="0" y="1705528"/>
            <a:ext cx="514218" cy="300082"/>
          </a:xfrm>
          <a:custGeom>
            <a:avLst/>
            <a:gdLst>
              <a:gd name="T0" fmla="*/ 0 w 519"/>
              <a:gd name="T1" fmla="*/ 488 h 782"/>
              <a:gd name="T2" fmla="*/ 306 w 519"/>
              <a:gd name="T3" fmla="*/ 640 h 782"/>
              <a:gd name="T4" fmla="*/ 519 w 519"/>
              <a:gd name="T5" fmla="*/ 83 h 782"/>
              <a:gd name="T6" fmla="*/ 218 w 519"/>
              <a:gd name="T7" fmla="*/ 533 h 782"/>
              <a:gd name="T8" fmla="*/ 0 w 519"/>
              <a:gd name="T9" fmla="*/ 488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782"/>
              <a:gd name="T17" fmla="*/ 519 w 519"/>
              <a:gd name="T18" fmla="*/ 782 h 7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782">
                <a:moveTo>
                  <a:pt x="0" y="488"/>
                </a:moveTo>
                <a:cubicBezTo>
                  <a:pt x="53" y="518"/>
                  <a:pt x="238" y="782"/>
                  <a:pt x="306" y="640"/>
                </a:cubicBezTo>
                <a:cubicBezTo>
                  <a:pt x="374" y="498"/>
                  <a:pt x="426" y="195"/>
                  <a:pt x="519" y="83"/>
                </a:cubicBezTo>
                <a:cubicBezTo>
                  <a:pt x="444" y="0"/>
                  <a:pt x="246" y="421"/>
                  <a:pt x="218" y="533"/>
                </a:cubicBezTo>
                <a:cubicBezTo>
                  <a:pt x="149" y="534"/>
                  <a:pt x="29" y="438"/>
                  <a:pt x="0" y="488"/>
                </a:cubicBez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reeform 108"/>
          <p:cNvSpPr>
            <a:spLocks/>
          </p:cNvSpPr>
          <p:nvPr/>
        </p:nvSpPr>
        <p:spPr bwMode="auto">
          <a:xfrm>
            <a:off x="-25714" y="2079123"/>
            <a:ext cx="514218" cy="300082"/>
          </a:xfrm>
          <a:custGeom>
            <a:avLst/>
            <a:gdLst>
              <a:gd name="T0" fmla="*/ 0 w 519"/>
              <a:gd name="T1" fmla="*/ 488 h 782"/>
              <a:gd name="T2" fmla="*/ 306 w 519"/>
              <a:gd name="T3" fmla="*/ 640 h 782"/>
              <a:gd name="T4" fmla="*/ 519 w 519"/>
              <a:gd name="T5" fmla="*/ 83 h 782"/>
              <a:gd name="T6" fmla="*/ 218 w 519"/>
              <a:gd name="T7" fmla="*/ 533 h 782"/>
              <a:gd name="T8" fmla="*/ 0 w 519"/>
              <a:gd name="T9" fmla="*/ 488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782"/>
              <a:gd name="T17" fmla="*/ 519 w 519"/>
              <a:gd name="T18" fmla="*/ 782 h 7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782">
                <a:moveTo>
                  <a:pt x="0" y="488"/>
                </a:moveTo>
                <a:cubicBezTo>
                  <a:pt x="53" y="518"/>
                  <a:pt x="238" y="782"/>
                  <a:pt x="306" y="640"/>
                </a:cubicBezTo>
                <a:cubicBezTo>
                  <a:pt x="374" y="498"/>
                  <a:pt x="426" y="195"/>
                  <a:pt x="519" y="83"/>
                </a:cubicBezTo>
                <a:cubicBezTo>
                  <a:pt x="444" y="0"/>
                  <a:pt x="246" y="421"/>
                  <a:pt x="218" y="533"/>
                </a:cubicBezTo>
                <a:cubicBezTo>
                  <a:pt x="149" y="534"/>
                  <a:pt x="29" y="438"/>
                  <a:pt x="0" y="488"/>
                </a:cubicBez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reeform 108"/>
          <p:cNvSpPr>
            <a:spLocks/>
          </p:cNvSpPr>
          <p:nvPr/>
        </p:nvSpPr>
        <p:spPr bwMode="auto">
          <a:xfrm>
            <a:off x="-47897" y="2480113"/>
            <a:ext cx="514218" cy="300082"/>
          </a:xfrm>
          <a:custGeom>
            <a:avLst/>
            <a:gdLst>
              <a:gd name="T0" fmla="*/ 0 w 519"/>
              <a:gd name="T1" fmla="*/ 488 h 782"/>
              <a:gd name="T2" fmla="*/ 306 w 519"/>
              <a:gd name="T3" fmla="*/ 640 h 782"/>
              <a:gd name="T4" fmla="*/ 519 w 519"/>
              <a:gd name="T5" fmla="*/ 83 h 782"/>
              <a:gd name="T6" fmla="*/ 218 w 519"/>
              <a:gd name="T7" fmla="*/ 533 h 782"/>
              <a:gd name="T8" fmla="*/ 0 w 519"/>
              <a:gd name="T9" fmla="*/ 488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782"/>
              <a:gd name="T17" fmla="*/ 519 w 519"/>
              <a:gd name="T18" fmla="*/ 782 h 7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782">
                <a:moveTo>
                  <a:pt x="0" y="488"/>
                </a:moveTo>
                <a:cubicBezTo>
                  <a:pt x="53" y="518"/>
                  <a:pt x="238" y="782"/>
                  <a:pt x="306" y="640"/>
                </a:cubicBezTo>
                <a:cubicBezTo>
                  <a:pt x="374" y="498"/>
                  <a:pt x="426" y="195"/>
                  <a:pt x="519" y="83"/>
                </a:cubicBezTo>
                <a:cubicBezTo>
                  <a:pt x="444" y="0"/>
                  <a:pt x="246" y="421"/>
                  <a:pt x="218" y="533"/>
                </a:cubicBezTo>
                <a:cubicBezTo>
                  <a:pt x="149" y="534"/>
                  <a:pt x="29" y="438"/>
                  <a:pt x="0" y="488"/>
                </a:cubicBezTo>
                <a:close/>
              </a:path>
            </a:pathLst>
          </a:custGeom>
          <a:solidFill>
            <a:srgbClr val="B12726"/>
          </a:solidFill>
          <a:ln w="6350">
            <a:noFill/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8034" y="2960915"/>
            <a:ext cx="603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ЧТО ЯВЛЯЕТСЯ ПРЕДМЕТОМ АНАЛИЗА?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27314" y="3812178"/>
            <a:ext cx="2804160" cy="26776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Не оценивается работа по предотвращению нарушений (без проведения контрольных мероприятий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12" name="Group 102"/>
          <p:cNvGrpSpPr>
            <a:grpSpLocks/>
          </p:cNvGrpSpPr>
          <p:nvPr/>
        </p:nvGrpSpPr>
        <p:grpSpPr bwMode="auto">
          <a:xfrm>
            <a:off x="359694" y="4710310"/>
            <a:ext cx="213254" cy="715433"/>
            <a:chOff x="4014" y="1676"/>
            <a:chExt cx="186" cy="623"/>
          </a:xfrm>
          <a:solidFill>
            <a:srgbClr val="B12726"/>
          </a:solidFill>
        </p:grpSpPr>
        <p:sp>
          <p:nvSpPr>
            <p:cNvPr id="13" name="AutoShape 103"/>
            <p:cNvSpPr>
              <a:spLocks noChangeArrowheads="1"/>
            </p:cNvSpPr>
            <p:nvPr/>
          </p:nvSpPr>
          <p:spPr bwMode="auto">
            <a:xfrm flipV="1">
              <a:off x="4014" y="1676"/>
              <a:ext cx="186" cy="463"/>
            </a:xfrm>
            <a:prstGeom prst="triangle">
              <a:avLst>
                <a:gd name="adj" fmla="val 50000"/>
              </a:avLst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9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4" name="Oval 104"/>
            <p:cNvSpPr>
              <a:spLocks noChangeArrowheads="1"/>
            </p:cNvSpPr>
            <p:nvPr/>
          </p:nvSpPr>
          <p:spPr bwMode="auto">
            <a:xfrm>
              <a:off x="4055" y="2194"/>
              <a:ext cx="105" cy="10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9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956663" y="3550838"/>
            <a:ext cx="54080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Документы и информация, в том числе аналитическая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Оценка квалификации нарушений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Оценка административного производства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Оценка подготовки исковых заявлений</a:t>
            </a:r>
            <a:endParaRPr lang="ru-RU" b="1" dirty="0"/>
          </a:p>
        </p:txBody>
      </p:sp>
      <p:sp>
        <p:nvSpPr>
          <p:cNvPr id="16" name="Freeform 116"/>
          <p:cNvSpPr>
            <a:spLocks noEditPoints="1"/>
          </p:cNvSpPr>
          <p:nvPr/>
        </p:nvSpPr>
        <p:spPr bwMode="auto">
          <a:xfrm>
            <a:off x="4809105" y="3932701"/>
            <a:ext cx="586450" cy="990600"/>
          </a:xfrm>
          <a:custGeom>
            <a:avLst/>
            <a:gdLst>
              <a:gd name="T0" fmla="*/ 107 w 341"/>
              <a:gd name="T1" fmla="*/ 182 h 576"/>
              <a:gd name="T2" fmla="*/ 110 w 341"/>
              <a:gd name="T3" fmla="*/ 156 h 576"/>
              <a:gd name="T4" fmla="*/ 118 w 341"/>
              <a:gd name="T5" fmla="*/ 132 h 576"/>
              <a:gd name="T6" fmla="*/ 130 w 341"/>
              <a:gd name="T7" fmla="*/ 115 h 576"/>
              <a:gd name="T8" fmla="*/ 147 w 341"/>
              <a:gd name="T9" fmla="*/ 104 h 576"/>
              <a:gd name="T10" fmla="*/ 166 w 341"/>
              <a:gd name="T11" fmla="*/ 101 h 576"/>
              <a:gd name="T12" fmla="*/ 180 w 341"/>
              <a:gd name="T13" fmla="*/ 103 h 576"/>
              <a:gd name="T14" fmla="*/ 192 w 341"/>
              <a:gd name="T15" fmla="*/ 108 h 576"/>
              <a:gd name="T16" fmla="*/ 203 w 341"/>
              <a:gd name="T17" fmla="*/ 118 h 576"/>
              <a:gd name="T18" fmla="*/ 209 w 341"/>
              <a:gd name="T19" fmla="*/ 128 h 576"/>
              <a:gd name="T20" fmla="*/ 214 w 341"/>
              <a:gd name="T21" fmla="*/ 148 h 576"/>
              <a:gd name="T22" fmla="*/ 214 w 341"/>
              <a:gd name="T23" fmla="*/ 173 h 576"/>
              <a:gd name="T24" fmla="*/ 206 w 341"/>
              <a:gd name="T25" fmla="*/ 203 h 576"/>
              <a:gd name="T26" fmla="*/ 194 w 341"/>
              <a:gd name="T27" fmla="*/ 224 h 576"/>
              <a:gd name="T28" fmla="*/ 177 w 341"/>
              <a:gd name="T29" fmla="*/ 245 h 576"/>
              <a:gd name="T30" fmla="*/ 138 w 341"/>
              <a:gd name="T31" fmla="*/ 285 h 576"/>
              <a:gd name="T32" fmla="*/ 125 w 341"/>
              <a:gd name="T33" fmla="*/ 304 h 576"/>
              <a:gd name="T34" fmla="*/ 118 w 341"/>
              <a:gd name="T35" fmla="*/ 321 h 576"/>
              <a:gd name="T36" fmla="*/ 114 w 341"/>
              <a:gd name="T37" fmla="*/ 347 h 576"/>
              <a:gd name="T38" fmla="*/ 112 w 341"/>
              <a:gd name="T39" fmla="*/ 413 h 576"/>
              <a:gd name="T40" fmla="*/ 212 w 341"/>
              <a:gd name="T41" fmla="*/ 389 h 576"/>
              <a:gd name="T42" fmla="*/ 215 w 341"/>
              <a:gd name="T43" fmla="*/ 365 h 576"/>
              <a:gd name="T44" fmla="*/ 231 w 341"/>
              <a:gd name="T45" fmla="*/ 340 h 576"/>
              <a:gd name="T46" fmla="*/ 271 w 341"/>
              <a:gd name="T47" fmla="*/ 302 h 576"/>
              <a:gd name="T48" fmla="*/ 300 w 341"/>
              <a:gd name="T49" fmla="*/ 273 h 576"/>
              <a:gd name="T50" fmla="*/ 319 w 341"/>
              <a:gd name="T51" fmla="*/ 246 h 576"/>
              <a:gd name="T52" fmla="*/ 334 w 341"/>
              <a:gd name="T53" fmla="*/ 213 h 576"/>
              <a:gd name="T54" fmla="*/ 340 w 341"/>
              <a:gd name="T55" fmla="*/ 181 h 576"/>
              <a:gd name="T56" fmla="*/ 341 w 341"/>
              <a:gd name="T57" fmla="*/ 150 h 576"/>
              <a:gd name="T58" fmla="*/ 336 w 341"/>
              <a:gd name="T59" fmla="*/ 118 h 576"/>
              <a:gd name="T60" fmla="*/ 321 w 341"/>
              <a:gd name="T61" fmla="*/ 78 h 576"/>
              <a:gd name="T62" fmla="*/ 304 w 341"/>
              <a:gd name="T63" fmla="*/ 52 h 576"/>
              <a:gd name="T64" fmla="*/ 287 w 341"/>
              <a:gd name="T65" fmla="*/ 34 h 576"/>
              <a:gd name="T66" fmla="*/ 264 w 341"/>
              <a:gd name="T67" fmla="*/ 20 h 576"/>
              <a:gd name="T68" fmla="*/ 236 w 341"/>
              <a:gd name="T69" fmla="*/ 8 h 576"/>
              <a:gd name="T70" fmla="*/ 207 w 341"/>
              <a:gd name="T71" fmla="*/ 2 h 576"/>
              <a:gd name="T72" fmla="*/ 175 w 341"/>
              <a:gd name="T73" fmla="*/ 0 h 576"/>
              <a:gd name="T74" fmla="*/ 139 w 341"/>
              <a:gd name="T75" fmla="*/ 3 h 576"/>
              <a:gd name="T76" fmla="*/ 114 w 341"/>
              <a:gd name="T77" fmla="*/ 8 h 576"/>
              <a:gd name="T78" fmla="*/ 92 w 341"/>
              <a:gd name="T79" fmla="*/ 18 h 576"/>
              <a:gd name="T80" fmla="*/ 70 w 341"/>
              <a:gd name="T81" fmla="*/ 30 h 576"/>
              <a:gd name="T82" fmla="*/ 52 w 341"/>
              <a:gd name="T83" fmla="*/ 45 h 576"/>
              <a:gd name="T84" fmla="*/ 37 w 341"/>
              <a:gd name="T85" fmla="*/ 64 h 576"/>
              <a:gd name="T86" fmla="*/ 23 w 341"/>
              <a:gd name="T87" fmla="*/ 87 h 576"/>
              <a:gd name="T88" fmla="*/ 9 w 341"/>
              <a:gd name="T89" fmla="*/ 123 h 576"/>
              <a:gd name="T90" fmla="*/ 2 w 341"/>
              <a:gd name="T91" fmla="*/ 165 h 576"/>
              <a:gd name="T92" fmla="*/ 106 w 341"/>
              <a:gd name="T93" fmla="*/ 203 h 576"/>
              <a:gd name="T94" fmla="*/ 217 w 341"/>
              <a:gd name="T95" fmla="*/ 576 h 57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41"/>
              <a:gd name="T145" fmla="*/ 0 h 576"/>
              <a:gd name="T146" fmla="*/ 341 w 341"/>
              <a:gd name="T147" fmla="*/ 576 h 57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41" h="576">
                <a:moveTo>
                  <a:pt x="106" y="203"/>
                </a:moveTo>
                <a:lnTo>
                  <a:pt x="107" y="190"/>
                </a:lnTo>
                <a:lnTo>
                  <a:pt x="107" y="182"/>
                </a:lnTo>
                <a:lnTo>
                  <a:pt x="108" y="174"/>
                </a:lnTo>
                <a:lnTo>
                  <a:pt x="109" y="165"/>
                </a:lnTo>
                <a:lnTo>
                  <a:pt x="110" y="156"/>
                </a:lnTo>
                <a:lnTo>
                  <a:pt x="112" y="148"/>
                </a:lnTo>
                <a:lnTo>
                  <a:pt x="115" y="140"/>
                </a:lnTo>
                <a:lnTo>
                  <a:pt x="118" y="132"/>
                </a:lnTo>
                <a:lnTo>
                  <a:pt x="123" y="125"/>
                </a:lnTo>
                <a:lnTo>
                  <a:pt x="128" y="119"/>
                </a:lnTo>
                <a:lnTo>
                  <a:pt x="130" y="115"/>
                </a:lnTo>
                <a:lnTo>
                  <a:pt x="133" y="112"/>
                </a:lnTo>
                <a:lnTo>
                  <a:pt x="140" y="108"/>
                </a:lnTo>
                <a:lnTo>
                  <a:pt x="147" y="104"/>
                </a:lnTo>
                <a:lnTo>
                  <a:pt x="152" y="103"/>
                </a:lnTo>
                <a:lnTo>
                  <a:pt x="156" y="102"/>
                </a:lnTo>
                <a:lnTo>
                  <a:pt x="166" y="101"/>
                </a:lnTo>
                <a:lnTo>
                  <a:pt x="169" y="101"/>
                </a:lnTo>
                <a:lnTo>
                  <a:pt x="173" y="101"/>
                </a:lnTo>
                <a:lnTo>
                  <a:pt x="180" y="103"/>
                </a:lnTo>
                <a:lnTo>
                  <a:pt x="184" y="104"/>
                </a:lnTo>
                <a:lnTo>
                  <a:pt x="188" y="106"/>
                </a:lnTo>
                <a:lnTo>
                  <a:pt x="192" y="108"/>
                </a:lnTo>
                <a:lnTo>
                  <a:pt x="196" y="110"/>
                </a:lnTo>
                <a:lnTo>
                  <a:pt x="199" y="113"/>
                </a:lnTo>
                <a:lnTo>
                  <a:pt x="203" y="118"/>
                </a:lnTo>
                <a:lnTo>
                  <a:pt x="205" y="120"/>
                </a:lnTo>
                <a:lnTo>
                  <a:pt x="206" y="123"/>
                </a:lnTo>
                <a:lnTo>
                  <a:pt x="209" y="128"/>
                </a:lnTo>
                <a:lnTo>
                  <a:pt x="211" y="134"/>
                </a:lnTo>
                <a:lnTo>
                  <a:pt x="213" y="140"/>
                </a:lnTo>
                <a:lnTo>
                  <a:pt x="214" y="148"/>
                </a:lnTo>
                <a:lnTo>
                  <a:pt x="215" y="156"/>
                </a:lnTo>
                <a:lnTo>
                  <a:pt x="215" y="164"/>
                </a:lnTo>
                <a:lnTo>
                  <a:pt x="214" y="173"/>
                </a:lnTo>
                <a:lnTo>
                  <a:pt x="212" y="183"/>
                </a:lnTo>
                <a:lnTo>
                  <a:pt x="209" y="192"/>
                </a:lnTo>
                <a:lnTo>
                  <a:pt x="206" y="203"/>
                </a:lnTo>
                <a:lnTo>
                  <a:pt x="203" y="208"/>
                </a:lnTo>
                <a:lnTo>
                  <a:pt x="201" y="213"/>
                </a:lnTo>
                <a:lnTo>
                  <a:pt x="194" y="224"/>
                </a:lnTo>
                <a:lnTo>
                  <a:pt x="191" y="230"/>
                </a:lnTo>
                <a:lnTo>
                  <a:pt x="186" y="235"/>
                </a:lnTo>
                <a:lnTo>
                  <a:pt x="177" y="245"/>
                </a:lnTo>
                <a:lnTo>
                  <a:pt x="160" y="261"/>
                </a:lnTo>
                <a:lnTo>
                  <a:pt x="144" y="278"/>
                </a:lnTo>
                <a:lnTo>
                  <a:pt x="138" y="285"/>
                </a:lnTo>
                <a:lnTo>
                  <a:pt x="135" y="289"/>
                </a:lnTo>
                <a:lnTo>
                  <a:pt x="128" y="299"/>
                </a:lnTo>
                <a:lnTo>
                  <a:pt x="125" y="304"/>
                </a:lnTo>
                <a:lnTo>
                  <a:pt x="123" y="309"/>
                </a:lnTo>
                <a:lnTo>
                  <a:pt x="119" y="315"/>
                </a:lnTo>
                <a:lnTo>
                  <a:pt x="118" y="321"/>
                </a:lnTo>
                <a:lnTo>
                  <a:pt x="115" y="333"/>
                </a:lnTo>
                <a:lnTo>
                  <a:pt x="114" y="340"/>
                </a:lnTo>
                <a:lnTo>
                  <a:pt x="114" y="347"/>
                </a:lnTo>
                <a:lnTo>
                  <a:pt x="113" y="365"/>
                </a:lnTo>
                <a:lnTo>
                  <a:pt x="112" y="387"/>
                </a:lnTo>
                <a:lnTo>
                  <a:pt x="112" y="413"/>
                </a:lnTo>
                <a:lnTo>
                  <a:pt x="211" y="413"/>
                </a:lnTo>
                <a:lnTo>
                  <a:pt x="212" y="396"/>
                </a:lnTo>
                <a:lnTo>
                  <a:pt x="212" y="389"/>
                </a:lnTo>
                <a:lnTo>
                  <a:pt x="212" y="383"/>
                </a:lnTo>
                <a:lnTo>
                  <a:pt x="214" y="371"/>
                </a:lnTo>
                <a:lnTo>
                  <a:pt x="215" y="365"/>
                </a:lnTo>
                <a:lnTo>
                  <a:pt x="217" y="360"/>
                </a:lnTo>
                <a:lnTo>
                  <a:pt x="224" y="350"/>
                </a:lnTo>
                <a:lnTo>
                  <a:pt x="231" y="340"/>
                </a:lnTo>
                <a:lnTo>
                  <a:pt x="242" y="329"/>
                </a:lnTo>
                <a:lnTo>
                  <a:pt x="257" y="315"/>
                </a:lnTo>
                <a:lnTo>
                  <a:pt x="271" y="302"/>
                </a:lnTo>
                <a:lnTo>
                  <a:pt x="286" y="288"/>
                </a:lnTo>
                <a:lnTo>
                  <a:pt x="293" y="281"/>
                </a:lnTo>
                <a:lnTo>
                  <a:pt x="300" y="273"/>
                </a:lnTo>
                <a:lnTo>
                  <a:pt x="307" y="264"/>
                </a:lnTo>
                <a:lnTo>
                  <a:pt x="313" y="255"/>
                </a:lnTo>
                <a:lnTo>
                  <a:pt x="319" y="246"/>
                </a:lnTo>
                <a:lnTo>
                  <a:pt x="325" y="236"/>
                </a:lnTo>
                <a:lnTo>
                  <a:pt x="330" y="225"/>
                </a:lnTo>
                <a:lnTo>
                  <a:pt x="334" y="213"/>
                </a:lnTo>
                <a:lnTo>
                  <a:pt x="337" y="201"/>
                </a:lnTo>
                <a:lnTo>
                  <a:pt x="339" y="188"/>
                </a:lnTo>
                <a:lnTo>
                  <a:pt x="340" y="181"/>
                </a:lnTo>
                <a:lnTo>
                  <a:pt x="341" y="174"/>
                </a:lnTo>
                <a:lnTo>
                  <a:pt x="341" y="159"/>
                </a:lnTo>
                <a:lnTo>
                  <a:pt x="341" y="150"/>
                </a:lnTo>
                <a:lnTo>
                  <a:pt x="340" y="141"/>
                </a:lnTo>
                <a:lnTo>
                  <a:pt x="339" y="130"/>
                </a:lnTo>
                <a:lnTo>
                  <a:pt x="336" y="118"/>
                </a:lnTo>
                <a:lnTo>
                  <a:pt x="333" y="104"/>
                </a:lnTo>
                <a:lnTo>
                  <a:pt x="328" y="91"/>
                </a:lnTo>
                <a:lnTo>
                  <a:pt x="321" y="78"/>
                </a:lnTo>
                <a:lnTo>
                  <a:pt x="314" y="64"/>
                </a:lnTo>
                <a:lnTo>
                  <a:pt x="309" y="58"/>
                </a:lnTo>
                <a:lnTo>
                  <a:pt x="304" y="52"/>
                </a:lnTo>
                <a:lnTo>
                  <a:pt x="299" y="46"/>
                </a:lnTo>
                <a:lnTo>
                  <a:pt x="293" y="40"/>
                </a:lnTo>
                <a:lnTo>
                  <a:pt x="287" y="34"/>
                </a:lnTo>
                <a:lnTo>
                  <a:pt x="280" y="29"/>
                </a:lnTo>
                <a:lnTo>
                  <a:pt x="273" y="24"/>
                </a:lnTo>
                <a:lnTo>
                  <a:pt x="264" y="20"/>
                </a:lnTo>
                <a:lnTo>
                  <a:pt x="255" y="16"/>
                </a:lnTo>
                <a:lnTo>
                  <a:pt x="246" y="11"/>
                </a:lnTo>
                <a:lnTo>
                  <a:pt x="236" y="8"/>
                </a:lnTo>
                <a:lnTo>
                  <a:pt x="225" y="5"/>
                </a:lnTo>
                <a:lnTo>
                  <a:pt x="213" y="3"/>
                </a:lnTo>
                <a:lnTo>
                  <a:pt x="207" y="2"/>
                </a:lnTo>
                <a:lnTo>
                  <a:pt x="201" y="1"/>
                </a:lnTo>
                <a:lnTo>
                  <a:pt x="188" y="0"/>
                </a:lnTo>
                <a:lnTo>
                  <a:pt x="175" y="0"/>
                </a:lnTo>
                <a:lnTo>
                  <a:pt x="156" y="0"/>
                </a:lnTo>
                <a:lnTo>
                  <a:pt x="148" y="1"/>
                </a:lnTo>
                <a:lnTo>
                  <a:pt x="139" y="3"/>
                </a:lnTo>
                <a:lnTo>
                  <a:pt x="131" y="4"/>
                </a:lnTo>
                <a:lnTo>
                  <a:pt x="123" y="6"/>
                </a:lnTo>
                <a:lnTo>
                  <a:pt x="114" y="8"/>
                </a:lnTo>
                <a:lnTo>
                  <a:pt x="106" y="11"/>
                </a:lnTo>
                <a:lnTo>
                  <a:pt x="99" y="14"/>
                </a:lnTo>
                <a:lnTo>
                  <a:pt x="92" y="18"/>
                </a:lnTo>
                <a:lnTo>
                  <a:pt x="85" y="22"/>
                </a:lnTo>
                <a:lnTo>
                  <a:pt x="78" y="26"/>
                </a:lnTo>
                <a:lnTo>
                  <a:pt x="70" y="30"/>
                </a:lnTo>
                <a:lnTo>
                  <a:pt x="64" y="35"/>
                </a:lnTo>
                <a:lnTo>
                  <a:pt x="58" y="40"/>
                </a:lnTo>
                <a:lnTo>
                  <a:pt x="52" y="45"/>
                </a:lnTo>
                <a:lnTo>
                  <a:pt x="47" y="51"/>
                </a:lnTo>
                <a:lnTo>
                  <a:pt x="42" y="57"/>
                </a:lnTo>
                <a:lnTo>
                  <a:pt x="37" y="64"/>
                </a:lnTo>
                <a:lnTo>
                  <a:pt x="32" y="72"/>
                </a:lnTo>
                <a:lnTo>
                  <a:pt x="27" y="79"/>
                </a:lnTo>
                <a:lnTo>
                  <a:pt x="23" y="87"/>
                </a:lnTo>
                <a:lnTo>
                  <a:pt x="15" y="104"/>
                </a:lnTo>
                <a:lnTo>
                  <a:pt x="12" y="113"/>
                </a:lnTo>
                <a:lnTo>
                  <a:pt x="9" y="123"/>
                </a:lnTo>
                <a:lnTo>
                  <a:pt x="7" y="133"/>
                </a:lnTo>
                <a:lnTo>
                  <a:pt x="5" y="143"/>
                </a:lnTo>
                <a:lnTo>
                  <a:pt x="2" y="165"/>
                </a:lnTo>
                <a:lnTo>
                  <a:pt x="1" y="177"/>
                </a:lnTo>
                <a:lnTo>
                  <a:pt x="0" y="189"/>
                </a:lnTo>
                <a:lnTo>
                  <a:pt x="106" y="203"/>
                </a:lnTo>
                <a:close/>
                <a:moveTo>
                  <a:pt x="106" y="455"/>
                </a:moveTo>
                <a:lnTo>
                  <a:pt x="106" y="576"/>
                </a:lnTo>
                <a:lnTo>
                  <a:pt x="217" y="576"/>
                </a:lnTo>
                <a:lnTo>
                  <a:pt x="217" y="455"/>
                </a:lnTo>
                <a:lnTo>
                  <a:pt x="106" y="455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3623" y="5834743"/>
            <a:ext cx="6713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Рассмотрение возражений с обоснование оснований </a:t>
            </a:r>
          </a:p>
          <a:p>
            <a:r>
              <a:rPr lang="ru-RU" b="1" i="1" dirty="0" smtClean="0"/>
              <a:t>их отклонения не предусмотрено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874511082"/>
      </p:ext>
    </p:extLst>
  </p:cSld>
  <p:clrMapOvr>
    <a:masterClrMapping/>
  </p:clrMapOvr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1_Powerpoint">
  <a:themeElements>
    <a:clrScheme name="гк">
      <a:dk1>
        <a:sysClr val="windowText" lastClr="000000"/>
      </a:dk1>
      <a:lt1>
        <a:sysClr val="window" lastClr="FFFFFF"/>
      </a:lt1>
      <a:dk2>
        <a:srgbClr val="2C4155"/>
      </a:dk2>
      <a:lt2>
        <a:srgbClr val="B39170"/>
      </a:lt2>
      <a:accent1>
        <a:srgbClr val="B12726"/>
      </a:accent1>
      <a:accent2>
        <a:srgbClr val="D48887"/>
      </a:accent2>
      <a:accent3>
        <a:srgbClr val="D0E1EA"/>
      </a:accent3>
      <a:accent4>
        <a:srgbClr val="6EA9C0"/>
      </a:accent4>
      <a:accent5>
        <a:srgbClr val="2E8FAB"/>
      </a:accent5>
      <a:accent6>
        <a:srgbClr val="2B657E"/>
      </a:accent6>
      <a:hlink>
        <a:srgbClr val="0070C0"/>
      </a:hlink>
      <a:folHlink>
        <a:srgbClr val="58131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1283C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1283C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Справедливость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884</Words>
  <Application>Microsoft Office PowerPoint</Application>
  <PresentationFormat>Широкоэкранный</PresentationFormat>
  <Paragraphs>143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Century Gothic</vt:lpstr>
      <vt:lpstr>Franklin Gothic Book</vt:lpstr>
      <vt:lpstr>Perpetua</vt:lpstr>
      <vt:lpstr>Times New Roman</vt:lpstr>
      <vt:lpstr>Wingdings 2</vt:lpstr>
      <vt:lpstr>1_Powerpoint</vt:lpstr>
      <vt:lpstr>Тема Office</vt:lpstr>
      <vt:lpstr>10_Тема Office</vt:lpstr>
      <vt:lpstr>1_Тема Office</vt:lpstr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ПРОБЛЕМЫ КВАЛИФИКАЦИИ НАРУШЕНИЙ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Зайко Ирина Евграфовна</dc:creator>
  <cp:lastModifiedBy>Зайко Ирина Евграфовна</cp:lastModifiedBy>
  <cp:revision>21</cp:revision>
  <cp:lastPrinted>2019-12-16T09:14:12Z</cp:lastPrinted>
  <dcterms:created xsi:type="dcterms:W3CDTF">2019-12-13T14:33:03Z</dcterms:created>
  <dcterms:modified xsi:type="dcterms:W3CDTF">2019-12-16T09:15:21Z</dcterms:modified>
</cp:coreProperties>
</file>