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560" r:id="rId3"/>
    <p:sldId id="561" r:id="rId4"/>
    <p:sldId id="562" r:id="rId5"/>
    <p:sldId id="568" r:id="rId6"/>
    <p:sldId id="569" r:id="rId7"/>
    <p:sldId id="563" r:id="rId8"/>
    <p:sldId id="570" r:id="rId9"/>
    <p:sldId id="571" r:id="rId10"/>
    <p:sldId id="572" r:id="rId1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83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4209" userDrawn="1">
          <p15:clr>
            <a:srgbClr val="A4A3A4"/>
          </p15:clr>
        </p15:guide>
        <p15:guide id="5" pos="1033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726"/>
    <a:srgbClr val="2C4155"/>
    <a:srgbClr val="D48887"/>
    <a:srgbClr val="D0E1EA"/>
    <a:srgbClr val="2E8FAB"/>
    <a:srgbClr val="EDADAD"/>
    <a:srgbClr val="6EA9C0"/>
    <a:srgbClr val="DB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89377" autoAdjust="0"/>
  </p:normalViewPr>
  <p:slideViewPr>
    <p:cSldViewPr>
      <p:cViewPr varScale="1">
        <p:scale>
          <a:sx n="99" d="100"/>
          <a:sy n="99" d="100"/>
        </p:scale>
        <p:origin x="1044" y="96"/>
      </p:cViewPr>
      <p:guideLst>
        <p:guide pos="3483"/>
        <p:guide orient="horz" pos="1752"/>
        <p:guide pos="4209"/>
        <p:guide pos="1033"/>
        <p:guide orient="horz" pos="3838"/>
        <p:guide orient="horz" pos="2478"/>
        <p:guide orient="horz" pos="2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-8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1F9A5-3F1E-4DAF-886F-CDE902526EDF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63BB36-DB2E-454F-A0EB-47898573A678}">
      <dgm:prSet phldrT="[Текст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</dgm:spPr>
      <dgm:t>
        <a:bodyPr/>
        <a:lstStyle/>
        <a:p>
          <a:r>
            <a:rPr lang="ru-RU" sz="3200" b="1" dirty="0" smtClean="0"/>
            <a:t>Основные задачи</a:t>
          </a:r>
          <a:endParaRPr lang="ru-RU" sz="3200" b="1" dirty="0"/>
        </a:p>
      </dgm:t>
    </dgm:pt>
    <dgm:pt modelId="{70865BB9-00AD-4B58-A8D9-D808BD970FFF}" type="parTrans" cxnId="{3E82ED9F-A5CC-418F-B96C-17ED05B3E273}">
      <dgm:prSet/>
      <dgm:spPr/>
      <dgm:t>
        <a:bodyPr/>
        <a:lstStyle/>
        <a:p>
          <a:endParaRPr lang="ru-RU" sz="1600"/>
        </a:p>
      </dgm:t>
    </dgm:pt>
    <dgm:pt modelId="{ABF64791-FF42-4698-BC88-7F76D0004A04}" type="sibTrans" cxnId="{3E82ED9F-A5CC-418F-B96C-17ED05B3E273}">
      <dgm:prSet/>
      <dgm:spPr/>
      <dgm:t>
        <a:bodyPr/>
        <a:lstStyle/>
        <a:p>
          <a:endParaRPr lang="ru-RU" sz="1600"/>
        </a:p>
      </dgm:t>
    </dgm:pt>
    <dgm:pt modelId="{30834D6C-AF64-4560-B39F-AAA5AFB16FF9}">
      <dgm:prSet phldrT="[Текст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400" b="1" i="1" dirty="0" smtClean="0"/>
            <a:t>Классификация нарушений</a:t>
          </a:r>
          <a:endParaRPr lang="ru-RU" sz="2400" b="1" i="1" dirty="0"/>
        </a:p>
      </dgm:t>
    </dgm:pt>
    <dgm:pt modelId="{FBD5C25D-C51F-4FAC-B49F-E130ADC3FFE4}" type="parTrans" cxnId="{7600EEB6-797C-4D33-86FB-B93C511F7B62}">
      <dgm:prSet/>
      <dgm:spPr>
        <a:noFill/>
      </dgm:spPr>
      <dgm:t>
        <a:bodyPr/>
        <a:lstStyle/>
        <a:p>
          <a:endParaRPr lang="ru-RU" sz="1600"/>
        </a:p>
      </dgm:t>
    </dgm:pt>
    <dgm:pt modelId="{D0550648-8019-497A-81E3-FAB81ED3218D}" type="sibTrans" cxnId="{7600EEB6-797C-4D33-86FB-B93C511F7B62}">
      <dgm:prSet/>
      <dgm:spPr/>
      <dgm:t>
        <a:bodyPr/>
        <a:lstStyle/>
        <a:p>
          <a:endParaRPr lang="ru-RU" sz="1600"/>
        </a:p>
      </dgm:t>
    </dgm:pt>
    <dgm:pt modelId="{F8DC4471-3A09-42AC-BF1E-90C5C6A1692A}">
      <dgm:prSet phldrT="[Текст]" custT="1"/>
      <dgm:spPr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</dgm:spPr>
      <dgm:t>
        <a:bodyPr/>
        <a:lstStyle/>
        <a:p>
          <a:r>
            <a:rPr lang="ru-RU" sz="2400" b="1" i="1" dirty="0" smtClean="0"/>
            <a:t>Разработка стандартов ВГФК</a:t>
          </a:r>
          <a:endParaRPr lang="ru-RU" sz="2400" b="1" i="1" dirty="0"/>
        </a:p>
      </dgm:t>
    </dgm:pt>
    <dgm:pt modelId="{7F55A207-5FDB-40BB-865A-DD1959623980}" type="parTrans" cxnId="{16012A31-CB5D-499E-919F-43EC05BDE010}">
      <dgm:prSet/>
      <dgm:spPr/>
      <dgm:t>
        <a:bodyPr/>
        <a:lstStyle/>
        <a:p>
          <a:endParaRPr lang="ru-RU" sz="1600"/>
        </a:p>
      </dgm:t>
    </dgm:pt>
    <dgm:pt modelId="{FB27F9F2-6FC1-4EAB-B081-67730267D762}" type="sibTrans" cxnId="{16012A31-CB5D-499E-919F-43EC05BDE010}">
      <dgm:prSet/>
      <dgm:spPr/>
      <dgm:t>
        <a:bodyPr/>
        <a:lstStyle/>
        <a:p>
          <a:endParaRPr lang="ru-RU" sz="1600"/>
        </a:p>
      </dgm:t>
    </dgm:pt>
    <dgm:pt modelId="{749B130B-6E65-4F48-B9B2-8CDD394CC4BC}">
      <dgm:prSet phldrT="[Текст]" custT="1"/>
      <dgm:spPr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</dgm:spPr>
      <dgm:t>
        <a:bodyPr/>
        <a:lstStyle/>
        <a:p>
          <a:r>
            <a:rPr lang="ru-RU" sz="2400" b="1" i="1" dirty="0" smtClean="0"/>
            <a:t>Синхронизация норм БК и 44-ФЗ</a:t>
          </a:r>
          <a:endParaRPr lang="ru-RU" sz="2400" b="1" i="1" dirty="0"/>
        </a:p>
      </dgm:t>
    </dgm:pt>
    <dgm:pt modelId="{B8516382-6CC6-4CCE-B751-8C68EAFDFC99}" type="parTrans" cxnId="{E878CDCF-90EC-43BF-80C5-E9C3BAB52F42}">
      <dgm:prSet/>
      <dgm:spPr/>
      <dgm:t>
        <a:bodyPr/>
        <a:lstStyle/>
        <a:p>
          <a:endParaRPr lang="ru-RU" sz="1600"/>
        </a:p>
      </dgm:t>
    </dgm:pt>
    <dgm:pt modelId="{0177B5E0-1FE9-40B8-A755-94AF8087762A}" type="sibTrans" cxnId="{E878CDCF-90EC-43BF-80C5-E9C3BAB52F42}">
      <dgm:prSet/>
      <dgm:spPr/>
      <dgm:t>
        <a:bodyPr/>
        <a:lstStyle/>
        <a:p>
          <a:endParaRPr lang="ru-RU" sz="1600"/>
        </a:p>
      </dgm:t>
    </dgm:pt>
    <dgm:pt modelId="{7D28EC1F-6BA3-4841-A1A9-67FFABEEDE98}" type="pres">
      <dgm:prSet presAssocID="{EF91F9A5-3F1E-4DAF-886F-CDE902526E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645C5B-83B2-4DD8-9FF5-95A496FC2E04}" type="pres">
      <dgm:prSet presAssocID="{1563BB36-DB2E-454F-A0EB-47898573A678}" presName="hierRoot1" presStyleCnt="0">
        <dgm:presLayoutVars>
          <dgm:hierBranch val="init"/>
        </dgm:presLayoutVars>
      </dgm:prSet>
      <dgm:spPr/>
    </dgm:pt>
    <dgm:pt modelId="{1C44BEB9-FA7C-42CA-BFEF-B68E53C75D2B}" type="pres">
      <dgm:prSet presAssocID="{1563BB36-DB2E-454F-A0EB-47898573A678}" presName="rootComposite1" presStyleCnt="0"/>
      <dgm:spPr/>
    </dgm:pt>
    <dgm:pt modelId="{D3B8DB74-B0C5-4520-A8A8-3089C9EC7F8B}" type="pres">
      <dgm:prSet presAssocID="{1563BB36-DB2E-454F-A0EB-47898573A678}" presName="rootText1" presStyleLbl="node0" presStyleIdx="0" presStyleCnt="1" custScaleX="238692" custLinFactNeighborX="1468" custLinFactNeighborY="1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B58F2-C939-4DA3-BDDE-2D27D7B07ECB}" type="pres">
      <dgm:prSet presAssocID="{1563BB36-DB2E-454F-A0EB-47898573A67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FD93BD-B7AC-43E3-86F4-CE67DE08D9A0}" type="pres">
      <dgm:prSet presAssocID="{1563BB36-DB2E-454F-A0EB-47898573A678}" presName="hierChild2" presStyleCnt="0"/>
      <dgm:spPr/>
    </dgm:pt>
    <dgm:pt modelId="{242F19D1-C9E1-454C-ABB5-189DD55EBE51}" type="pres">
      <dgm:prSet presAssocID="{FBD5C25D-C51F-4FAC-B49F-E130ADC3FFE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89563D5-0993-4704-9348-8B3AA54B71D8}" type="pres">
      <dgm:prSet presAssocID="{30834D6C-AF64-4560-B39F-AAA5AFB16FF9}" presName="hierRoot2" presStyleCnt="0">
        <dgm:presLayoutVars>
          <dgm:hierBranch val="init"/>
        </dgm:presLayoutVars>
      </dgm:prSet>
      <dgm:spPr/>
    </dgm:pt>
    <dgm:pt modelId="{F3D3C385-7655-4394-86BE-5A02EB45ADA7}" type="pres">
      <dgm:prSet presAssocID="{30834D6C-AF64-4560-B39F-AAA5AFB16FF9}" presName="rootComposite" presStyleCnt="0"/>
      <dgm:spPr/>
    </dgm:pt>
    <dgm:pt modelId="{74247B63-1498-423E-8717-9E4C257E0F22}" type="pres">
      <dgm:prSet presAssocID="{30834D6C-AF64-4560-B39F-AAA5AFB16FF9}" presName="rootText" presStyleLbl="node2" presStyleIdx="0" presStyleCnt="3" custScaleX="141460" custScaleY="16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63382-D494-467B-800D-F52110564666}" type="pres">
      <dgm:prSet presAssocID="{30834D6C-AF64-4560-B39F-AAA5AFB16FF9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4388BF-BED5-4809-B097-E7ACEF14F50A}" type="pres">
      <dgm:prSet presAssocID="{30834D6C-AF64-4560-B39F-AAA5AFB16FF9}" presName="hierChild4" presStyleCnt="0"/>
      <dgm:spPr/>
    </dgm:pt>
    <dgm:pt modelId="{8B35A735-C331-424E-A3B2-087FF1752882}" type="pres">
      <dgm:prSet presAssocID="{30834D6C-AF64-4560-B39F-AAA5AFB16FF9}" presName="hierChild5" presStyleCnt="0"/>
      <dgm:spPr/>
    </dgm:pt>
    <dgm:pt modelId="{4BD93E8A-C792-4160-95C0-47099686FE14}" type="pres">
      <dgm:prSet presAssocID="{7F55A207-5FDB-40BB-865A-DD195962398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116DEDC-DDAE-4430-A06D-888433BD8547}" type="pres">
      <dgm:prSet presAssocID="{F8DC4471-3A09-42AC-BF1E-90C5C6A1692A}" presName="hierRoot2" presStyleCnt="0">
        <dgm:presLayoutVars>
          <dgm:hierBranch val="init"/>
        </dgm:presLayoutVars>
      </dgm:prSet>
      <dgm:spPr/>
    </dgm:pt>
    <dgm:pt modelId="{C0939C9C-5B45-47F4-92E9-2F7A209C891F}" type="pres">
      <dgm:prSet presAssocID="{F8DC4471-3A09-42AC-BF1E-90C5C6A1692A}" presName="rootComposite" presStyleCnt="0"/>
      <dgm:spPr/>
    </dgm:pt>
    <dgm:pt modelId="{5778DC78-CF89-498E-A2EB-1F4D52C88E0B}" type="pres">
      <dgm:prSet presAssocID="{F8DC4471-3A09-42AC-BF1E-90C5C6A1692A}" presName="rootText" presStyleLbl="node2" presStyleIdx="1" presStyleCnt="3" custScaleX="138372" custScaleY="162595" custLinFactNeighborX="-997" custLinFactNeighborY="-1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75B2B-0245-44CF-AC00-0B0E23210311}" type="pres">
      <dgm:prSet presAssocID="{F8DC4471-3A09-42AC-BF1E-90C5C6A1692A}" presName="rootConnector" presStyleLbl="node2" presStyleIdx="1" presStyleCnt="3"/>
      <dgm:spPr/>
      <dgm:t>
        <a:bodyPr/>
        <a:lstStyle/>
        <a:p>
          <a:endParaRPr lang="ru-RU"/>
        </a:p>
      </dgm:t>
    </dgm:pt>
    <dgm:pt modelId="{0DD2FD73-4BAE-4B16-A2CB-F55575D6FCDC}" type="pres">
      <dgm:prSet presAssocID="{F8DC4471-3A09-42AC-BF1E-90C5C6A1692A}" presName="hierChild4" presStyleCnt="0"/>
      <dgm:spPr/>
    </dgm:pt>
    <dgm:pt modelId="{0C1B9FDD-00E0-42C5-A6CC-D77E001FCFAD}" type="pres">
      <dgm:prSet presAssocID="{F8DC4471-3A09-42AC-BF1E-90C5C6A1692A}" presName="hierChild5" presStyleCnt="0"/>
      <dgm:spPr/>
    </dgm:pt>
    <dgm:pt modelId="{32FAA434-61A4-4D34-AEBC-7722287DF172}" type="pres">
      <dgm:prSet presAssocID="{B8516382-6CC6-4CCE-B751-8C68EAFDFC9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0D3E1E3-2DD4-49E7-A87F-59EF2EF51627}" type="pres">
      <dgm:prSet presAssocID="{749B130B-6E65-4F48-B9B2-8CDD394CC4BC}" presName="hierRoot2" presStyleCnt="0">
        <dgm:presLayoutVars>
          <dgm:hierBranch val="init"/>
        </dgm:presLayoutVars>
      </dgm:prSet>
      <dgm:spPr/>
    </dgm:pt>
    <dgm:pt modelId="{11BC33F9-6228-465D-AC82-7AE7A5B0AE0B}" type="pres">
      <dgm:prSet presAssocID="{749B130B-6E65-4F48-B9B2-8CDD394CC4BC}" presName="rootComposite" presStyleCnt="0"/>
      <dgm:spPr/>
    </dgm:pt>
    <dgm:pt modelId="{CC089D46-B6FF-42CD-AE9B-AD22C5D3BE8C}" type="pres">
      <dgm:prSet presAssocID="{749B130B-6E65-4F48-B9B2-8CDD394CC4BC}" presName="rootText" presStyleLbl="node2" presStyleIdx="2" presStyleCnt="3" custScaleX="136349" custScaleY="16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2B84C-ACDB-4C46-A518-A397F861629E}" type="pres">
      <dgm:prSet presAssocID="{749B130B-6E65-4F48-B9B2-8CDD394CC4BC}" presName="rootConnector" presStyleLbl="node2" presStyleIdx="2" presStyleCnt="3"/>
      <dgm:spPr/>
      <dgm:t>
        <a:bodyPr/>
        <a:lstStyle/>
        <a:p>
          <a:endParaRPr lang="ru-RU"/>
        </a:p>
      </dgm:t>
    </dgm:pt>
    <dgm:pt modelId="{39B7E078-CA78-4001-9145-092F2BD640E7}" type="pres">
      <dgm:prSet presAssocID="{749B130B-6E65-4F48-B9B2-8CDD394CC4BC}" presName="hierChild4" presStyleCnt="0"/>
      <dgm:spPr/>
    </dgm:pt>
    <dgm:pt modelId="{C50C8364-2A37-49AB-8477-6BACDFB6C1BE}" type="pres">
      <dgm:prSet presAssocID="{749B130B-6E65-4F48-B9B2-8CDD394CC4BC}" presName="hierChild5" presStyleCnt="0"/>
      <dgm:spPr/>
    </dgm:pt>
    <dgm:pt modelId="{D087FB4B-09DA-4A42-9F4B-9FD5021BC23D}" type="pres">
      <dgm:prSet presAssocID="{1563BB36-DB2E-454F-A0EB-47898573A678}" presName="hierChild3" presStyleCnt="0"/>
      <dgm:spPr/>
    </dgm:pt>
  </dgm:ptLst>
  <dgm:cxnLst>
    <dgm:cxn modelId="{C79038E5-8347-40C4-A63C-3C8A0DCDA8C4}" type="presOf" srcId="{749B130B-6E65-4F48-B9B2-8CDD394CC4BC}" destId="{CC089D46-B6FF-42CD-AE9B-AD22C5D3BE8C}" srcOrd="0" destOrd="0" presId="urn:microsoft.com/office/officeart/2005/8/layout/orgChart1"/>
    <dgm:cxn modelId="{C3793CD5-743B-4820-9B9A-3EB73DAD90E0}" type="presOf" srcId="{1563BB36-DB2E-454F-A0EB-47898573A678}" destId="{D3B8DB74-B0C5-4520-A8A8-3089C9EC7F8B}" srcOrd="0" destOrd="0" presId="urn:microsoft.com/office/officeart/2005/8/layout/orgChart1"/>
    <dgm:cxn modelId="{16012A31-CB5D-499E-919F-43EC05BDE010}" srcId="{1563BB36-DB2E-454F-A0EB-47898573A678}" destId="{F8DC4471-3A09-42AC-BF1E-90C5C6A1692A}" srcOrd="1" destOrd="0" parTransId="{7F55A207-5FDB-40BB-865A-DD1959623980}" sibTransId="{FB27F9F2-6FC1-4EAB-B081-67730267D762}"/>
    <dgm:cxn modelId="{7600EEB6-797C-4D33-86FB-B93C511F7B62}" srcId="{1563BB36-DB2E-454F-A0EB-47898573A678}" destId="{30834D6C-AF64-4560-B39F-AAA5AFB16FF9}" srcOrd="0" destOrd="0" parTransId="{FBD5C25D-C51F-4FAC-B49F-E130ADC3FFE4}" sibTransId="{D0550648-8019-497A-81E3-FAB81ED3218D}"/>
    <dgm:cxn modelId="{3E82ED9F-A5CC-418F-B96C-17ED05B3E273}" srcId="{EF91F9A5-3F1E-4DAF-886F-CDE902526EDF}" destId="{1563BB36-DB2E-454F-A0EB-47898573A678}" srcOrd="0" destOrd="0" parTransId="{70865BB9-00AD-4B58-A8D9-D808BD970FFF}" sibTransId="{ABF64791-FF42-4698-BC88-7F76D0004A04}"/>
    <dgm:cxn modelId="{2EF944CF-B773-4E3E-B25D-6D642C21C32D}" type="presOf" srcId="{F8DC4471-3A09-42AC-BF1E-90C5C6A1692A}" destId="{DF175B2B-0245-44CF-AC00-0B0E23210311}" srcOrd="1" destOrd="0" presId="urn:microsoft.com/office/officeart/2005/8/layout/orgChart1"/>
    <dgm:cxn modelId="{E878CDCF-90EC-43BF-80C5-E9C3BAB52F42}" srcId="{1563BB36-DB2E-454F-A0EB-47898573A678}" destId="{749B130B-6E65-4F48-B9B2-8CDD394CC4BC}" srcOrd="2" destOrd="0" parTransId="{B8516382-6CC6-4CCE-B751-8C68EAFDFC99}" sibTransId="{0177B5E0-1FE9-40B8-A755-94AF8087762A}"/>
    <dgm:cxn modelId="{688A68C8-B6D0-4EC0-B527-4C1399FA58B9}" type="presOf" srcId="{FBD5C25D-C51F-4FAC-B49F-E130ADC3FFE4}" destId="{242F19D1-C9E1-454C-ABB5-189DD55EBE51}" srcOrd="0" destOrd="0" presId="urn:microsoft.com/office/officeart/2005/8/layout/orgChart1"/>
    <dgm:cxn modelId="{8E997F13-81FE-4EBE-90E9-67235E603692}" type="presOf" srcId="{F8DC4471-3A09-42AC-BF1E-90C5C6A1692A}" destId="{5778DC78-CF89-498E-A2EB-1F4D52C88E0B}" srcOrd="0" destOrd="0" presId="urn:microsoft.com/office/officeart/2005/8/layout/orgChart1"/>
    <dgm:cxn modelId="{CF444759-DD3F-4B51-AC71-5FDD47D9C0A2}" type="presOf" srcId="{EF91F9A5-3F1E-4DAF-886F-CDE902526EDF}" destId="{7D28EC1F-6BA3-4841-A1A9-67FFABEEDE98}" srcOrd="0" destOrd="0" presId="urn:microsoft.com/office/officeart/2005/8/layout/orgChart1"/>
    <dgm:cxn modelId="{80C20B52-105B-4C7B-9F23-79447DEBD67B}" type="presOf" srcId="{1563BB36-DB2E-454F-A0EB-47898573A678}" destId="{93DB58F2-C939-4DA3-BDDE-2D27D7B07ECB}" srcOrd="1" destOrd="0" presId="urn:microsoft.com/office/officeart/2005/8/layout/orgChart1"/>
    <dgm:cxn modelId="{AA5BDEE0-91C2-419F-AC85-0B8D43048F32}" type="presOf" srcId="{30834D6C-AF64-4560-B39F-AAA5AFB16FF9}" destId="{74247B63-1498-423E-8717-9E4C257E0F22}" srcOrd="0" destOrd="0" presId="urn:microsoft.com/office/officeart/2005/8/layout/orgChart1"/>
    <dgm:cxn modelId="{B225D9C2-211A-4F8D-90E3-33E700F0C185}" type="presOf" srcId="{30834D6C-AF64-4560-B39F-AAA5AFB16FF9}" destId="{A6563382-D494-467B-800D-F52110564666}" srcOrd="1" destOrd="0" presId="urn:microsoft.com/office/officeart/2005/8/layout/orgChart1"/>
    <dgm:cxn modelId="{B703ED44-D57B-4DAD-8DA9-0A83D4D40B7F}" type="presOf" srcId="{B8516382-6CC6-4CCE-B751-8C68EAFDFC99}" destId="{32FAA434-61A4-4D34-AEBC-7722287DF172}" srcOrd="0" destOrd="0" presId="urn:microsoft.com/office/officeart/2005/8/layout/orgChart1"/>
    <dgm:cxn modelId="{09CF08C6-77EC-4973-BED6-30144C2FA260}" type="presOf" srcId="{749B130B-6E65-4F48-B9B2-8CDD394CC4BC}" destId="{5202B84C-ACDB-4C46-A518-A397F861629E}" srcOrd="1" destOrd="0" presId="urn:microsoft.com/office/officeart/2005/8/layout/orgChart1"/>
    <dgm:cxn modelId="{ED9439F9-2192-4F32-A7B2-EBADB9B88610}" type="presOf" srcId="{7F55A207-5FDB-40BB-865A-DD1959623980}" destId="{4BD93E8A-C792-4160-95C0-47099686FE14}" srcOrd="0" destOrd="0" presId="urn:microsoft.com/office/officeart/2005/8/layout/orgChart1"/>
    <dgm:cxn modelId="{4BB9C5FA-9B72-44F1-BD0E-6350D2444C8B}" type="presParOf" srcId="{7D28EC1F-6BA3-4841-A1A9-67FFABEEDE98}" destId="{50645C5B-83B2-4DD8-9FF5-95A496FC2E04}" srcOrd="0" destOrd="0" presId="urn:microsoft.com/office/officeart/2005/8/layout/orgChart1"/>
    <dgm:cxn modelId="{393B08C0-DE28-4D67-8119-A63BE04EE48A}" type="presParOf" srcId="{50645C5B-83B2-4DD8-9FF5-95A496FC2E04}" destId="{1C44BEB9-FA7C-42CA-BFEF-B68E53C75D2B}" srcOrd="0" destOrd="0" presId="urn:microsoft.com/office/officeart/2005/8/layout/orgChart1"/>
    <dgm:cxn modelId="{7761B2A1-77CD-4B0F-8ECA-1047A145126B}" type="presParOf" srcId="{1C44BEB9-FA7C-42CA-BFEF-B68E53C75D2B}" destId="{D3B8DB74-B0C5-4520-A8A8-3089C9EC7F8B}" srcOrd="0" destOrd="0" presId="urn:microsoft.com/office/officeart/2005/8/layout/orgChart1"/>
    <dgm:cxn modelId="{15331315-A134-4088-9BD2-12675945BD95}" type="presParOf" srcId="{1C44BEB9-FA7C-42CA-BFEF-B68E53C75D2B}" destId="{93DB58F2-C939-4DA3-BDDE-2D27D7B07ECB}" srcOrd="1" destOrd="0" presId="urn:microsoft.com/office/officeart/2005/8/layout/orgChart1"/>
    <dgm:cxn modelId="{2D298364-60E5-4CC2-8880-E138AF5FF669}" type="presParOf" srcId="{50645C5B-83B2-4DD8-9FF5-95A496FC2E04}" destId="{25FD93BD-B7AC-43E3-86F4-CE67DE08D9A0}" srcOrd="1" destOrd="0" presId="urn:microsoft.com/office/officeart/2005/8/layout/orgChart1"/>
    <dgm:cxn modelId="{D490946C-B7AA-4480-B941-8A413F342DB2}" type="presParOf" srcId="{25FD93BD-B7AC-43E3-86F4-CE67DE08D9A0}" destId="{242F19D1-C9E1-454C-ABB5-189DD55EBE51}" srcOrd="0" destOrd="0" presId="urn:microsoft.com/office/officeart/2005/8/layout/orgChart1"/>
    <dgm:cxn modelId="{61989F53-B6A5-4E29-83D6-55FC0D11DA57}" type="presParOf" srcId="{25FD93BD-B7AC-43E3-86F4-CE67DE08D9A0}" destId="{E89563D5-0993-4704-9348-8B3AA54B71D8}" srcOrd="1" destOrd="0" presId="urn:microsoft.com/office/officeart/2005/8/layout/orgChart1"/>
    <dgm:cxn modelId="{62B3B403-9BAF-4DA5-916D-A609C1BC5D56}" type="presParOf" srcId="{E89563D5-0993-4704-9348-8B3AA54B71D8}" destId="{F3D3C385-7655-4394-86BE-5A02EB45ADA7}" srcOrd="0" destOrd="0" presId="urn:microsoft.com/office/officeart/2005/8/layout/orgChart1"/>
    <dgm:cxn modelId="{8277E990-D077-41C6-B5D1-42FBDAE494DB}" type="presParOf" srcId="{F3D3C385-7655-4394-86BE-5A02EB45ADA7}" destId="{74247B63-1498-423E-8717-9E4C257E0F22}" srcOrd="0" destOrd="0" presId="urn:microsoft.com/office/officeart/2005/8/layout/orgChart1"/>
    <dgm:cxn modelId="{DBB133BE-18D1-4536-8BC3-2FF8B38E90B9}" type="presParOf" srcId="{F3D3C385-7655-4394-86BE-5A02EB45ADA7}" destId="{A6563382-D494-467B-800D-F52110564666}" srcOrd="1" destOrd="0" presId="urn:microsoft.com/office/officeart/2005/8/layout/orgChart1"/>
    <dgm:cxn modelId="{0C5C3560-8D75-44D6-8F4C-CDFB554DF527}" type="presParOf" srcId="{E89563D5-0993-4704-9348-8B3AA54B71D8}" destId="{D34388BF-BED5-4809-B097-E7ACEF14F50A}" srcOrd="1" destOrd="0" presId="urn:microsoft.com/office/officeart/2005/8/layout/orgChart1"/>
    <dgm:cxn modelId="{52A8F5C6-8512-4447-89C8-875F21570E90}" type="presParOf" srcId="{E89563D5-0993-4704-9348-8B3AA54B71D8}" destId="{8B35A735-C331-424E-A3B2-087FF1752882}" srcOrd="2" destOrd="0" presId="urn:microsoft.com/office/officeart/2005/8/layout/orgChart1"/>
    <dgm:cxn modelId="{C0F64E2C-5BB7-41F8-959C-554E54FF14D1}" type="presParOf" srcId="{25FD93BD-B7AC-43E3-86F4-CE67DE08D9A0}" destId="{4BD93E8A-C792-4160-95C0-47099686FE14}" srcOrd="2" destOrd="0" presId="urn:microsoft.com/office/officeart/2005/8/layout/orgChart1"/>
    <dgm:cxn modelId="{638A06B3-D594-4EE4-B726-F844A988FD34}" type="presParOf" srcId="{25FD93BD-B7AC-43E3-86F4-CE67DE08D9A0}" destId="{B116DEDC-DDAE-4430-A06D-888433BD8547}" srcOrd="3" destOrd="0" presId="urn:microsoft.com/office/officeart/2005/8/layout/orgChart1"/>
    <dgm:cxn modelId="{0F3D900F-A135-48C9-BBA3-3B55F8B33B46}" type="presParOf" srcId="{B116DEDC-DDAE-4430-A06D-888433BD8547}" destId="{C0939C9C-5B45-47F4-92E9-2F7A209C891F}" srcOrd="0" destOrd="0" presId="urn:microsoft.com/office/officeart/2005/8/layout/orgChart1"/>
    <dgm:cxn modelId="{049DC035-7AE2-4F41-9D6B-B1D9109F9D79}" type="presParOf" srcId="{C0939C9C-5B45-47F4-92E9-2F7A209C891F}" destId="{5778DC78-CF89-498E-A2EB-1F4D52C88E0B}" srcOrd="0" destOrd="0" presId="urn:microsoft.com/office/officeart/2005/8/layout/orgChart1"/>
    <dgm:cxn modelId="{EBE1C65F-E2BB-4FC0-BFC2-752131311CBD}" type="presParOf" srcId="{C0939C9C-5B45-47F4-92E9-2F7A209C891F}" destId="{DF175B2B-0245-44CF-AC00-0B0E23210311}" srcOrd="1" destOrd="0" presId="urn:microsoft.com/office/officeart/2005/8/layout/orgChart1"/>
    <dgm:cxn modelId="{5E88EE76-6904-47B4-934E-77BC35205607}" type="presParOf" srcId="{B116DEDC-DDAE-4430-A06D-888433BD8547}" destId="{0DD2FD73-4BAE-4B16-A2CB-F55575D6FCDC}" srcOrd="1" destOrd="0" presId="urn:microsoft.com/office/officeart/2005/8/layout/orgChart1"/>
    <dgm:cxn modelId="{8509B2F3-5EB6-4D74-8B26-ACE9EBD839B3}" type="presParOf" srcId="{B116DEDC-DDAE-4430-A06D-888433BD8547}" destId="{0C1B9FDD-00E0-42C5-A6CC-D77E001FCFAD}" srcOrd="2" destOrd="0" presId="urn:microsoft.com/office/officeart/2005/8/layout/orgChart1"/>
    <dgm:cxn modelId="{E2809C11-1EB5-4694-A298-EB040BD048AB}" type="presParOf" srcId="{25FD93BD-B7AC-43E3-86F4-CE67DE08D9A0}" destId="{32FAA434-61A4-4D34-AEBC-7722287DF172}" srcOrd="4" destOrd="0" presId="urn:microsoft.com/office/officeart/2005/8/layout/orgChart1"/>
    <dgm:cxn modelId="{856794C4-4FFF-4516-B5DD-BE6902C0C9A0}" type="presParOf" srcId="{25FD93BD-B7AC-43E3-86F4-CE67DE08D9A0}" destId="{D0D3E1E3-2DD4-49E7-A87F-59EF2EF51627}" srcOrd="5" destOrd="0" presId="urn:microsoft.com/office/officeart/2005/8/layout/orgChart1"/>
    <dgm:cxn modelId="{6D52DECA-4E7A-4A12-8347-C9D6383BA4D3}" type="presParOf" srcId="{D0D3E1E3-2DD4-49E7-A87F-59EF2EF51627}" destId="{11BC33F9-6228-465D-AC82-7AE7A5B0AE0B}" srcOrd="0" destOrd="0" presId="urn:microsoft.com/office/officeart/2005/8/layout/orgChart1"/>
    <dgm:cxn modelId="{0EA76A12-557C-427B-B5DD-58821D7EB582}" type="presParOf" srcId="{11BC33F9-6228-465D-AC82-7AE7A5B0AE0B}" destId="{CC089D46-B6FF-42CD-AE9B-AD22C5D3BE8C}" srcOrd="0" destOrd="0" presId="urn:microsoft.com/office/officeart/2005/8/layout/orgChart1"/>
    <dgm:cxn modelId="{4B6282D2-A672-4137-A31B-8E39E2E99E19}" type="presParOf" srcId="{11BC33F9-6228-465D-AC82-7AE7A5B0AE0B}" destId="{5202B84C-ACDB-4C46-A518-A397F861629E}" srcOrd="1" destOrd="0" presId="urn:microsoft.com/office/officeart/2005/8/layout/orgChart1"/>
    <dgm:cxn modelId="{1A86FD31-A4C6-4584-AC71-18FF74664598}" type="presParOf" srcId="{D0D3E1E3-2DD4-49E7-A87F-59EF2EF51627}" destId="{39B7E078-CA78-4001-9145-092F2BD640E7}" srcOrd="1" destOrd="0" presId="urn:microsoft.com/office/officeart/2005/8/layout/orgChart1"/>
    <dgm:cxn modelId="{118982D5-3FB7-4C25-9AA0-4E2EB765C8FC}" type="presParOf" srcId="{D0D3E1E3-2DD4-49E7-A87F-59EF2EF51627}" destId="{C50C8364-2A37-49AB-8477-6BACDFB6C1BE}" srcOrd="2" destOrd="0" presId="urn:microsoft.com/office/officeart/2005/8/layout/orgChart1"/>
    <dgm:cxn modelId="{416FA504-AD22-4ABA-ABE7-C47DFABBD0B5}" type="presParOf" srcId="{50645C5B-83B2-4DD8-9FF5-95A496FC2E04}" destId="{D087FB4B-09DA-4A42-9F4B-9FD5021BC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EEBC5-CFCA-43F7-ACCD-33AA52A30042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06A04F-46E9-4753-9F4C-53A86BD1345C}">
      <dgm:prSet phldrT="[Текст]" custT="1"/>
      <dgm:spPr/>
      <dgm:t>
        <a:bodyPr/>
        <a:lstStyle/>
        <a:p>
          <a:r>
            <a:rPr lang="ru-RU" sz="2000" b="1" i="1" dirty="0" smtClean="0"/>
            <a:t>БК РФ</a:t>
          </a:r>
          <a:endParaRPr lang="ru-RU" sz="2000" b="1" i="1" dirty="0"/>
        </a:p>
      </dgm:t>
    </dgm:pt>
    <dgm:pt modelId="{4724B7B4-3247-4942-B465-13328F43A4FB}" type="parTrans" cxnId="{6E0AC9E4-B2B6-459B-A313-09943E1D24C4}">
      <dgm:prSet/>
      <dgm:spPr/>
      <dgm:t>
        <a:bodyPr/>
        <a:lstStyle/>
        <a:p>
          <a:endParaRPr lang="ru-RU"/>
        </a:p>
      </dgm:t>
    </dgm:pt>
    <dgm:pt modelId="{C8358403-ECFE-4F82-8E64-DEC5E7B6D1D1}" type="sibTrans" cxnId="{6E0AC9E4-B2B6-459B-A313-09943E1D24C4}">
      <dgm:prSet/>
      <dgm:spPr/>
      <dgm:t>
        <a:bodyPr/>
        <a:lstStyle/>
        <a:p>
          <a:endParaRPr lang="ru-RU"/>
        </a:p>
      </dgm:t>
    </dgm:pt>
    <dgm:pt modelId="{3A0EC2D9-ECE0-48AA-9A45-6A0E4E44EAB1}">
      <dgm:prSet phldrT="[Текст]" custT="1"/>
      <dgm:spPr/>
      <dgm:t>
        <a:bodyPr/>
        <a:lstStyle/>
        <a:p>
          <a:r>
            <a:rPr lang="ru-RU" sz="1600" b="1" i="1" dirty="0" smtClean="0"/>
            <a:t>№44-ФЗ</a:t>
          </a:r>
          <a:endParaRPr lang="ru-RU" sz="1600" b="1" i="1" dirty="0"/>
        </a:p>
      </dgm:t>
    </dgm:pt>
    <dgm:pt modelId="{AE50D4CF-B3A8-46BF-9E82-54BF20E776E5}" type="parTrans" cxnId="{6970D870-76CA-4CDA-9C63-029DE7F605C4}">
      <dgm:prSet/>
      <dgm:spPr/>
      <dgm:t>
        <a:bodyPr/>
        <a:lstStyle/>
        <a:p>
          <a:endParaRPr lang="ru-RU"/>
        </a:p>
      </dgm:t>
    </dgm:pt>
    <dgm:pt modelId="{D84D43AB-D4CB-45B7-BC4A-4F86730E549C}" type="sibTrans" cxnId="{6970D870-76CA-4CDA-9C63-029DE7F605C4}">
      <dgm:prSet/>
      <dgm:spPr/>
      <dgm:t>
        <a:bodyPr/>
        <a:lstStyle/>
        <a:p>
          <a:endParaRPr lang="ru-RU"/>
        </a:p>
      </dgm:t>
    </dgm:pt>
    <dgm:pt modelId="{D7463F16-9267-4F4E-9C1A-83A1DF992DB6}">
      <dgm:prSet phldrT="[Текст]" custT="1"/>
      <dgm:spPr/>
      <dgm:t>
        <a:bodyPr/>
        <a:lstStyle/>
        <a:p>
          <a:r>
            <a:rPr lang="ru-RU" sz="1200" b="1" i="1" dirty="0" smtClean="0"/>
            <a:t>Региональная практика</a:t>
          </a:r>
          <a:endParaRPr lang="ru-RU" sz="1200" b="1" i="1" dirty="0"/>
        </a:p>
      </dgm:t>
    </dgm:pt>
    <dgm:pt modelId="{D2BF7B7A-7AC9-4F0C-8092-AAA6FAED6A41}" type="parTrans" cxnId="{DB2FA538-00FC-4008-AE0D-AE950A48B4C2}">
      <dgm:prSet/>
      <dgm:spPr/>
      <dgm:t>
        <a:bodyPr/>
        <a:lstStyle/>
        <a:p>
          <a:endParaRPr lang="ru-RU"/>
        </a:p>
      </dgm:t>
    </dgm:pt>
    <dgm:pt modelId="{188BF9BD-D8C3-4C00-A982-3B01194D55CB}" type="sibTrans" cxnId="{DB2FA538-00FC-4008-AE0D-AE950A48B4C2}">
      <dgm:prSet/>
      <dgm:spPr/>
      <dgm:t>
        <a:bodyPr/>
        <a:lstStyle/>
        <a:p>
          <a:endParaRPr lang="ru-RU"/>
        </a:p>
      </dgm:t>
    </dgm:pt>
    <dgm:pt modelId="{67DB1CD6-2FA4-4AFF-8943-F06EF61D9342}">
      <dgm:prSet phldrT="[Текст]" custT="1"/>
      <dgm:spPr>
        <a:ln w="44450" cmpd="sng">
          <a:noFill/>
        </a:ln>
      </dgm:spPr>
      <dgm:t>
        <a:bodyPr/>
        <a:lstStyle/>
        <a:p>
          <a:pPr algn="ctr"/>
          <a:r>
            <a:rPr lang="ru-RU" sz="1400" b="1" i="1" dirty="0" smtClean="0"/>
            <a:t>Федеральный стандарт ВГ(М)ФК «Организация и проведение контрольных мероприятий</a:t>
          </a:r>
          <a:endParaRPr lang="ru-RU" sz="1400" b="1" i="1" dirty="0"/>
        </a:p>
      </dgm:t>
    </dgm:pt>
    <dgm:pt modelId="{FA9615D9-C789-4EFA-8FA2-DAA948AB228B}" type="parTrans" cxnId="{E6DA57A4-0319-4ED0-AFC0-D916FB4D217F}">
      <dgm:prSet/>
      <dgm:spPr/>
      <dgm:t>
        <a:bodyPr/>
        <a:lstStyle/>
        <a:p>
          <a:endParaRPr lang="ru-RU"/>
        </a:p>
      </dgm:t>
    </dgm:pt>
    <dgm:pt modelId="{657B1EF3-A675-42F3-ADF4-A2277A483121}" type="sibTrans" cxnId="{E6DA57A4-0319-4ED0-AFC0-D916FB4D217F}">
      <dgm:prSet/>
      <dgm:spPr/>
      <dgm:t>
        <a:bodyPr/>
        <a:lstStyle/>
        <a:p>
          <a:endParaRPr lang="ru-RU"/>
        </a:p>
      </dgm:t>
    </dgm:pt>
    <dgm:pt modelId="{FEC2B838-9299-4A12-9C60-60C1FA8B0A92}">
      <dgm:prSet phldrT="[Текст]"/>
      <dgm:spPr/>
      <dgm:t>
        <a:bodyPr/>
        <a:lstStyle/>
        <a:p>
          <a:endParaRPr lang="ru-RU" dirty="0"/>
        </a:p>
      </dgm:t>
    </dgm:pt>
    <dgm:pt modelId="{A579304A-332B-4D6E-8A98-16D147A52B71}" type="parTrans" cxnId="{45ECCC5B-1533-4EA4-A9CC-554E1A2FEA83}">
      <dgm:prSet/>
      <dgm:spPr/>
      <dgm:t>
        <a:bodyPr/>
        <a:lstStyle/>
        <a:p>
          <a:endParaRPr lang="ru-RU"/>
        </a:p>
      </dgm:t>
    </dgm:pt>
    <dgm:pt modelId="{77F21FDE-510E-4D2B-BBC2-5099C7B9EA3C}" type="sibTrans" cxnId="{45ECCC5B-1533-4EA4-A9CC-554E1A2FEA83}">
      <dgm:prSet/>
      <dgm:spPr/>
      <dgm:t>
        <a:bodyPr/>
        <a:lstStyle/>
        <a:p>
          <a:endParaRPr lang="ru-RU"/>
        </a:p>
      </dgm:t>
    </dgm:pt>
    <dgm:pt modelId="{B914B4DF-9359-411F-A723-5396F33F12C8}" type="pres">
      <dgm:prSet presAssocID="{7E8EEBC5-CFCA-43F7-ACCD-33AA52A300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BC420-6760-4F9E-A718-69D7878895C8}" type="pres">
      <dgm:prSet presAssocID="{7E8EEBC5-CFCA-43F7-ACCD-33AA52A30042}" presName="ellipse" presStyleLbl="trBgShp" presStyleIdx="0" presStyleCnt="1"/>
      <dgm:spPr/>
    </dgm:pt>
    <dgm:pt modelId="{C3E1AEF1-3A25-4AD9-8868-AFF4F78BAEA3}" type="pres">
      <dgm:prSet presAssocID="{7E8EEBC5-CFCA-43F7-ACCD-33AA52A30042}" presName="arrow1" presStyleLbl="fgShp" presStyleIdx="0" presStyleCnt="1" custLinFactNeighborY="-12813"/>
      <dgm:spPr>
        <a:solidFill>
          <a:srgbClr val="B12726"/>
        </a:solidFill>
      </dgm:spPr>
    </dgm:pt>
    <dgm:pt modelId="{1E8295B5-45D5-441D-8525-E269B14B5987}" type="pres">
      <dgm:prSet presAssocID="{7E8EEBC5-CFCA-43F7-ACCD-33AA52A30042}" presName="rectangle" presStyleLbl="revTx" presStyleIdx="0" presStyleCnt="1" custScaleX="159058" custScaleY="122832" custLinFactNeighborX="1200" custLinFactNeighborY="2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DA4B8-FBE8-40A4-B36C-5D76DE1EC016}" type="pres">
      <dgm:prSet presAssocID="{3A0EC2D9-ECE0-48AA-9A45-6A0E4E44EAB1}" presName="item1" presStyleLbl="node1" presStyleIdx="0" presStyleCnt="3" custScaleX="175911" custScaleY="166801" custLinFactNeighborX="-12953" custLinFactNeighborY="-2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9906-ED73-4555-A6EE-E4B468E50981}" type="pres">
      <dgm:prSet presAssocID="{D7463F16-9267-4F4E-9C1A-83A1DF992DB6}" presName="item2" presStyleLbl="node1" presStyleIdx="1" presStyleCnt="3" custScaleX="115873" custScaleY="105486" custLinFactNeighborY="-2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183A4-612A-45E5-955F-E5E24E350664}" type="pres">
      <dgm:prSet presAssocID="{67DB1CD6-2FA4-4AFF-8943-F06EF61D9342}" presName="item3" presStyleLbl="node1" presStyleIdx="2" presStyleCnt="3" custScaleX="124127" custScaleY="120622" custLinFactNeighborY="-2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895B0-124F-4C74-BEF0-8389F8C6AA30}" type="pres">
      <dgm:prSet presAssocID="{7E8EEBC5-CFCA-43F7-ACCD-33AA52A30042}" presName="funnel" presStyleLbl="trAlignAcc1" presStyleIdx="0" presStyleCnt="1" custScaleX="112245" custLinFactNeighborY="-1443"/>
      <dgm:spPr/>
    </dgm:pt>
  </dgm:ptLst>
  <dgm:cxnLst>
    <dgm:cxn modelId="{45ECCC5B-1533-4EA4-A9CC-554E1A2FEA83}" srcId="{7E8EEBC5-CFCA-43F7-ACCD-33AA52A30042}" destId="{FEC2B838-9299-4A12-9C60-60C1FA8B0A92}" srcOrd="4" destOrd="0" parTransId="{A579304A-332B-4D6E-8A98-16D147A52B71}" sibTransId="{77F21FDE-510E-4D2B-BBC2-5099C7B9EA3C}"/>
    <dgm:cxn modelId="{DB2FA538-00FC-4008-AE0D-AE950A48B4C2}" srcId="{7E8EEBC5-CFCA-43F7-ACCD-33AA52A30042}" destId="{D7463F16-9267-4F4E-9C1A-83A1DF992DB6}" srcOrd="2" destOrd="0" parTransId="{D2BF7B7A-7AC9-4F0C-8092-AAA6FAED6A41}" sibTransId="{188BF9BD-D8C3-4C00-A982-3B01194D55CB}"/>
    <dgm:cxn modelId="{92DCA07F-0258-4390-B97C-4707F0E05AA3}" type="presOf" srcId="{D7463F16-9267-4F4E-9C1A-83A1DF992DB6}" destId="{396DA4B8-FBE8-40A4-B36C-5D76DE1EC016}" srcOrd="0" destOrd="0" presId="urn:microsoft.com/office/officeart/2005/8/layout/funnel1"/>
    <dgm:cxn modelId="{E6DA57A4-0319-4ED0-AFC0-D916FB4D217F}" srcId="{7E8EEBC5-CFCA-43F7-ACCD-33AA52A30042}" destId="{67DB1CD6-2FA4-4AFF-8943-F06EF61D9342}" srcOrd="3" destOrd="0" parTransId="{FA9615D9-C789-4EFA-8FA2-DAA948AB228B}" sibTransId="{657B1EF3-A675-42F3-ADF4-A2277A483121}"/>
    <dgm:cxn modelId="{033B99C7-8F20-444C-9C01-7B53362EFC9C}" type="presOf" srcId="{7E8EEBC5-CFCA-43F7-ACCD-33AA52A30042}" destId="{B914B4DF-9359-411F-A723-5396F33F12C8}" srcOrd="0" destOrd="0" presId="urn:microsoft.com/office/officeart/2005/8/layout/funnel1"/>
    <dgm:cxn modelId="{6970D870-76CA-4CDA-9C63-029DE7F605C4}" srcId="{7E8EEBC5-CFCA-43F7-ACCD-33AA52A30042}" destId="{3A0EC2D9-ECE0-48AA-9A45-6A0E4E44EAB1}" srcOrd="1" destOrd="0" parTransId="{AE50D4CF-B3A8-46BF-9E82-54BF20E776E5}" sibTransId="{D84D43AB-D4CB-45B7-BC4A-4F86730E549C}"/>
    <dgm:cxn modelId="{6E0AC9E4-B2B6-459B-A313-09943E1D24C4}" srcId="{7E8EEBC5-CFCA-43F7-ACCD-33AA52A30042}" destId="{5A06A04F-46E9-4753-9F4C-53A86BD1345C}" srcOrd="0" destOrd="0" parTransId="{4724B7B4-3247-4942-B465-13328F43A4FB}" sibTransId="{C8358403-ECFE-4F82-8E64-DEC5E7B6D1D1}"/>
    <dgm:cxn modelId="{8B84F957-9597-4977-BB1B-B05DBE41F5DF}" type="presOf" srcId="{67DB1CD6-2FA4-4AFF-8943-F06EF61D9342}" destId="{1E8295B5-45D5-441D-8525-E269B14B5987}" srcOrd="0" destOrd="0" presId="urn:microsoft.com/office/officeart/2005/8/layout/funnel1"/>
    <dgm:cxn modelId="{0CE774B8-A79B-4FFE-9477-396CD72F23C8}" type="presOf" srcId="{5A06A04F-46E9-4753-9F4C-53A86BD1345C}" destId="{711183A4-612A-45E5-955F-E5E24E350664}" srcOrd="0" destOrd="0" presId="urn:microsoft.com/office/officeart/2005/8/layout/funnel1"/>
    <dgm:cxn modelId="{86EE0CD8-07AB-428C-A5CF-DDC3305C197F}" type="presOf" srcId="{3A0EC2D9-ECE0-48AA-9A45-6A0E4E44EAB1}" destId="{5F2C9906-ED73-4555-A6EE-E4B468E50981}" srcOrd="0" destOrd="0" presId="urn:microsoft.com/office/officeart/2005/8/layout/funnel1"/>
    <dgm:cxn modelId="{F61D1489-0A47-4ADE-A232-56842BD8D66F}" type="presParOf" srcId="{B914B4DF-9359-411F-A723-5396F33F12C8}" destId="{ED9BC420-6760-4F9E-A718-69D7878895C8}" srcOrd="0" destOrd="0" presId="urn:microsoft.com/office/officeart/2005/8/layout/funnel1"/>
    <dgm:cxn modelId="{781A1E33-8AE1-4B6A-90C1-A0D6BDABFBD8}" type="presParOf" srcId="{B914B4DF-9359-411F-A723-5396F33F12C8}" destId="{C3E1AEF1-3A25-4AD9-8868-AFF4F78BAEA3}" srcOrd="1" destOrd="0" presId="urn:microsoft.com/office/officeart/2005/8/layout/funnel1"/>
    <dgm:cxn modelId="{C822FF75-63A0-4363-9AEF-16F5D1260E87}" type="presParOf" srcId="{B914B4DF-9359-411F-A723-5396F33F12C8}" destId="{1E8295B5-45D5-441D-8525-E269B14B5987}" srcOrd="2" destOrd="0" presId="urn:microsoft.com/office/officeart/2005/8/layout/funnel1"/>
    <dgm:cxn modelId="{9D079429-C43F-44A1-8CB8-4E2AA1254502}" type="presParOf" srcId="{B914B4DF-9359-411F-A723-5396F33F12C8}" destId="{396DA4B8-FBE8-40A4-B36C-5D76DE1EC016}" srcOrd="3" destOrd="0" presId="urn:microsoft.com/office/officeart/2005/8/layout/funnel1"/>
    <dgm:cxn modelId="{6092B6FF-020F-4400-BAF6-FC199F5B5A4A}" type="presParOf" srcId="{B914B4DF-9359-411F-A723-5396F33F12C8}" destId="{5F2C9906-ED73-4555-A6EE-E4B468E50981}" srcOrd="4" destOrd="0" presId="urn:microsoft.com/office/officeart/2005/8/layout/funnel1"/>
    <dgm:cxn modelId="{59E30FC9-31D2-4B87-ACC1-A69BD6E56884}" type="presParOf" srcId="{B914B4DF-9359-411F-A723-5396F33F12C8}" destId="{711183A4-612A-45E5-955F-E5E24E350664}" srcOrd="5" destOrd="0" presId="urn:microsoft.com/office/officeart/2005/8/layout/funnel1"/>
    <dgm:cxn modelId="{D1382A3F-9F0A-4A75-AE42-840BD84089F0}" type="presParOf" srcId="{B914B4DF-9359-411F-A723-5396F33F12C8}" destId="{777895B0-124F-4C74-BEF0-8389F8C6AA30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AA434-61A4-4D34-AEBC-7722287DF172}">
      <dsp:nvSpPr>
        <dsp:cNvPr id="0" name=""/>
        <dsp:cNvSpPr/>
      </dsp:nvSpPr>
      <dsp:spPr>
        <a:xfrm>
          <a:off x="4626533" y="1147102"/>
          <a:ext cx="3198802" cy="40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0"/>
              </a:lnTo>
              <a:lnTo>
                <a:pt x="3198802" y="195140"/>
              </a:lnTo>
              <a:lnTo>
                <a:pt x="3198802" y="4057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93E8A-C792-4160-95C0-47099686FE14}">
      <dsp:nvSpPr>
        <dsp:cNvPr id="0" name=""/>
        <dsp:cNvSpPr/>
      </dsp:nvSpPr>
      <dsp:spPr>
        <a:xfrm>
          <a:off x="4580813" y="1147102"/>
          <a:ext cx="91440" cy="388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76"/>
              </a:lnTo>
              <a:lnTo>
                <a:pt x="47535" y="177576"/>
              </a:lnTo>
              <a:lnTo>
                <a:pt x="47535" y="3882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F19D1-C9E1-454C-ABB5-189DD55EBE51}">
      <dsp:nvSpPr>
        <dsp:cNvPr id="0" name=""/>
        <dsp:cNvSpPr/>
      </dsp:nvSpPr>
      <dsp:spPr>
        <a:xfrm>
          <a:off x="1420096" y="1147102"/>
          <a:ext cx="3206436" cy="405788"/>
        </a:xfrm>
        <a:custGeom>
          <a:avLst/>
          <a:gdLst/>
          <a:ahLst/>
          <a:cxnLst/>
          <a:rect l="0" t="0" r="0" b="0"/>
          <a:pathLst>
            <a:path>
              <a:moveTo>
                <a:pt x="3206436" y="0"/>
              </a:moveTo>
              <a:lnTo>
                <a:pt x="3206436" y="195140"/>
              </a:lnTo>
              <a:lnTo>
                <a:pt x="0" y="195140"/>
              </a:lnTo>
              <a:lnTo>
                <a:pt x="0" y="4057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8DB74-B0C5-4520-A8A8-3089C9EC7F8B}">
      <dsp:nvSpPr>
        <dsp:cNvPr id="0" name=""/>
        <dsp:cNvSpPr/>
      </dsp:nvSpPr>
      <dsp:spPr>
        <a:xfrm>
          <a:off x="2232245" y="144015"/>
          <a:ext cx="4788574" cy="10030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Основные задачи</a:t>
          </a:r>
          <a:endParaRPr lang="ru-RU" sz="3200" b="1" kern="1200" dirty="0"/>
        </a:p>
      </dsp:txBody>
      <dsp:txXfrm>
        <a:off x="2232245" y="144015"/>
        <a:ext cx="4788574" cy="1003086"/>
      </dsp:txXfrm>
    </dsp:sp>
    <dsp:sp modelId="{74247B63-1498-423E-8717-9E4C257E0F22}">
      <dsp:nvSpPr>
        <dsp:cNvPr id="0" name=""/>
        <dsp:cNvSpPr/>
      </dsp:nvSpPr>
      <dsp:spPr>
        <a:xfrm>
          <a:off x="1130" y="1552890"/>
          <a:ext cx="2837932" cy="16309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Классификация нарушений</a:t>
          </a:r>
          <a:endParaRPr lang="ru-RU" sz="2400" b="1" i="1" kern="1200" dirty="0"/>
        </a:p>
      </dsp:txBody>
      <dsp:txXfrm>
        <a:off x="1130" y="1552890"/>
        <a:ext cx="2837932" cy="1630968"/>
      </dsp:txXfrm>
    </dsp:sp>
    <dsp:sp modelId="{5778DC78-CF89-498E-A2EB-1F4D52C88E0B}">
      <dsp:nvSpPr>
        <dsp:cNvPr id="0" name=""/>
        <dsp:cNvSpPr/>
      </dsp:nvSpPr>
      <dsp:spPr>
        <a:xfrm>
          <a:off x="3240357" y="1535326"/>
          <a:ext cx="2775981" cy="16309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Разработка стандартов ВГФК</a:t>
          </a:r>
          <a:endParaRPr lang="ru-RU" sz="2400" b="1" i="1" kern="1200" dirty="0"/>
        </a:p>
      </dsp:txBody>
      <dsp:txXfrm>
        <a:off x="3240357" y="1535326"/>
        <a:ext cx="2775981" cy="1630968"/>
      </dsp:txXfrm>
    </dsp:sp>
    <dsp:sp modelId="{CC089D46-B6FF-42CD-AE9B-AD22C5D3BE8C}">
      <dsp:nvSpPr>
        <dsp:cNvPr id="0" name=""/>
        <dsp:cNvSpPr/>
      </dsp:nvSpPr>
      <dsp:spPr>
        <a:xfrm>
          <a:off x="6457637" y="1552890"/>
          <a:ext cx="2735396" cy="16309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52400" dist="38100" dir="2700000" sx="102000" sy="102000" algn="tl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Синхронизация норм БК и 44-ФЗ</a:t>
          </a:r>
          <a:endParaRPr lang="ru-RU" sz="2400" b="1" i="1" kern="1200" dirty="0"/>
        </a:p>
      </dsp:txBody>
      <dsp:txXfrm>
        <a:off x="6457637" y="1552890"/>
        <a:ext cx="2735396" cy="1630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BC420-6760-4F9E-A718-69D7878895C8}">
      <dsp:nvSpPr>
        <dsp:cNvPr id="0" name=""/>
        <dsp:cNvSpPr/>
      </dsp:nvSpPr>
      <dsp:spPr>
        <a:xfrm>
          <a:off x="660939" y="274417"/>
          <a:ext cx="2415332" cy="83881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1AEF1-3A25-4AD9-8868-AFF4F78BAEA3}">
      <dsp:nvSpPr>
        <dsp:cNvPr id="0" name=""/>
        <dsp:cNvSpPr/>
      </dsp:nvSpPr>
      <dsp:spPr>
        <a:xfrm>
          <a:off x="1638307" y="2290001"/>
          <a:ext cx="468087" cy="299576"/>
        </a:xfrm>
        <a:prstGeom prst="downArrow">
          <a:avLst/>
        </a:prstGeom>
        <a:solidFill>
          <a:srgbClr val="B127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8295B5-45D5-441D-8525-E269B14B5987}">
      <dsp:nvSpPr>
        <dsp:cNvPr id="0" name=""/>
        <dsp:cNvSpPr/>
      </dsp:nvSpPr>
      <dsp:spPr>
        <a:xfrm>
          <a:off x="112438" y="2618831"/>
          <a:ext cx="3573748" cy="689953"/>
        </a:xfrm>
        <a:prstGeom prst="rect">
          <a:avLst/>
        </a:prstGeom>
        <a:noFill/>
        <a:ln w="44450"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Федеральный стандарт ВГ(М)ФК «Организация и проведение контрольных мероприятий</a:t>
          </a:r>
          <a:endParaRPr lang="ru-RU" sz="1400" b="1" i="1" kern="1200" dirty="0"/>
        </a:p>
      </dsp:txBody>
      <dsp:txXfrm>
        <a:off x="112438" y="2618831"/>
        <a:ext cx="3573748" cy="689953"/>
      </dsp:txXfrm>
    </dsp:sp>
    <dsp:sp modelId="{396DA4B8-FBE8-40A4-B36C-5D76DE1EC016}">
      <dsp:nvSpPr>
        <dsp:cNvPr id="0" name=""/>
        <dsp:cNvSpPr/>
      </dsp:nvSpPr>
      <dsp:spPr>
        <a:xfrm>
          <a:off x="1110138" y="682838"/>
          <a:ext cx="1482152" cy="14053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Региональная практика</a:t>
          </a:r>
          <a:endParaRPr lang="ru-RU" sz="1200" b="1" i="1" kern="1200" dirty="0"/>
        </a:p>
      </dsp:txBody>
      <dsp:txXfrm>
        <a:off x="1327194" y="888653"/>
        <a:ext cx="1048040" cy="993765"/>
      </dsp:txXfrm>
    </dsp:sp>
    <dsp:sp modelId="{5F2C9906-ED73-4555-A6EE-E4B468E50981}">
      <dsp:nvSpPr>
        <dsp:cNvPr id="0" name=""/>
        <dsp:cNvSpPr/>
      </dsp:nvSpPr>
      <dsp:spPr>
        <a:xfrm>
          <a:off x="869305" y="322183"/>
          <a:ext cx="976297" cy="888780"/>
        </a:xfrm>
        <a:prstGeom prst="ellipse">
          <a:avLst/>
        </a:prstGeom>
        <a:gradFill rotWithShape="0">
          <a:gsLst>
            <a:gs pos="0">
              <a:schemeClr val="accent5">
                <a:hueOff val="138981"/>
                <a:satOff val="-4247"/>
                <a:lumOff val="-4705"/>
                <a:alphaOff val="0"/>
                <a:shade val="51000"/>
                <a:satMod val="130000"/>
              </a:schemeClr>
            </a:gs>
            <a:gs pos="80000">
              <a:schemeClr val="accent5">
                <a:hueOff val="138981"/>
                <a:satOff val="-4247"/>
                <a:lumOff val="-4705"/>
                <a:alphaOff val="0"/>
                <a:shade val="93000"/>
                <a:satMod val="130000"/>
              </a:schemeClr>
            </a:gs>
            <a:gs pos="100000">
              <a:schemeClr val="accent5">
                <a:hueOff val="138981"/>
                <a:satOff val="-4247"/>
                <a:lumOff val="-47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№44-ФЗ</a:t>
          </a:r>
          <a:endParaRPr lang="ru-RU" sz="1600" b="1" i="1" kern="1200" dirty="0"/>
        </a:p>
      </dsp:txBody>
      <dsp:txXfrm>
        <a:off x="1012280" y="452342"/>
        <a:ext cx="690347" cy="628462"/>
      </dsp:txXfrm>
    </dsp:sp>
    <dsp:sp modelId="{711183A4-612A-45E5-955F-E5E24E350664}">
      <dsp:nvSpPr>
        <dsp:cNvPr id="0" name=""/>
        <dsp:cNvSpPr/>
      </dsp:nvSpPr>
      <dsp:spPr>
        <a:xfrm>
          <a:off x="1695814" y="54707"/>
          <a:ext cx="1045841" cy="1016310"/>
        </a:xfrm>
        <a:prstGeom prst="ellipse">
          <a:avLst/>
        </a:prstGeom>
        <a:gradFill rotWithShape="0">
          <a:gsLst>
            <a:gs pos="0">
              <a:schemeClr val="accent5">
                <a:hueOff val="277961"/>
                <a:satOff val="-8493"/>
                <a:lumOff val="-9411"/>
                <a:alphaOff val="0"/>
                <a:shade val="51000"/>
                <a:satMod val="130000"/>
              </a:schemeClr>
            </a:gs>
            <a:gs pos="80000">
              <a:schemeClr val="accent5">
                <a:hueOff val="277961"/>
                <a:satOff val="-8493"/>
                <a:lumOff val="-9411"/>
                <a:alphaOff val="0"/>
                <a:shade val="93000"/>
                <a:satMod val="130000"/>
              </a:schemeClr>
            </a:gs>
            <a:gs pos="100000">
              <a:schemeClr val="accent5">
                <a:hueOff val="277961"/>
                <a:satOff val="-8493"/>
                <a:lumOff val="-9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БК РФ</a:t>
          </a:r>
          <a:endParaRPr lang="ru-RU" sz="2000" b="1" i="1" kern="1200" dirty="0"/>
        </a:p>
      </dsp:txBody>
      <dsp:txXfrm>
        <a:off x="1848974" y="203542"/>
        <a:ext cx="739521" cy="718640"/>
      </dsp:txXfrm>
    </dsp:sp>
    <dsp:sp modelId="{777895B0-124F-4C74-BEF0-8389F8C6AA30}">
      <dsp:nvSpPr>
        <dsp:cNvPr id="0" name=""/>
        <dsp:cNvSpPr/>
      </dsp:nvSpPr>
      <dsp:spPr>
        <a:xfrm>
          <a:off x="401216" y="141177"/>
          <a:ext cx="2942268" cy="20970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03FC59B3-EBAE-4C54-8B05-81940FBBBB51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3"/>
            <a:ext cx="2945659" cy="496332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83"/>
            <a:ext cx="2945659" cy="496332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E2205A37-A2C8-427C-A591-45E0C34F6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5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5A37-A2C8-427C-A591-45E0C34F67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5A37-A2C8-427C-A591-45E0C34F67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8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8"/>
            <a:ext cx="9554526" cy="686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Месяц, год 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98" y="3593790"/>
            <a:ext cx="6554851" cy="622920"/>
          </a:xfrm>
        </p:spPr>
        <p:txBody>
          <a:bodyPr>
            <a:normAutofit/>
          </a:bodyPr>
          <a:lstStyle>
            <a:lvl1pPr marL="0" indent="0" algn="l">
              <a:buNone/>
              <a:defRPr sz="2167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497" y="2564904"/>
            <a:ext cx="6554852" cy="977038"/>
          </a:xfrm>
        </p:spPr>
        <p:txBody>
          <a:bodyPr anchor="ctr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56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758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94471" y="6453337"/>
            <a:ext cx="23114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74CCD72-1574-4D2D-BB8F-B9160B3F4D0F}" type="datetime1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71269" y="6453337"/>
            <a:ext cx="23114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471" y="22312"/>
            <a:ext cx="8915400" cy="432048"/>
          </a:xfrm>
        </p:spPr>
        <p:txBody>
          <a:bodyPr anchor="t"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746" y="533304"/>
            <a:ext cx="6554851" cy="622920"/>
          </a:xfrm>
        </p:spPr>
        <p:txBody>
          <a:bodyPr>
            <a:normAutofit/>
          </a:bodyPr>
          <a:lstStyle>
            <a:lvl1pPr marL="0" indent="0" algn="ctr">
              <a:buNone/>
              <a:defRPr sz="2167">
                <a:solidFill>
                  <a:schemeClr val="accent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880"/>
            <a:ext cx="9904530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590" name="Rectangle 6"/>
          <p:cNvSpPr>
            <a:spLocks noChangeArrowheads="1"/>
          </p:cNvSpPr>
          <p:nvPr userDrawn="1"/>
        </p:nvSpPr>
        <p:spPr bwMode="auto">
          <a:xfrm>
            <a:off x="0" y="2880"/>
            <a:ext cx="9904530" cy="6855120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591" name="Freeform 7"/>
          <p:cNvSpPr>
            <a:spLocks/>
          </p:cNvSpPr>
          <p:nvPr userDrawn="1"/>
        </p:nvSpPr>
        <p:spPr bwMode="auto">
          <a:xfrm>
            <a:off x="0" y="2880"/>
            <a:ext cx="4060343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3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3" h="14283">
                <a:moveTo>
                  <a:pt x="0" y="0"/>
                </a:moveTo>
                <a:lnTo>
                  <a:pt x="1373" y="0"/>
                </a:lnTo>
                <a:lnTo>
                  <a:pt x="8283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643" name="Freeform 59"/>
          <p:cNvSpPr>
            <a:spLocks/>
          </p:cNvSpPr>
          <p:nvPr userDrawn="1"/>
        </p:nvSpPr>
        <p:spPr bwMode="auto">
          <a:xfrm>
            <a:off x="8605985" y="5514621"/>
            <a:ext cx="795598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59"/>
              </a:cxn>
              <a:cxn ang="0">
                <a:pos x="10" y="1603"/>
              </a:cxn>
              <a:cxn ang="0">
                <a:pos x="27" y="1644"/>
              </a:cxn>
              <a:cxn ang="0">
                <a:pos x="51" y="1679"/>
              </a:cxn>
              <a:cxn ang="0">
                <a:pos x="82" y="1709"/>
              </a:cxn>
              <a:cxn ang="0">
                <a:pos x="118" y="1733"/>
              </a:cxn>
              <a:cxn ang="0">
                <a:pos x="157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10" y="1764"/>
              </a:cxn>
              <a:cxn ang="0">
                <a:pos x="647" y="1769"/>
              </a:cxn>
              <a:cxn ang="0">
                <a:pos x="683" y="1779"/>
              </a:cxn>
              <a:cxn ang="0">
                <a:pos x="714" y="1792"/>
              </a:cxn>
              <a:cxn ang="0">
                <a:pos x="743" y="1808"/>
              </a:cxn>
              <a:cxn ang="0">
                <a:pos x="769" y="1828"/>
              </a:cxn>
              <a:cxn ang="0">
                <a:pos x="791" y="1850"/>
              </a:cxn>
              <a:cxn ang="0">
                <a:pos x="812" y="1875"/>
              </a:cxn>
              <a:cxn ang="0">
                <a:pos x="832" y="1850"/>
              </a:cxn>
              <a:cxn ang="0">
                <a:pos x="853" y="1828"/>
              </a:cxn>
              <a:cxn ang="0">
                <a:pos x="879" y="1808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4"/>
              </a:cxn>
              <a:cxn ang="0">
                <a:pos x="1057" y="1761"/>
              </a:cxn>
              <a:cxn ang="0">
                <a:pos x="1420" y="1760"/>
              </a:cxn>
              <a:cxn ang="0">
                <a:pos x="1464" y="1751"/>
              </a:cxn>
              <a:cxn ang="0">
                <a:pos x="1505" y="1733"/>
              </a:cxn>
              <a:cxn ang="0">
                <a:pos x="1540" y="1709"/>
              </a:cxn>
              <a:cxn ang="0">
                <a:pos x="1571" y="1679"/>
              </a:cxn>
              <a:cxn ang="0">
                <a:pos x="1596" y="1644"/>
              </a:cxn>
              <a:cxn ang="0">
                <a:pos x="1612" y="1603"/>
              </a:cxn>
              <a:cxn ang="0">
                <a:pos x="1621" y="1559"/>
              </a:cxn>
              <a:cxn ang="0">
                <a:pos x="1622" y="0"/>
              </a:cxn>
            </a:cxnLst>
            <a:rect l="0" t="0" r="r" b="b"/>
            <a:pathLst>
              <a:path w="1622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1" y="1559"/>
                </a:lnTo>
                <a:lnTo>
                  <a:pt x="5" y="1582"/>
                </a:lnTo>
                <a:lnTo>
                  <a:pt x="10" y="1603"/>
                </a:lnTo>
                <a:lnTo>
                  <a:pt x="17" y="1624"/>
                </a:lnTo>
                <a:lnTo>
                  <a:pt x="27" y="1644"/>
                </a:lnTo>
                <a:lnTo>
                  <a:pt x="39" y="1661"/>
                </a:lnTo>
                <a:lnTo>
                  <a:pt x="51" y="1679"/>
                </a:lnTo>
                <a:lnTo>
                  <a:pt x="67" y="1696"/>
                </a:lnTo>
                <a:lnTo>
                  <a:pt x="82" y="1709"/>
                </a:lnTo>
                <a:lnTo>
                  <a:pt x="99" y="1723"/>
                </a:lnTo>
                <a:lnTo>
                  <a:pt x="118" y="1733"/>
                </a:lnTo>
                <a:lnTo>
                  <a:pt x="137" y="1744"/>
                </a:lnTo>
                <a:lnTo>
                  <a:pt x="157" y="1751"/>
                </a:lnTo>
                <a:lnTo>
                  <a:pt x="180" y="1756"/>
                </a:lnTo>
                <a:lnTo>
                  <a:pt x="202" y="1760"/>
                </a:lnTo>
                <a:lnTo>
                  <a:pt x="224" y="1761"/>
                </a:lnTo>
                <a:lnTo>
                  <a:pt x="567" y="1761"/>
                </a:lnTo>
                <a:lnTo>
                  <a:pt x="588" y="1761"/>
                </a:lnTo>
                <a:lnTo>
                  <a:pt x="610" y="1764"/>
                </a:lnTo>
                <a:lnTo>
                  <a:pt x="629" y="1766"/>
                </a:lnTo>
                <a:lnTo>
                  <a:pt x="647" y="1769"/>
                </a:lnTo>
                <a:lnTo>
                  <a:pt x="666" y="1774"/>
                </a:lnTo>
                <a:lnTo>
                  <a:pt x="683" y="1779"/>
                </a:lnTo>
                <a:lnTo>
                  <a:pt x="699" y="1785"/>
                </a:lnTo>
                <a:lnTo>
                  <a:pt x="714" y="1792"/>
                </a:lnTo>
                <a:lnTo>
                  <a:pt x="730" y="1799"/>
                </a:lnTo>
                <a:lnTo>
                  <a:pt x="743" y="1808"/>
                </a:lnTo>
                <a:lnTo>
                  <a:pt x="756" y="1818"/>
                </a:lnTo>
                <a:lnTo>
                  <a:pt x="769" y="1828"/>
                </a:lnTo>
                <a:lnTo>
                  <a:pt x="780" y="1838"/>
                </a:lnTo>
                <a:lnTo>
                  <a:pt x="791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0" y="1862"/>
                </a:lnTo>
                <a:lnTo>
                  <a:pt x="832" y="1850"/>
                </a:lnTo>
                <a:lnTo>
                  <a:pt x="842" y="1838"/>
                </a:lnTo>
                <a:lnTo>
                  <a:pt x="853" y="1828"/>
                </a:lnTo>
                <a:lnTo>
                  <a:pt x="866" y="1818"/>
                </a:lnTo>
                <a:lnTo>
                  <a:pt x="879" y="1808"/>
                </a:lnTo>
                <a:lnTo>
                  <a:pt x="892" y="1799"/>
                </a:lnTo>
                <a:lnTo>
                  <a:pt x="908" y="1792"/>
                </a:lnTo>
                <a:lnTo>
                  <a:pt x="923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4"/>
                </a:lnTo>
                <a:lnTo>
                  <a:pt x="1034" y="1761"/>
                </a:lnTo>
                <a:lnTo>
                  <a:pt x="1057" y="1761"/>
                </a:lnTo>
                <a:lnTo>
                  <a:pt x="1398" y="1761"/>
                </a:lnTo>
                <a:lnTo>
                  <a:pt x="1420" y="1760"/>
                </a:lnTo>
                <a:lnTo>
                  <a:pt x="1443" y="1756"/>
                </a:lnTo>
                <a:lnTo>
                  <a:pt x="1464" y="1751"/>
                </a:lnTo>
                <a:lnTo>
                  <a:pt x="1485" y="1744"/>
                </a:lnTo>
                <a:lnTo>
                  <a:pt x="1505" y="1733"/>
                </a:lnTo>
                <a:lnTo>
                  <a:pt x="1523" y="1723"/>
                </a:lnTo>
                <a:lnTo>
                  <a:pt x="1540" y="1709"/>
                </a:lnTo>
                <a:lnTo>
                  <a:pt x="1557" y="1696"/>
                </a:lnTo>
                <a:lnTo>
                  <a:pt x="1571" y="1679"/>
                </a:lnTo>
                <a:lnTo>
                  <a:pt x="1584" y="1661"/>
                </a:lnTo>
                <a:lnTo>
                  <a:pt x="1596" y="1644"/>
                </a:lnTo>
                <a:lnTo>
                  <a:pt x="1605" y="1624"/>
                </a:lnTo>
                <a:lnTo>
                  <a:pt x="1612" y="1603"/>
                </a:lnTo>
                <a:lnTo>
                  <a:pt x="1617" y="1582"/>
                </a:lnTo>
                <a:lnTo>
                  <a:pt x="1621" y="1559"/>
                </a:lnTo>
                <a:lnTo>
                  <a:pt x="1622" y="1536"/>
                </a:lnTo>
                <a:lnTo>
                  <a:pt x="1622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644" name="Freeform 60"/>
          <p:cNvSpPr>
            <a:spLocks noEditPoints="1"/>
          </p:cNvSpPr>
          <p:nvPr userDrawn="1"/>
        </p:nvSpPr>
        <p:spPr bwMode="auto">
          <a:xfrm>
            <a:off x="8711868" y="5602452"/>
            <a:ext cx="589713" cy="669530"/>
          </a:xfrm>
          <a:custGeom>
            <a:avLst/>
            <a:gdLst/>
            <a:ahLst/>
            <a:cxnLst>
              <a:cxn ang="0">
                <a:pos x="395" y="1020"/>
              </a:cxn>
              <a:cxn ang="0">
                <a:pos x="345" y="1102"/>
              </a:cxn>
              <a:cxn ang="0">
                <a:pos x="466" y="1033"/>
              </a:cxn>
              <a:cxn ang="0">
                <a:pos x="851" y="956"/>
              </a:cxn>
              <a:cxn ang="0">
                <a:pos x="864" y="1015"/>
              </a:cxn>
              <a:cxn ang="0">
                <a:pos x="855" y="1193"/>
              </a:cxn>
              <a:cxn ang="0">
                <a:pos x="811" y="1003"/>
              </a:cxn>
              <a:cxn ang="0">
                <a:pos x="630" y="1022"/>
              </a:cxn>
              <a:cxn ang="0">
                <a:pos x="543" y="1063"/>
              </a:cxn>
              <a:cxn ang="0">
                <a:pos x="841" y="1318"/>
              </a:cxn>
              <a:cxn ang="0">
                <a:pos x="338" y="1201"/>
              </a:cxn>
              <a:cxn ang="0">
                <a:pos x="191" y="904"/>
              </a:cxn>
              <a:cxn ang="0">
                <a:pos x="216" y="985"/>
              </a:cxn>
              <a:cxn ang="0">
                <a:pos x="188" y="728"/>
              </a:cxn>
              <a:cxn ang="0">
                <a:pos x="270" y="176"/>
              </a:cxn>
              <a:cxn ang="0">
                <a:pos x="298" y="327"/>
              </a:cxn>
              <a:cxn ang="0">
                <a:pos x="218" y="459"/>
              </a:cxn>
              <a:cxn ang="0">
                <a:pos x="293" y="544"/>
              </a:cxn>
              <a:cxn ang="0">
                <a:pos x="366" y="647"/>
              </a:cxn>
              <a:cxn ang="0">
                <a:pos x="106" y="681"/>
              </a:cxn>
              <a:cxn ang="0">
                <a:pos x="44" y="696"/>
              </a:cxn>
              <a:cxn ang="0">
                <a:pos x="49" y="683"/>
              </a:cxn>
              <a:cxn ang="0">
                <a:pos x="49" y="837"/>
              </a:cxn>
              <a:cxn ang="0">
                <a:pos x="97" y="887"/>
              </a:cxn>
              <a:cxn ang="0">
                <a:pos x="102" y="1032"/>
              </a:cxn>
              <a:cxn ang="0">
                <a:pos x="163" y="1220"/>
              </a:cxn>
              <a:cxn ang="0">
                <a:pos x="192" y="1215"/>
              </a:cxn>
              <a:cxn ang="0">
                <a:pos x="310" y="1283"/>
              </a:cxn>
              <a:cxn ang="0">
                <a:pos x="438" y="1177"/>
              </a:cxn>
              <a:cxn ang="0">
                <a:pos x="456" y="1307"/>
              </a:cxn>
              <a:cxn ang="0">
                <a:pos x="372" y="1354"/>
              </a:cxn>
              <a:cxn ang="0">
                <a:pos x="520" y="1379"/>
              </a:cxn>
              <a:cxn ang="0">
                <a:pos x="631" y="1361"/>
              </a:cxn>
              <a:cxn ang="0">
                <a:pos x="654" y="1331"/>
              </a:cxn>
              <a:cxn ang="0">
                <a:pos x="564" y="1277"/>
              </a:cxn>
              <a:cxn ang="0">
                <a:pos x="703" y="1301"/>
              </a:cxn>
              <a:cxn ang="0">
                <a:pos x="779" y="1317"/>
              </a:cxn>
              <a:cxn ang="0">
                <a:pos x="775" y="1361"/>
              </a:cxn>
              <a:cxn ang="0">
                <a:pos x="928" y="1358"/>
              </a:cxn>
              <a:cxn ang="0">
                <a:pos x="982" y="1325"/>
              </a:cxn>
              <a:cxn ang="0">
                <a:pos x="962" y="1298"/>
              </a:cxn>
              <a:cxn ang="0">
                <a:pos x="913" y="1277"/>
              </a:cxn>
              <a:cxn ang="0">
                <a:pos x="1008" y="1114"/>
              </a:cxn>
              <a:cxn ang="0">
                <a:pos x="947" y="1001"/>
              </a:cxn>
              <a:cxn ang="0">
                <a:pos x="880" y="868"/>
              </a:cxn>
              <a:cxn ang="0">
                <a:pos x="1109" y="903"/>
              </a:cxn>
              <a:cxn ang="0">
                <a:pos x="1173" y="994"/>
              </a:cxn>
              <a:cxn ang="0">
                <a:pos x="1073" y="768"/>
              </a:cxn>
              <a:cxn ang="0">
                <a:pos x="1144" y="729"/>
              </a:cxn>
              <a:cxn ang="0">
                <a:pos x="1183" y="863"/>
              </a:cxn>
              <a:cxn ang="0">
                <a:pos x="1106" y="621"/>
              </a:cxn>
              <a:cxn ang="0">
                <a:pos x="1000" y="624"/>
              </a:cxn>
              <a:cxn ang="0">
                <a:pos x="987" y="416"/>
              </a:cxn>
              <a:cxn ang="0">
                <a:pos x="985" y="325"/>
              </a:cxn>
              <a:cxn ang="0">
                <a:pos x="871" y="187"/>
              </a:cxn>
              <a:cxn ang="0">
                <a:pos x="792" y="185"/>
              </a:cxn>
              <a:cxn ang="0">
                <a:pos x="632" y="153"/>
              </a:cxn>
              <a:cxn ang="0">
                <a:pos x="631" y="13"/>
              </a:cxn>
              <a:cxn ang="0">
                <a:pos x="452" y="28"/>
              </a:cxn>
              <a:cxn ang="0">
                <a:pos x="538" y="86"/>
              </a:cxn>
              <a:cxn ang="0">
                <a:pos x="457" y="196"/>
              </a:cxn>
              <a:cxn ang="0">
                <a:pos x="319" y="156"/>
              </a:cxn>
            </a:cxnLst>
            <a:rect l="0" t="0" r="r" b="b"/>
            <a:pathLst>
              <a:path w="1202" h="1393">
                <a:moveTo>
                  <a:pt x="211" y="1089"/>
                </a:moveTo>
                <a:lnTo>
                  <a:pt x="216" y="1076"/>
                </a:lnTo>
                <a:lnTo>
                  <a:pt x="221" y="1063"/>
                </a:lnTo>
                <a:lnTo>
                  <a:pt x="228" y="1053"/>
                </a:lnTo>
                <a:lnTo>
                  <a:pt x="237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0"/>
                </a:lnTo>
                <a:lnTo>
                  <a:pt x="313" y="1017"/>
                </a:lnTo>
                <a:lnTo>
                  <a:pt x="328" y="1012"/>
                </a:lnTo>
                <a:lnTo>
                  <a:pt x="345" y="1005"/>
                </a:lnTo>
                <a:lnTo>
                  <a:pt x="376" y="991"/>
                </a:lnTo>
                <a:lnTo>
                  <a:pt x="410" y="975"/>
                </a:lnTo>
                <a:lnTo>
                  <a:pt x="417" y="971"/>
                </a:lnTo>
                <a:lnTo>
                  <a:pt x="422" y="969"/>
                </a:lnTo>
                <a:lnTo>
                  <a:pt x="424" y="967"/>
                </a:lnTo>
                <a:lnTo>
                  <a:pt x="427" y="970"/>
                </a:lnTo>
                <a:lnTo>
                  <a:pt x="427" y="972"/>
                </a:lnTo>
                <a:lnTo>
                  <a:pt x="425" y="979"/>
                </a:lnTo>
                <a:lnTo>
                  <a:pt x="422" y="986"/>
                </a:lnTo>
                <a:lnTo>
                  <a:pt x="418" y="995"/>
                </a:lnTo>
                <a:lnTo>
                  <a:pt x="406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1"/>
                </a:lnTo>
                <a:lnTo>
                  <a:pt x="388" y="1034"/>
                </a:lnTo>
                <a:lnTo>
                  <a:pt x="386" y="1039"/>
                </a:lnTo>
                <a:lnTo>
                  <a:pt x="388" y="1044"/>
                </a:lnTo>
                <a:lnTo>
                  <a:pt x="389" y="1049"/>
                </a:lnTo>
                <a:lnTo>
                  <a:pt x="393" y="1055"/>
                </a:lnTo>
                <a:lnTo>
                  <a:pt x="398" y="1060"/>
                </a:lnTo>
                <a:lnTo>
                  <a:pt x="412" y="1067"/>
                </a:lnTo>
                <a:lnTo>
                  <a:pt x="420" y="1075"/>
                </a:lnTo>
                <a:lnTo>
                  <a:pt x="424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7" y="1087"/>
                </a:lnTo>
                <a:lnTo>
                  <a:pt x="408" y="1087"/>
                </a:lnTo>
                <a:lnTo>
                  <a:pt x="399" y="1087"/>
                </a:lnTo>
                <a:lnTo>
                  <a:pt x="391" y="1087"/>
                </a:lnTo>
                <a:lnTo>
                  <a:pt x="384" y="1090"/>
                </a:lnTo>
                <a:lnTo>
                  <a:pt x="376" y="1094"/>
                </a:lnTo>
                <a:lnTo>
                  <a:pt x="369" y="1097"/>
                </a:lnTo>
                <a:lnTo>
                  <a:pt x="361" y="1104"/>
                </a:lnTo>
                <a:lnTo>
                  <a:pt x="356" y="1102"/>
                </a:lnTo>
                <a:lnTo>
                  <a:pt x="351" y="1102"/>
                </a:lnTo>
                <a:lnTo>
                  <a:pt x="345" y="1102"/>
                </a:lnTo>
                <a:lnTo>
                  <a:pt x="338" y="1102"/>
                </a:lnTo>
                <a:lnTo>
                  <a:pt x="324" y="1106"/>
                </a:lnTo>
                <a:lnTo>
                  <a:pt x="309" y="1113"/>
                </a:lnTo>
                <a:lnTo>
                  <a:pt x="300" y="1109"/>
                </a:lnTo>
                <a:lnTo>
                  <a:pt x="290" y="1108"/>
                </a:lnTo>
                <a:lnTo>
                  <a:pt x="280" y="1108"/>
                </a:lnTo>
                <a:lnTo>
                  <a:pt x="269" y="1110"/>
                </a:lnTo>
                <a:lnTo>
                  <a:pt x="268" y="1108"/>
                </a:lnTo>
                <a:lnTo>
                  <a:pt x="265" y="1104"/>
                </a:lnTo>
                <a:lnTo>
                  <a:pt x="261" y="1102"/>
                </a:lnTo>
                <a:lnTo>
                  <a:pt x="257" y="1101"/>
                </a:lnTo>
                <a:lnTo>
                  <a:pt x="249" y="1100"/>
                </a:lnTo>
                <a:lnTo>
                  <a:pt x="236" y="1101"/>
                </a:lnTo>
                <a:lnTo>
                  <a:pt x="231" y="1097"/>
                </a:lnTo>
                <a:lnTo>
                  <a:pt x="226" y="1094"/>
                </a:lnTo>
                <a:lnTo>
                  <a:pt x="218" y="1091"/>
                </a:lnTo>
                <a:lnTo>
                  <a:pt x="211" y="1089"/>
                </a:lnTo>
                <a:close/>
                <a:moveTo>
                  <a:pt x="475" y="1089"/>
                </a:moveTo>
                <a:lnTo>
                  <a:pt x="467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6" y="1056"/>
                </a:lnTo>
                <a:lnTo>
                  <a:pt x="457" y="1048"/>
                </a:lnTo>
                <a:lnTo>
                  <a:pt x="461" y="1041"/>
                </a:lnTo>
                <a:lnTo>
                  <a:pt x="466" y="1033"/>
                </a:lnTo>
                <a:lnTo>
                  <a:pt x="475" y="1025"/>
                </a:lnTo>
                <a:lnTo>
                  <a:pt x="487" y="1015"/>
                </a:lnTo>
                <a:lnTo>
                  <a:pt x="502" y="1000"/>
                </a:lnTo>
                <a:lnTo>
                  <a:pt x="519" y="980"/>
                </a:lnTo>
                <a:lnTo>
                  <a:pt x="539" y="956"/>
                </a:lnTo>
                <a:lnTo>
                  <a:pt x="552" y="955"/>
                </a:lnTo>
                <a:lnTo>
                  <a:pt x="564" y="952"/>
                </a:lnTo>
                <a:lnTo>
                  <a:pt x="577" y="950"/>
                </a:lnTo>
                <a:lnTo>
                  <a:pt x="591" y="948"/>
                </a:lnTo>
                <a:lnTo>
                  <a:pt x="617" y="945"/>
                </a:lnTo>
                <a:lnTo>
                  <a:pt x="644" y="940"/>
                </a:lnTo>
                <a:lnTo>
                  <a:pt x="669" y="935"/>
                </a:lnTo>
                <a:lnTo>
                  <a:pt x="694" y="928"/>
                </a:lnTo>
                <a:lnTo>
                  <a:pt x="718" y="922"/>
                </a:lnTo>
                <a:lnTo>
                  <a:pt x="742" y="913"/>
                </a:lnTo>
                <a:lnTo>
                  <a:pt x="764" y="904"/>
                </a:lnTo>
                <a:lnTo>
                  <a:pt x="785" y="893"/>
                </a:lnTo>
                <a:lnTo>
                  <a:pt x="793" y="892"/>
                </a:lnTo>
                <a:lnTo>
                  <a:pt x="799" y="893"/>
                </a:lnTo>
                <a:lnTo>
                  <a:pt x="804" y="895"/>
                </a:lnTo>
                <a:lnTo>
                  <a:pt x="808" y="900"/>
                </a:lnTo>
                <a:lnTo>
                  <a:pt x="814" y="909"/>
                </a:lnTo>
                <a:lnTo>
                  <a:pt x="829" y="928"/>
                </a:lnTo>
                <a:lnTo>
                  <a:pt x="843" y="947"/>
                </a:lnTo>
                <a:lnTo>
                  <a:pt x="851" y="956"/>
                </a:lnTo>
                <a:lnTo>
                  <a:pt x="845" y="959"/>
                </a:lnTo>
                <a:lnTo>
                  <a:pt x="838" y="960"/>
                </a:lnTo>
                <a:lnTo>
                  <a:pt x="855" y="972"/>
                </a:lnTo>
                <a:lnTo>
                  <a:pt x="870" y="985"/>
                </a:lnTo>
                <a:lnTo>
                  <a:pt x="869" y="986"/>
                </a:lnTo>
                <a:lnTo>
                  <a:pt x="867" y="988"/>
                </a:lnTo>
                <a:lnTo>
                  <a:pt x="867" y="989"/>
                </a:lnTo>
                <a:lnTo>
                  <a:pt x="869" y="990"/>
                </a:lnTo>
                <a:lnTo>
                  <a:pt x="871" y="993"/>
                </a:lnTo>
                <a:lnTo>
                  <a:pt x="875" y="995"/>
                </a:lnTo>
                <a:lnTo>
                  <a:pt x="874" y="999"/>
                </a:lnTo>
                <a:lnTo>
                  <a:pt x="874" y="1003"/>
                </a:lnTo>
                <a:lnTo>
                  <a:pt x="876" y="1005"/>
                </a:lnTo>
                <a:lnTo>
                  <a:pt x="880" y="1007"/>
                </a:lnTo>
                <a:lnTo>
                  <a:pt x="883" y="1012"/>
                </a:lnTo>
                <a:lnTo>
                  <a:pt x="883" y="1017"/>
                </a:lnTo>
                <a:lnTo>
                  <a:pt x="883" y="1018"/>
                </a:lnTo>
                <a:lnTo>
                  <a:pt x="880" y="1017"/>
                </a:lnTo>
                <a:lnTo>
                  <a:pt x="877" y="1014"/>
                </a:lnTo>
                <a:lnTo>
                  <a:pt x="871" y="1009"/>
                </a:lnTo>
                <a:lnTo>
                  <a:pt x="869" y="1008"/>
                </a:lnTo>
                <a:lnTo>
                  <a:pt x="866" y="1008"/>
                </a:lnTo>
                <a:lnTo>
                  <a:pt x="864" y="1008"/>
                </a:lnTo>
                <a:lnTo>
                  <a:pt x="864" y="1009"/>
                </a:lnTo>
                <a:lnTo>
                  <a:pt x="864" y="1015"/>
                </a:lnTo>
                <a:lnTo>
                  <a:pt x="869" y="1025"/>
                </a:lnTo>
                <a:lnTo>
                  <a:pt x="877" y="1038"/>
                </a:lnTo>
                <a:lnTo>
                  <a:pt x="886" y="1051"/>
                </a:lnTo>
                <a:lnTo>
                  <a:pt x="888" y="1058"/>
                </a:lnTo>
                <a:lnTo>
                  <a:pt x="890" y="1066"/>
                </a:lnTo>
                <a:lnTo>
                  <a:pt x="895" y="1073"/>
                </a:lnTo>
                <a:lnTo>
                  <a:pt x="900" y="1080"/>
                </a:lnTo>
                <a:lnTo>
                  <a:pt x="908" y="1095"/>
                </a:lnTo>
                <a:lnTo>
                  <a:pt x="915" y="1109"/>
                </a:lnTo>
                <a:lnTo>
                  <a:pt x="917" y="1115"/>
                </a:lnTo>
                <a:lnTo>
                  <a:pt x="919" y="1121"/>
                </a:lnTo>
                <a:lnTo>
                  <a:pt x="920" y="1129"/>
                </a:lnTo>
                <a:lnTo>
                  <a:pt x="923" y="1134"/>
                </a:lnTo>
                <a:lnTo>
                  <a:pt x="927" y="1138"/>
                </a:lnTo>
                <a:lnTo>
                  <a:pt x="932" y="1140"/>
                </a:lnTo>
                <a:lnTo>
                  <a:pt x="924" y="1153"/>
                </a:lnTo>
                <a:lnTo>
                  <a:pt x="917" y="1164"/>
                </a:lnTo>
                <a:lnTo>
                  <a:pt x="912" y="1169"/>
                </a:lnTo>
                <a:lnTo>
                  <a:pt x="905" y="1174"/>
                </a:lnTo>
                <a:lnTo>
                  <a:pt x="899" y="1180"/>
                </a:lnTo>
                <a:lnTo>
                  <a:pt x="893" y="1183"/>
                </a:lnTo>
                <a:lnTo>
                  <a:pt x="879" y="1190"/>
                </a:lnTo>
                <a:lnTo>
                  <a:pt x="866" y="1193"/>
                </a:lnTo>
                <a:lnTo>
                  <a:pt x="860" y="1193"/>
                </a:lnTo>
                <a:lnTo>
                  <a:pt x="855" y="1193"/>
                </a:lnTo>
                <a:lnTo>
                  <a:pt x="848" y="1193"/>
                </a:lnTo>
                <a:lnTo>
                  <a:pt x="845" y="1191"/>
                </a:lnTo>
                <a:lnTo>
                  <a:pt x="840" y="1188"/>
                </a:lnTo>
                <a:lnTo>
                  <a:pt x="836" y="1185"/>
                </a:lnTo>
                <a:lnTo>
                  <a:pt x="833" y="1181"/>
                </a:lnTo>
                <a:lnTo>
                  <a:pt x="831" y="1176"/>
                </a:lnTo>
                <a:lnTo>
                  <a:pt x="828" y="1169"/>
                </a:lnTo>
                <a:lnTo>
                  <a:pt x="828" y="1163"/>
                </a:lnTo>
                <a:lnTo>
                  <a:pt x="827" y="1154"/>
                </a:lnTo>
                <a:lnTo>
                  <a:pt x="827" y="1145"/>
                </a:lnTo>
                <a:lnTo>
                  <a:pt x="829" y="1126"/>
                </a:lnTo>
                <a:lnTo>
                  <a:pt x="832" y="1108"/>
                </a:lnTo>
                <a:lnTo>
                  <a:pt x="833" y="1089"/>
                </a:lnTo>
                <a:lnTo>
                  <a:pt x="835" y="1068"/>
                </a:lnTo>
                <a:lnTo>
                  <a:pt x="838" y="1053"/>
                </a:lnTo>
                <a:lnTo>
                  <a:pt x="840" y="1041"/>
                </a:lnTo>
                <a:lnTo>
                  <a:pt x="838" y="1034"/>
                </a:lnTo>
                <a:lnTo>
                  <a:pt x="838" y="1029"/>
                </a:lnTo>
                <a:lnTo>
                  <a:pt x="837" y="1024"/>
                </a:lnTo>
                <a:lnTo>
                  <a:pt x="835" y="1019"/>
                </a:lnTo>
                <a:lnTo>
                  <a:pt x="832" y="1015"/>
                </a:lnTo>
                <a:lnTo>
                  <a:pt x="829" y="1012"/>
                </a:lnTo>
                <a:lnTo>
                  <a:pt x="826" y="1009"/>
                </a:lnTo>
                <a:lnTo>
                  <a:pt x="822" y="1007"/>
                </a:lnTo>
                <a:lnTo>
                  <a:pt x="811" y="1003"/>
                </a:lnTo>
                <a:lnTo>
                  <a:pt x="798" y="1001"/>
                </a:lnTo>
                <a:lnTo>
                  <a:pt x="785" y="1001"/>
                </a:lnTo>
                <a:lnTo>
                  <a:pt x="773" y="1003"/>
                </a:lnTo>
                <a:lnTo>
                  <a:pt x="763" y="1005"/>
                </a:lnTo>
                <a:lnTo>
                  <a:pt x="754" y="1009"/>
                </a:lnTo>
                <a:lnTo>
                  <a:pt x="749" y="1012"/>
                </a:lnTo>
                <a:lnTo>
                  <a:pt x="745" y="1013"/>
                </a:lnTo>
                <a:lnTo>
                  <a:pt x="740" y="1013"/>
                </a:lnTo>
                <a:lnTo>
                  <a:pt x="735" y="1013"/>
                </a:lnTo>
                <a:lnTo>
                  <a:pt x="722" y="1009"/>
                </a:lnTo>
                <a:lnTo>
                  <a:pt x="708" y="1003"/>
                </a:lnTo>
                <a:lnTo>
                  <a:pt x="682" y="983"/>
                </a:lnTo>
                <a:lnTo>
                  <a:pt x="658" y="969"/>
                </a:lnTo>
                <a:lnTo>
                  <a:pt x="648" y="965"/>
                </a:lnTo>
                <a:lnTo>
                  <a:pt x="638" y="961"/>
                </a:lnTo>
                <a:lnTo>
                  <a:pt x="629" y="959"/>
                </a:lnTo>
                <a:lnTo>
                  <a:pt x="621" y="957"/>
                </a:lnTo>
                <a:lnTo>
                  <a:pt x="627" y="966"/>
                </a:lnTo>
                <a:lnTo>
                  <a:pt x="632" y="974"/>
                </a:lnTo>
                <a:lnTo>
                  <a:pt x="636" y="981"/>
                </a:lnTo>
                <a:lnTo>
                  <a:pt x="639" y="990"/>
                </a:lnTo>
                <a:lnTo>
                  <a:pt x="639" y="998"/>
                </a:lnTo>
                <a:lnTo>
                  <a:pt x="638" y="1005"/>
                </a:lnTo>
                <a:lnTo>
                  <a:pt x="635" y="1014"/>
                </a:lnTo>
                <a:lnTo>
                  <a:pt x="630" y="1022"/>
                </a:lnTo>
                <a:lnTo>
                  <a:pt x="635" y="1024"/>
                </a:lnTo>
                <a:lnTo>
                  <a:pt x="639" y="1027"/>
                </a:lnTo>
                <a:lnTo>
                  <a:pt x="641" y="1029"/>
                </a:lnTo>
                <a:lnTo>
                  <a:pt x="641" y="1032"/>
                </a:lnTo>
                <a:lnTo>
                  <a:pt x="641" y="1034"/>
                </a:lnTo>
                <a:lnTo>
                  <a:pt x="639" y="1037"/>
                </a:lnTo>
                <a:lnTo>
                  <a:pt x="635" y="1041"/>
                </a:lnTo>
                <a:lnTo>
                  <a:pt x="630" y="1043"/>
                </a:lnTo>
                <a:lnTo>
                  <a:pt x="616" y="1043"/>
                </a:lnTo>
                <a:lnTo>
                  <a:pt x="601" y="1042"/>
                </a:lnTo>
                <a:lnTo>
                  <a:pt x="586" y="1041"/>
                </a:lnTo>
                <a:lnTo>
                  <a:pt x="571" y="1038"/>
                </a:lnTo>
                <a:lnTo>
                  <a:pt x="539" y="1032"/>
                </a:lnTo>
                <a:lnTo>
                  <a:pt x="507" y="1024"/>
                </a:lnTo>
                <a:lnTo>
                  <a:pt x="499" y="1023"/>
                </a:lnTo>
                <a:lnTo>
                  <a:pt x="495" y="1024"/>
                </a:lnTo>
                <a:lnTo>
                  <a:pt x="494" y="1025"/>
                </a:lnTo>
                <a:lnTo>
                  <a:pt x="495" y="1027"/>
                </a:lnTo>
                <a:lnTo>
                  <a:pt x="497" y="1029"/>
                </a:lnTo>
                <a:lnTo>
                  <a:pt x="500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30" y="1049"/>
                </a:lnTo>
                <a:lnTo>
                  <a:pt x="537" y="1056"/>
                </a:lnTo>
                <a:lnTo>
                  <a:pt x="543" y="1063"/>
                </a:lnTo>
                <a:lnTo>
                  <a:pt x="547" y="1072"/>
                </a:lnTo>
                <a:lnTo>
                  <a:pt x="549" y="1081"/>
                </a:lnTo>
                <a:lnTo>
                  <a:pt x="549" y="1091"/>
                </a:lnTo>
                <a:lnTo>
                  <a:pt x="535" y="1091"/>
                </a:lnTo>
                <a:lnTo>
                  <a:pt x="521" y="1092"/>
                </a:lnTo>
                <a:lnTo>
                  <a:pt x="510" y="1094"/>
                </a:lnTo>
                <a:lnTo>
                  <a:pt x="502" y="1095"/>
                </a:lnTo>
                <a:lnTo>
                  <a:pt x="499" y="1096"/>
                </a:lnTo>
                <a:lnTo>
                  <a:pt x="495" y="1097"/>
                </a:lnTo>
                <a:lnTo>
                  <a:pt x="491" y="1099"/>
                </a:lnTo>
                <a:lnTo>
                  <a:pt x="489" y="1099"/>
                </a:lnTo>
                <a:lnTo>
                  <a:pt x="485" y="1097"/>
                </a:lnTo>
                <a:lnTo>
                  <a:pt x="481" y="1095"/>
                </a:lnTo>
                <a:lnTo>
                  <a:pt x="477" y="1092"/>
                </a:lnTo>
                <a:lnTo>
                  <a:pt x="475" y="1089"/>
                </a:lnTo>
                <a:close/>
                <a:moveTo>
                  <a:pt x="838" y="1297"/>
                </a:moveTo>
                <a:lnTo>
                  <a:pt x="835" y="1299"/>
                </a:lnTo>
                <a:lnTo>
                  <a:pt x="832" y="1301"/>
                </a:lnTo>
                <a:lnTo>
                  <a:pt x="831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31" y="1311"/>
                </a:lnTo>
                <a:lnTo>
                  <a:pt x="832" y="1313"/>
                </a:lnTo>
                <a:lnTo>
                  <a:pt x="836" y="1316"/>
                </a:lnTo>
                <a:lnTo>
                  <a:pt x="841" y="1318"/>
                </a:lnTo>
                <a:lnTo>
                  <a:pt x="843" y="1320"/>
                </a:lnTo>
                <a:lnTo>
                  <a:pt x="846" y="1320"/>
                </a:lnTo>
                <a:lnTo>
                  <a:pt x="848" y="1317"/>
                </a:lnTo>
                <a:lnTo>
                  <a:pt x="851" y="1316"/>
                </a:lnTo>
                <a:lnTo>
                  <a:pt x="852" y="1315"/>
                </a:lnTo>
                <a:lnTo>
                  <a:pt x="852" y="1312"/>
                </a:lnTo>
                <a:lnTo>
                  <a:pt x="850" y="1310"/>
                </a:lnTo>
                <a:lnTo>
                  <a:pt x="843" y="1304"/>
                </a:lnTo>
                <a:lnTo>
                  <a:pt x="838" y="1297"/>
                </a:lnTo>
                <a:close/>
                <a:moveTo>
                  <a:pt x="502" y="1268"/>
                </a:moveTo>
                <a:lnTo>
                  <a:pt x="497" y="1273"/>
                </a:lnTo>
                <a:lnTo>
                  <a:pt x="495" y="1277"/>
                </a:lnTo>
                <a:lnTo>
                  <a:pt x="495" y="1282"/>
                </a:lnTo>
                <a:lnTo>
                  <a:pt x="496" y="1287"/>
                </a:lnTo>
                <a:lnTo>
                  <a:pt x="504" y="1293"/>
                </a:lnTo>
                <a:lnTo>
                  <a:pt x="510" y="1299"/>
                </a:lnTo>
                <a:lnTo>
                  <a:pt x="514" y="1296"/>
                </a:lnTo>
                <a:lnTo>
                  <a:pt x="514" y="1291"/>
                </a:lnTo>
                <a:lnTo>
                  <a:pt x="513" y="1286"/>
                </a:lnTo>
                <a:lnTo>
                  <a:pt x="509" y="1282"/>
                </a:lnTo>
                <a:lnTo>
                  <a:pt x="506" y="1279"/>
                </a:lnTo>
                <a:lnTo>
                  <a:pt x="505" y="1275"/>
                </a:lnTo>
                <a:lnTo>
                  <a:pt x="504" y="1273"/>
                </a:lnTo>
                <a:lnTo>
                  <a:pt x="502" y="1268"/>
                </a:lnTo>
                <a:close/>
                <a:moveTo>
                  <a:pt x="338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5" y="1207"/>
                </a:lnTo>
                <a:lnTo>
                  <a:pt x="345" y="1210"/>
                </a:lnTo>
                <a:lnTo>
                  <a:pt x="345" y="1214"/>
                </a:lnTo>
                <a:lnTo>
                  <a:pt x="342" y="1216"/>
                </a:lnTo>
                <a:lnTo>
                  <a:pt x="340" y="1219"/>
                </a:lnTo>
                <a:lnTo>
                  <a:pt x="336" y="1221"/>
                </a:lnTo>
                <a:lnTo>
                  <a:pt x="332" y="1219"/>
                </a:lnTo>
                <a:lnTo>
                  <a:pt x="329" y="1217"/>
                </a:lnTo>
                <a:lnTo>
                  <a:pt x="328" y="1215"/>
                </a:lnTo>
                <a:lnTo>
                  <a:pt x="328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4" y="1203"/>
                </a:lnTo>
                <a:lnTo>
                  <a:pt x="338" y="1201"/>
                </a:lnTo>
                <a:close/>
                <a:moveTo>
                  <a:pt x="150" y="818"/>
                </a:moveTo>
                <a:lnTo>
                  <a:pt x="158" y="829"/>
                </a:lnTo>
                <a:lnTo>
                  <a:pt x="165" y="840"/>
                </a:lnTo>
                <a:lnTo>
                  <a:pt x="172" y="850"/>
                </a:lnTo>
                <a:lnTo>
                  <a:pt x="178" y="860"/>
                </a:lnTo>
                <a:lnTo>
                  <a:pt x="182" y="871"/>
                </a:lnTo>
                <a:lnTo>
                  <a:pt x="185" y="882"/>
                </a:lnTo>
                <a:lnTo>
                  <a:pt x="188" y="893"/>
                </a:lnTo>
                <a:lnTo>
                  <a:pt x="191" y="904"/>
                </a:lnTo>
                <a:lnTo>
                  <a:pt x="191" y="916"/>
                </a:lnTo>
                <a:lnTo>
                  <a:pt x="191" y="928"/>
                </a:lnTo>
                <a:lnTo>
                  <a:pt x="189" y="940"/>
                </a:lnTo>
                <a:lnTo>
                  <a:pt x="187" y="952"/>
                </a:lnTo>
                <a:lnTo>
                  <a:pt x="183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3" y="1015"/>
                </a:lnTo>
                <a:lnTo>
                  <a:pt x="159" y="1027"/>
                </a:lnTo>
                <a:lnTo>
                  <a:pt x="158" y="1036"/>
                </a:lnTo>
                <a:lnTo>
                  <a:pt x="158" y="1044"/>
                </a:lnTo>
                <a:lnTo>
                  <a:pt x="159" y="1052"/>
                </a:lnTo>
                <a:lnTo>
                  <a:pt x="163" y="1060"/>
                </a:lnTo>
                <a:lnTo>
                  <a:pt x="167" y="1065"/>
                </a:lnTo>
                <a:lnTo>
                  <a:pt x="173" y="1070"/>
                </a:lnTo>
                <a:lnTo>
                  <a:pt x="177" y="1060"/>
                </a:lnTo>
                <a:lnTo>
                  <a:pt x="180" y="1048"/>
                </a:lnTo>
                <a:lnTo>
                  <a:pt x="183" y="1034"/>
                </a:lnTo>
                <a:lnTo>
                  <a:pt x="185" y="1020"/>
                </a:lnTo>
                <a:lnTo>
                  <a:pt x="188" y="1012"/>
                </a:lnTo>
                <a:lnTo>
                  <a:pt x="191" y="1004"/>
                </a:lnTo>
                <a:lnTo>
                  <a:pt x="196" y="999"/>
                </a:lnTo>
                <a:lnTo>
                  <a:pt x="201" y="994"/>
                </a:lnTo>
                <a:lnTo>
                  <a:pt x="216" y="985"/>
                </a:lnTo>
                <a:lnTo>
                  <a:pt x="232" y="970"/>
                </a:lnTo>
                <a:lnTo>
                  <a:pt x="241" y="960"/>
                </a:lnTo>
                <a:lnTo>
                  <a:pt x="246" y="950"/>
                </a:lnTo>
                <a:lnTo>
                  <a:pt x="250" y="938"/>
                </a:lnTo>
                <a:lnTo>
                  <a:pt x="251" y="927"/>
                </a:lnTo>
                <a:lnTo>
                  <a:pt x="251" y="900"/>
                </a:lnTo>
                <a:lnTo>
                  <a:pt x="249" y="870"/>
                </a:lnTo>
                <a:lnTo>
                  <a:pt x="247" y="835"/>
                </a:lnTo>
                <a:lnTo>
                  <a:pt x="250" y="805"/>
                </a:lnTo>
                <a:lnTo>
                  <a:pt x="252" y="778"/>
                </a:lnTo>
                <a:lnTo>
                  <a:pt x="257" y="754"/>
                </a:lnTo>
                <a:lnTo>
                  <a:pt x="265" y="733"/>
                </a:lnTo>
                <a:lnTo>
                  <a:pt x="273" y="715"/>
                </a:lnTo>
                <a:lnTo>
                  <a:pt x="281" y="698"/>
                </a:lnTo>
                <a:lnTo>
                  <a:pt x="292" y="686"/>
                </a:lnTo>
                <a:lnTo>
                  <a:pt x="279" y="683"/>
                </a:lnTo>
                <a:lnTo>
                  <a:pt x="266" y="682"/>
                </a:lnTo>
                <a:lnTo>
                  <a:pt x="255" y="682"/>
                </a:lnTo>
                <a:lnTo>
                  <a:pt x="244" y="685"/>
                </a:lnTo>
                <a:lnTo>
                  <a:pt x="232" y="688"/>
                </a:lnTo>
                <a:lnTo>
                  <a:pt x="222" y="693"/>
                </a:lnTo>
                <a:lnTo>
                  <a:pt x="213" y="700"/>
                </a:lnTo>
                <a:lnTo>
                  <a:pt x="204" y="707"/>
                </a:lnTo>
                <a:lnTo>
                  <a:pt x="196" y="717"/>
                </a:lnTo>
                <a:lnTo>
                  <a:pt x="188" y="728"/>
                </a:lnTo>
                <a:lnTo>
                  <a:pt x="180" y="740"/>
                </a:lnTo>
                <a:lnTo>
                  <a:pt x="173" y="753"/>
                </a:lnTo>
                <a:lnTo>
                  <a:pt x="167" y="768"/>
                </a:lnTo>
                <a:lnTo>
                  <a:pt x="160" y="784"/>
                </a:lnTo>
                <a:lnTo>
                  <a:pt x="155" y="801"/>
                </a:lnTo>
                <a:lnTo>
                  <a:pt x="150" y="818"/>
                </a:lnTo>
                <a:close/>
                <a:moveTo>
                  <a:pt x="196" y="21"/>
                </a:moveTo>
                <a:lnTo>
                  <a:pt x="191" y="23"/>
                </a:lnTo>
                <a:lnTo>
                  <a:pt x="187" y="26"/>
                </a:lnTo>
                <a:lnTo>
                  <a:pt x="185" y="31"/>
                </a:lnTo>
                <a:lnTo>
                  <a:pt x="185" y="38"/>
                </a:lnTo>
                <a:lnTo>
                  <a:pt x="194" y="51"/>
                </a:lnTo>
                <a:lnTo>
                  <a:pt x="215" y="79"/>
                </a:lnTo>
                <a:lnTo>
                  <a:pt x="233" y="106"/>
                </a:lnTo>
                <a:lnTo>
                  <a:pt x="242" y="119"/>
                </a:lnTo>
                <a:lnTo>
                  <a:pt x="246" y="124"/>
                </a:lnTo>
                <a:lnTo>
                  <a:pt x="247" y="129"/>
                </a:lnTo>
                <a:lnTo>
                  <a:pt x="245" y="137"/>
                </a:lnTo>
                <a:lnTo>
                  <a:pt x="244" y="144"/>
                </a:lnTo>
                <a:lnTo>
                  <a:pt x="245" y="147"/>
                </a:lnTo>
                <a:lnTo>
                  <a:pt x="246" y="151"/>
                </a:lnTo>
                <a:lnTo>
                  <a:pt x="247" y="154"/>
                </a:lnTo>
                <a:lnTo>
                  <a:pt x="251" y="157"/>
                </a:lnTo>
                <a:lnTo>
                  <a:pt x="261" y="167"/>
                </a:lnTo>
                <a:lnTo>
                  <a:pt x="270" y="176"/>
                </a:lnTo>
                <a:lnTo>
                  <a:pt x="271" y="186"/>
                </a:lnTo>
                <a:lnTo>
                  <a:pt x="274" y="193"/>
                </a:lnTo>
                <a:lnTo>
                  <a:pt x="276" y="200"/>
                </a:lnTo>
                <a:lnTo>
                  <a:pt x="279" y="204"/>
                </a:lnTo>
                <a:lnTo>
                  <a:pt x="278" y="207"/>
                </a:lnTo>
                <a:lnTo>
                  <a:pt x="278" y="211"/>
                </a:lnTo>
                <a:lnTo>
                  <a:pt x="278" y="214"/>
                </a:lnTo>
                <a:lnTo>
                  <a:pt x="279" y="217"/>
                </a:lnTo>
                <a:lnTo>
                  <a:pt x="283" y="224"/>
                </a:lnTo>
                <a:lnTo>
                  <a:pt x="288" y="230"/>
                </a:lnTo>
                <a:lnTo>
                  <a:pt x="290" y="234"/>
                </a:lnTo>
                <a:lnTo>
                  <a:pt x="294" y="238"/>
                </a:lnTo>
                <a:lnTo>
                  <a:pt x="295" y="252"/>
                </a:lnTo>
                <a:lnTo>
                  <a:pt x="298" y="265"/>
                </a:lnTo>
                <a:lnTo>
                  <a:pt x="279" y="282"/>
                </a:lnTo>
                <a:lnTo>
                  <a:pt x="266" y="296"/>
                </a:lnTo>
                <a:lnTo>
                  <a:pt x="259" y="307"/>
                </a:lnTo>
                <a:lnTo>
                  <a:pt x="254" y="316"/>
                </a:lnTo>
                <a:lnTo>
                  <a:pt x="254" y="320"/>
                </a:lnTo>
                <a:lnTo>
                  <a:pt x="252" y="324"/>
                </a:lnTo>
                <a:lnTo>
                  <a:pt x="254" y="326"/>
                </a:lnTo>
                <a:lnTo>
                  <a:pt x="255" y="329"/>
                </a:lnTo>
                <a:lnTo>
                  <a:pt x="274" y="327"/>
                </a:lnTo>
                <a:lnTo>
                  <a:pt x="293" y="325"/>
                </a:lnTo>
                <a:lnTo>
                  <a:pt x="298" y="327"/>
                </a:lnTo>
                <a:lnTo>
                  <a:pt x="302" y="330"/>
                </a:lnTo>
                <a:lnTo>
                  <a:pt x="303" y="336"/>
                </a:lnTo>
                <a:lnTo>
                  <a:pt x="304" y="341"/>
                </a:lnTo>
                <a:lnTo>
                  <a:pt x="303" y="347"/>
                </a:lnTo>
                <a:lnTo>
                  <a:pt x="300" y="353"/>
                </a:lnTo>
                <a:lnTo>
                  <a:pt x="297" y="358"/>
                </a:lnTo>
                <a:lnTo>
                  <a:pt x="293" y="363"/>
                </a:lnTo>
                <a:lnTo>
                  <a:pt x="286" y="365"/>
                </a:lnTo>
                <a:lnTo>
                  <a:pt x="279" y="368"/>
                </a:lnTo>
                <a:lnTo>
                  <a:pt x="262" y="371"/>
                </a:lnTo>
                <a:lnTo>
                  <a:pt x="247" y="378"/>
                </a:lnTo>
                <a:lnTo>
                  <a:pt x="233" y="383"/>
                </a:lnTo>
                <a:lnTo>
                  <a:pt x="223" y="389"/>
                </a:lnTo>
                <a:lnTo>
                  <a:pt x="218" y="393"/>
                </a:lnTo>
                <a:lnTo>
                  <a:pt x="215" y="397"/>
                </a:lnTo>
                <a:lnTo>
                  <a:pt x="212" y="402"/>
                </a:lnTo>
                <a:lnTo>
                  <a:pt x="209" y="406"/>
                </a:lnTo>
                <a:lnTo>
                  <a:pt x="209" y="411"/>
                </a:lnTo>
                <a:lnTo>
                  <a:pt x="208" y="416"/>
                </a:lnTo>
                <a:lnTo>
                  <a:pt x="209" y="421"/>
                </a:lnTo>
                <a:lnTo>
                  <a:pt x="212" y="427"/>
                </a:lnTo>
                <a:lnTo>
                  <a:pt x="217" y="435"/>
                </a:lnTo>
                <a:lnTo>
                  <a:pt x="220" y="443"/>
                </a:lnTo>
                <a:lnTo>
                  <a:pt x="221" y="451"/>
                </a:lnTo>
                <a:lnTo>
                  <a:pt x="218" y="459"/>
                </a:lnTo>
                <a:lnTo>
                  <a:pt x="215" y="466"/>
                </a:lnTo>
                <a:lnTo>
                  <a:pt x="208" y="474"/>
                </a:lnTo>
                <a:lnTo>
                  <a:pt x="201" y="480"/>
                </a:lnTo>
                <a:lnTo>
                  <a:pt x="191" y="488"/>
                </a:lnTo>
                <a:lnTo>
                  <a:pt x="185" y="493"/>
                </a:lnTo>
                <a:lnTo>
                  <a:pt x="183" y="498"/>
                </a:lnTo>
                <a:lnTo>
                  <a:pt x="182" y="505"/>
                </a:lnTo>
                <a:lnTo>
                  <a:pt x="182" y="513"/>
                </a:lnTo>
                <a:lnTo>
                  <a:pt x="175" y="519"/>
                </a:lnTo>
                <a:lnTo>
                  <a:pt x="170" y="526"/>
                </a:lnTo>
                <a:lnTo>
                  <a:pt x="165" y="534"/>
                </a:lnTo>
                <a:lnTo>
                  <a:pt x="161" y="543"/>
                </a:lnTo>
                <a:lnTo>
                  <a:pt x="159" y="551"/>
                </a:lnTo>
                <a:lnTo>
                  <a:pt x="158" y="557"/>
                </a:lnTo>
                <a:lnTo>
                  <a:pt x="159" y="558"/>
                </a:lnTo>
                <a:lnTo>
                  <a:pt x="160" y="560"/>
                </a:lnTo>
                <a:lnTo>
                  <a:pt x="163" y="561"/>
                </a:lnTo>
                <a:lnTo>
                  <a:pt x="165" y="561"/>
                </a:lnTo>
                <a:lnTo>
                  <a:pt x="191" y="553"/>
                </a:lnTo>
                <a:lnTo>
                  <a:pt x="215" y="547"/>
                </a:lnTo>
                <a:lnTo>
                  <a:pt x="237" y="543"/>
                </a:lnTo>
                <a:lnTo>
                  <a:pt x="261" y="542"/>
                </a:lnTo>
                <a:lnTo>
                  <a:pt x="271" y="542"/>
                </a:lnTo>
                <a:lnTo>
                  <a:pt x="283" y="543"/>
                </a:lnTo>
                <a:lnTo>
                  <a:pt x="293" y="544"/>
                </a:lnTo>
                <a:lnTo>
                  <a:pt x="304" y="547"/>
                </a:lnTo>
                <a:lnTo>
                  <a:pt x="313" y="551"/>
                </a:lnTo>
                <a:lnTo>
                  <a:pt x="323" y="556"/>
                </a:lnTo>
                <a:lnTo>
                  <a:pt x="332" y="561"/>
                </a:lnTo>
                <a:lnTo>
                  <a:pt x="341" y="567"/>
                </a:lnTo>
                <a:lnTo>
                  <a:pt x="353" y="580"/>
                </a:lnTo>
                <a:lnTo>
                  <a:pt x="364" y="589"/>
                </a:lnTo>
                <a:lnTo>
                  <a:pt x="369" y="592"/>
                </a:lnTo>
                <a:lnTo>
                  <a:pt x="375" y="595"/>
                </a:lnTo>
                <a:lnTo>
                  <a:pt x="384" y="596"/>
                </a:lnTo>
                <a:lnTo>
                  <a:pt x="395" y="597"/>
                </a:lnTo>
                <a:lnTo>
                  <a:pt x="394" y="603"/>
                </a:lnTo>
                <a:lnTo>
                  <a:pt x="394" y="608"/>
                </a:lnTo>
                <a:lnTo>
                  <a:pt x="394" y="611"/>
                </a:lnTo>
                <a:lnTo>
                  <a:pt x="395" y="615"/>
                </a:lnTo>
                <a:lnTo>
                  <a:pt x="398" y="618"/>
                </a:lnTo>
                <a:lnTo>
                  <a:pt x="400" y="620"/>
                </a:lnTo>
                <a:lnTo>
                  <a:pt x="404" y="623"/>
                </a:lnTo>
                <a:lnTo>
                  <a:pt x="408" y="624"/>
                </a:lnTo>
                <a:lnTo>
                  <a:pt x="409" y="632"/>
                </a:lnTo>
                <a:lnTo>
                  <a:pt x="410" y="640"/>
                </a:lnTo>
                <a:lnTo>
                  <a:pt x="399" y="642"/>
                </a:lnTo>
                <a:lnTo>
                  <a:pt x="388" y="643"/>
                </a:lnTo>
                <a:lnTo>
                  <a:pt x="376" y="645"/>
                </a:lnTo>
                <a:lnTo>
                  <a:pt x="366" y="647"/>
                </a:lnTo>
                <a:lnTo>
                  <a:pt x="353" y="651"/>
                </a:lnTo>
                <a:lnTo>
                  <a:pt x="342" y="654"/>
                </a:lnTo>
                <a:lnTo>
                  <a:pt x="331" y="657"/>
                </a:lnTo>
                <a:lnTo>
                  <a:pt x="319" y="658"/>
                </a:lnTo>
                <a:lnTo>
                  <a:pt x="300" y="645"/>
                </a:lnTo>
                <a:lnTo>
                  <a:pt x="281" y="635"/>
                </a:lnTo>
                <a:lnTo>
                  <a:pt x="271" y="629"/>
                </a:lnTo>
                <a:lnTo>
                  <a:pt x="260" y="623"/>
                </a:lnTo>
                <a:lnTo>
                  <a:pt x="250" y="618"/>
                </a:lnTo>
                <a:lnTo>
                  <a:pt x="240" y="614"/>
                </a:lnTo>
                <a:lnTo>
                  <a:pt x="230" y="611"/>
                </a:lnTo>
                <a:lnTo>
                  <a:pt x="220" y="609"/>
                </a:lnTo>
                <a:lnTo>
                  <a:pt x="209" y="609"/>
                </a:lnTo>
                <a:lnTo>
                  <a:pt x="199" y="609"/>
                </a:lnTo>
                <a:lnTo>
                  <a:pt x="191" y="609"/>
                </a:lnTo>
                <a:lnTo>
                  <a:pt x="182" y="611"/>
                </a:lnTo>
                <a:lnTo>
                  <a:pt x="173" y="614"/>
                </a:lnTo>
                <a:lnTo>
                  <a:pt x="164" y="619"/>
                </a:lnTo>
                <a:lnTo>
                  <a:pt x="155" y="624"/>
                </a:lnTo>
                <a:lnTo>
                  <a:pt x="146" y="630"/>
                </a:lnTo>
                <a:lnTo>
                  <a:pt x="139" y="638"/>
                </a:lnTo>
                <a:lnTo>
                  <a:pt x="130" y="647"/>
                </a:lnTo>
                <a:lnTo>
                  <a:pt x="121" y="657"/>
                </a:lnTo>
                <a:lnTo>
                  <a:pt x="113" y="668"/>
                </a:lnTo>
                <a:lnTo>
                  <a:pt x="106" y="681"/>
                </a:lnTo>
                <a:lnTo>
                  <a:pt x="98" y="695"/>
                </a:lnTo>
                <a:lnTo>
                  <a:pt x="91" y="710"/>
                </a:lnTo>
                <a:lnTo>
                  <a:pt x="83" y="726"/>
                </a:lnTo>
                <a:lnTo>
                  <a:pt x="77" y="744"/>
                </a:lnTo>
                <a:lnTo>
                  <a:pt x="71" y="764"/>
                </a:lnTo>
                <a:lnTo>
                  <a:pt x="69" y="768"/>
                </a:lnTo>
                <a:lnTo>
                  <a:pt x="67" y="770"/>
                </a:lnTo>
                <a:lnTo>
                  <a:pt x="64" y="772"/>
                </a:lnTo>
                <a:lnTo>
                  <a:pt x="62" y="773"/>
                </a:lnTo>
                <a:lnTo>
                  <a:pt x="58" y="774"/>
                </a:lnTo>
                <a:lnTo>
                  <a:pt x="54" y="773"/>
                </a:lnTo>
                <a:lnTo>
                  <a:pt x="49" y="772"/>
                </a:lnTo>
                <a:lnTo>
                  <a:pt x="44" y="769"/>
                </a:lnTo>
                <a:lnTo>
                  <a:pt x="34" y="759"/>
                </a:lnTo>
                <a:lnTo>
                  <a:pt x="25" y="750"/>
                </a:lnTo>
                <a:lnTo>
                  <a:pt x="20" y="741"/>
                </a:lnTo>
                <a:lnTo>
                  <a:pt x="16" y="734"/>
                </a:lnTo>
                <a:lnTo>
                  <a:pt x="15" y="726"/>
                </a:lnTo>
                <a:lnTo>
                  <a:pt x="15" y="719"/>
                </a:lnTo>
                <a:lnTo>
                  <a:pt x="18" y="712"/>
                </a:lnTo>
                <a:lnTo>
                  <a:pt x="23" y="706"/>
                </a:lnTo>
                <a:lnTo>
                  <a:pt x="30" y="700"/>
                </a:lnTo>
                <a:lnTo>
                  <a:pt x="36" y="696"/>
                </a:lnTo>
                <a:lnTo>
                  <a:pt x="41" y="695"/>
                </a:lnTo>
                <a:lnTo>
                  <a:pt x="44" y="696"/>
                </a:lnTo>
                <a:lnTo>
                  <a:pt x="47" y="698"/>
                </a:lnTo>
                <a:lnTo>
                  <a:pt x="47" y="701"/>
                </a:lnTo>
                <a:lnTo>
                  <a:pt x="45" y="705"/>
                </a:lnTo>
                <a:lnTo>
                  <a:pt x="41" y="709"/>
                </a:lnTo>
                <a:lnTo>
                  <a:pt x="41" y="710"/>
                </a:lnTo>
                <a:lnTo>
                  <a:pt x="41" y="711"/>
                </a:lnTo>
                <a:lnTo>
                  <a:pt x="48" y="712"/>
                </a:lnTo>
                <a:lnTo>
                  <a:pt x="53" y="714"/>
                </a:lnTo>
                <a:lnTo>
                  <a:pt x="57" y="716"/>
                </a:lnTo>
                <a:lnTo>
                  <a:pt x="60" y="719"/>
                </a:lnTo>
                <a:lnTo>
                  <a:pt x="67" y="726"/>
                </a:lnTo>
                <a:lnTo>
                  <a:pt x="72" y="735"/>
                </a:lnTo>
                <a:lnTo>
                  <a:pt x="76" y="722"/>
                </a:lnTo>
                <a:lnTo>
                  <a:pt x="78" y="710"/>
                </a:lnTo>
                <a:lnTo>
                  <a:pt x="78" y="698"/>
                </a:lnTo>
                <a:lnTo>
                  <a:pt x="78" y="688"/>
                </a:lnTo>
                <a:lnTo>
                  <a:pt x="74" y="678"/>
                </a:lnTo>
                <a:lnTo>
                  <a:pt x="71" y="669"/>
                </a:lnTo>
                <a:lnTo>
                  <a:pt x="65" y="662"/>
                </a:lnTo>
                <a:lnTo>
                  <a:pt x="58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5"/>
                </a:lnTo>
                <a:lnTo>
                  <a:pt x="49" y="683"/>
                </a:lnTo>
                <a:lnTo>
                  <a:pt x="43" y="683"/>
                </a:lnTo>
                <a:lnTo>
                  <a:pt x="38" y="683"/>
                </a:lnTo>
                <a:lnTo>
                  <a:pt x="33" y="685"/>
                </a:lnTo>
                <a:lnTo>
                  <a:pt x="24" y="688"/>
                </a:lnTo>
                <a:lnTo>
                  <a:pt x="16" y="695"/>
                </a:lnTo>
                <a:lnTo>
                  <a:pt x="10" y="702"/>
                </a:lnTo>
                <a:lnTo>
                  <a:pt x="5" y="710"/>
                </a:lnTo>
                <a:lnTo>
                  <a:pt x="2" y="719"/>
                </a:lnTo>
                <a:lnTo>
                  <a:pt x="0" y="729"/>
                </a:lnTo>
                <a:lnTo>
                  <a:pt x="0" y="738"/>
                </a:lnTo>
                <a:lnTo>
                  <a:pt x="1" y="745"/>
                </a:lnTo>
                <a:lnTo>
                  <a:pt x="4" y="754"/>
                </a:lnTo>
                <a:lnTo>
                  <a:pt x="7" y="762"/>
                </a:lnTo>
                <a:lnTo>
                  <a:pt x="14" y="769"/>
                </a:lnTo>
                <a:lnTo>
                  <a:pt x="20" y="777"/>
                </a:lnTo>
                <a:lnTo>
                  <a:pt x="29" y="784"/>
                </a:lnTo>
                <a:lnTo>
                  <a:pt x="40" y="792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7" y="808"/>
                </a:lnTo>
                <a:lnTo>
                  <a:pt x="57" y="815"/>
                </a:lnTo>
                <a:lnTo>
                  <a:pt x="55" y="822"/>
                </a:lnTo>
                <a:lnTo>
                  <a:pt x="53" y="830"/>
                </a:lnTo>
                <a:lnTo>
                  <a:pt x="49" y="837"/>
                </a:lnTo>
                <a:lnTo>
                  <a:pt x="43" y="846"/>
                </a:lnTo>
                <a:lnTo>
                  <a:pt x="38" y="855"/>
                </a:lnTo>
                <a:lnTo>
                  <a:pt x="34" y="865"/>
                </a:lnTo>
                <a:lnTo>
                  <a:pt x="31" y="874"/>
                </a:lnTo>
                <a:lnTo>
                  <a:pt x="29" y="884"/>
                </a:lnTo>
                <a:lnTo>
                  <a:pt x="26" y="894"/>
                </a:lnTo>
                <a:lnTo>
                  <a:pt x="26" y="904"/>
                </a:lnTo>
                <a:lnTo>
                  <a:pt x="26" y="914"/>
                </a:lnTo>
                <a:lnTo>
                  <a:pt x="26" y="924"/>
                </a:lnTo>
                <a:lnTo>
                  <a:pt x="28" y="935"/>
                </a:lnTo>
                <a:lnTo>
                  <a:pt x="30" y="946"/>
                </a:lnTo>
                <a:lnTo>
                  <a:pt x="33" y="957"/>
                </a:lnTo>
                <a:lnTo>
                  <a:pt x="40" y="980"/>
                </a:lnTo>
                <a:lnTo>
                  <a:pt x="50" y="1005"/>
                </a:lnTo>
                <a:lnTo>
                  <a:pt x="53" y="1004"/>
                </a:lnTo>
                <a:lnTo>
                  <a:pt x="55" y="1003"/>
                </a:lnTo>
                <a:lnTo>
                  <a:pt x="58" y="977"/>
                </a:lnTo>
                <a:lnTo>
                  <a:pt x="62" y="955"/>
                </a:lnTo>
                <a:lnTo>
                  <a:pt x="65" y="936"/>
                </a:lnTo>
                <a:lnTo>
                  <a:pt x="72" y="919"/>
                </a:lnTo>
                <a:lnTo>
                  <a:pt x="77" y="907"/>
                </a:lnTo>
                <a:lnTo>
                  <a:pt x="84" y="897"/>
                </a:lnTo>
                <a:lnTo>
                  <a:pt x="88" y="893"/>
                </a:lnTo>
                <a:lnTo>
                  <a:pt x="92" y="889"/>
                </a:lnTo>
                <a:lnTo>
                  <a:pt x="97" y="887"/>
                </a:lnTo>
                <a:lnTo>
                  <a:pt x="101" y="885"/>
                </a:lnTo>
                <a:lnTo>
                  <a:pt x="107" y="883"/>
                </a:lnTo>
                <a:lnTo>
                  <a:pt x="112" y="879"/>
                </a:lnTo>
                <a:lnTo>
                  <a:pt x="117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9" y="861"/>
                </a:lnTo>
                <a:lnTo>
                  <a:pt x="131" y="861"/>
                </a:lnTo>
                <a:lnTo>
                  <a:pt x="135" y="864"/>
                </a:lnTo>
                <a:lnTo>
                  <a:pt x="139" y="871"/>
                </a:lnTo>
                <a:lnTo>
                  <a:pt x="143" y="883"/>
                </a:lnTo>
                <a:lnTo>
                  <a:pt x="146" y="894"/>
                </a:lnTo>
                <a:lnTo>
                  <a:pt x="148" y="906"/>
                </a:lnTo>
                <a:lnTo>
                  <a:pt x="148" y="917"/>
                </a:lnTo>
                <a:lnTo>
                  <a:pt x="146" y="928"/>
                </a:lnTo>
                <a:lnTo>
                  <a:pt x="143" y="938"/>
                </a:lnTo>
                <a:lnTo>
                  <a:pt x="139" y="950"/>
                </a:lnTo>
                <a:lnTo>
                  <a:pt x="132" y="961"/>
                </a:lnTo>
                <a:lnTo>
                  <a:pt x="125" y="974"/>
                </a:lnTo>
                <a:lnTo>
                  <a:pt x="119" y="986"/>
                </a:lnTo>
                <a:lnTo>
                  <a:pt x="112" y="998"/>
                </a:lnTo>
                <a:lnTo>
                  <a:pt x="108" y="1010"/>
                </a:lnTo>
                <a:lnTo>
                  <a:pt x="105" y="1020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3"/>
                </a:lnTo>
                <a:lnTo>
                  <a:pt x="102" y="1063"/>
                </a:lnTo>
                <a:lnTo>
                  <a:pt x="105" y="1072"/>
                </a:lnTo>
                <a:lnTo>
                  <a:pt x="108" y="1082"/>
                </a:lnTo>
                <a:lnTo>
                  <a:pt x="113" y="1091"/>
                </a:lnTo>
                <a:lnTo>
                  <a:pt x="121" y="1100"/>
                </a:lnTo>
                <a:lnTo>
                  <a:pt x="129" y="1109"/>
                </a:lnTo>
                <a:lnTo>
                  <a:pt x="137" y="1116"/>
                </a:lnTo>
                <a:lnTo>
                  <a:pt x="148" y="1124"/>
                </a:lnTo>
                <a:lnTo>
                  <a:pt x="149" y="1126"/>
                </a:lnTo>
                <a:lnTo>
                  <a:pt x="150" y="1129"/>
                </a:lnTo>
                <a:lnTo>
                  <a:pt x="143" y="1140"/>
                </a:lnTo>
                <a:lnTo>
                  <a:pt x="134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1"/>
                </a:lnTo>
                <a:lnTo>
                  <a:pt x="134" y="1164"/>
                </a:lnTo>
                <a:lnTo>
                  <a:pt x="137" y="1172"/>
                </a:lnTo>
                <a:lnTo>
                  <a:pt x="146" y="1181"/>
                </a:lnTo>
                <a:lnTo>
                  <a:pt x="150" y="1186"/>
                </a:lnTo>
                <a:lnTo>
                  <a:pt x="154" y="1191"/>
                </a:lnTo>
                <a:lnTo>
                  <a:pt x="156" y="1197"/>
                </a:lnTo>
                <a:lnTo>
                  <a:pt x="159" y="1205"/>
                </a:lnTo>
                <a:lnTo>
                  <a:pt x="163" y="1220"/>
                </a:lnTo>
                <a:lnTo>
                  <a:pt x="165" y="1238"/>
                </a:lnTo>
                <a:lnTo>
                  <a:pt x="163" y="1244"/>
                </a:lnTo>
                <a:lnTo>
                  <a:pt x="161" y="1250"/>
                </a:lnTo>
                <a:lnTo>
                  <a:pt x="161" y="1258"/>
                </a:lnTo>
                <a:lnTo>
                  <a:pt x="163" y="1265"/>
                </a:lnTo>
                <a:lnTo>
                  <a:pt x="167" y="1270"/>
                </a:lnTo>
                <a:lnTo>
                  <a:pt x="172" y="1274"/>
                </a:lnTo>
                <a:lnTo>
                  <a:pt x="178" y="1278"/>
                </a:lnTo>
                <a:lnTo>
                  <a:pt x="185" y="1281"/>
                </a:lnTo>
                <a:lnTo>
                  <a:pt x="194" y="1282"/>
                </a:lnTo>
                <a:lnTo>
                  <a:pt x="203" y="1283"/>
                </a:lnTo>
                <a:lnTo>
                  <a:pt x="213" y="1283"/>
                </a:lnTo>
                <a:lnTo>
                  <a:pt x="225" y="1283"/>
                </a:lnTo>
                <a:lnTo>
                  <a:pt x="226" y="1282"/>
                </a:lnTo>
                <a:lnTo>
                  <a:pt x="227" y="1281"/>
                </a:lnTo>
                <a:lnTo>
                  <a:pt x="227" y="1278"/>
                </a:lnTo>
                <a:lnTo>
                  <a:pt x="227" y="1277"/>
                </a:lnTo>
                <a:lnTo>
                  <a:pt x="227" y="1270"/>
                </a:lnTo>
                <a:lnTo>
                  <a:pt x="227" y="1267"/>
                </a:lnTo>
                <a:lnTo>
                  <a:pt x="226" y="1262"/>
                </a:lnTo>
                <a:lnTo>
                  <a:pt x="223" y="1257"/>
                </a:lnTo>
                <a:lnTo>
                  <a:pt x="217" y="1246"/>
                </a:lnTo>
                <a:lnTo>
                  <a:pt x="209" y="1234"/>
                </a:lnTo>
                <a:lnTo>
                  <a:pt x="199" y="1224"/>
                </a:lnTo>
                <a:lnTo>
                  <a:pt x="192" y="1215"/>
                </a:lnTo>
                <a:lnTo>
                  <a:pt x="185" y="1205"/>
                </a:lnTo>
                <a:lnTo>
                  <a:pt x="182" y="1195"/>
                </a:lnTo>
                <a:lnTo>
                  <a:pt x="179" y="1185"/>
                </a:lnTo>
                <a:lnTo>
                  <a:pt x="179" y="1176"/>
                </a:lnTo>
                <a:lnTo>
                  <a:pt x="180" y="1166"/>
                </a:lnTo>
                <a:lnTo>
                  <a:pt x="183" y="1157"/>
                </a:lnTo>
                <a:lnTo>
                  <a:pt x="185" y="1153"/>
                </a:lnTo>
                <a:lnTo>
                  <a:pt x="187" y="1149"/>
                </a:lnTo>
                <a:lnTo>
                  <a:pt x="206" y="1156"/>
                </a:lnTo>
                <a:lnTo>
                  <a:pt x="227" y="1162"/>
                </a:lnTo>
                <a:lnTo>
                  <a:pt x="247" y="1167"/>
                </a:lnTo>
                <a:lnTo>
                  <a:pt x="269" y="1172"/>
                </a:lnTo>
                <a:lnTo>
                  <a:pt x="265" y="1181"/>
                </a:lnTo>
                <a:lnTo>
                  <a:pt x="262" y="1190"/>
                </a:lnTo>
                <a:lnTo>
                  <a:pt x="261" y="1200"/>
                </a:lnTo>
                <a:lnTo>
                  <a:pt x="261" y="1209"/>
                </a:lnTo>
                <a:lnTo>
                  <a:pt x="261" y="1219"/>
                </a:lnTo>
                <a:lnTo>
                  <a:pt x="262" y="1227"/>
                </a:lnTo>
                <a:lnTo>
                  <a:pt x="265" y="1235"/>
                </a:lnTo>
                <a:lnTo>
                  <a:pt x="269" y="1243"/>
                </a:lnTo>
                <a:lnTo>
                  <a:pt x="276" y="1254"/>
                </a:lnTo>
                <a:lnTo>
                  <a:pt x="284" y="1264"/>
                </a:lnTo>
                <a:lnTo>
                  <a:pt x="292" y="1272"/>
                </a:lnTo>
                <a:lnTo>
                  <a:pt x="302" y="1279"/>
                </a:lnTo>
                <a:lnTo>
                  <a:pt x="310" y="1283"/>
                </a:lnTo>
                <a:lnTo>
                  <a:pt x="322" y="1287"/>
                </a:lnTo>
                <a:lnTo>
                  <a:pt x="334" y="1288"/>
                </a:lnTo>
                <a:lnTo>
                  <a:pt x="348" y="1288"/>
                </a:lnTo>
                <a:lnTo>
                  <a:pt x="357" y="1287"/>
                </a:lnTo>
                <a:lnTo>
                  <a:pt x="366" y="1284"/>
                </a:lnTo>
                <a:lnTo>
                  <a:pt x="375" y="1282"/>
                </a:lnTo>
                <a:lnTo>
                  <a:pt x="382" y="1278"/>
                </a:lnTo>
                <a:lnTo>
                  <a:pt x="389" y="1273"/>
                </a:lnTo>
                <a:lnTo>
                  <a:pt x="395" y="1268"/>
                </a:lnTo>
                <a:lnTo>
                  <a:pt x="400" y="1262"/>
                </a:lnTo>
                <a:lnTo>
                  <a:pt x="404" y="1255"/>
                </a:lnTo>
                <a:lnTo>
                  <a:pt x="408" y="1248"/>
                </a:lnTo>
                <a:lnTo>
                  <a:pt x="410" y="1240"/>
                </a:lnTo>
                <a:lnTo>
                  <a:pt x="412" y="1231"/>
                </a:lnTo>
                <a:lnTo>
                  <a:pt x="413" y="1222"/>
                </a:lnTo>
                <a:lnTo>
                  <a:pt x="413" y="1212"/>
                </a:lnTo>
                <a:lnTo>
                  <a:pt x="412" y="1202"/>
                </a:lnTo>
                <a:lnTo>
                  <a:pt x="410" y="1192"/>
                </a:lnTo>
                <a:lnTo>
                  <a:pt x="406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4"/>
                </a:lnTo>
                <a:lnTo>
                  <a:pt x="430" y="1174"/>
                </a:lnTo>
                <a:lnTo>
                  <a:pt x="434" y="1176"/>
                </a:lnTo>
                <a:lnTo>
                  <a:pt x="438" y="1177"/>
                </a:lnTo>
                <a:lnTo>
                  <a:pt x="442" y="1180"/>
                </a:lnTo>
                <a:lnTo>
                  <a:pt x="444" y="1183"/>
                </a:lnTo>
                <a:lnTo>
                  <a:pt x="444" y="1192"/>
                </a:lnTo>
                <a:lnTo>
                  <a:pt x="446" y="1198"/>
                </a:lnTo>
                <a:lnTo>
                  <a:pt x="447" y="1202"/>
                </a:lnTo>
                <a:lnTo>
                  <a:pt x="449" y="1206"/>
                </a:lnTo>
                <a:lnTo>
                  <a:pt x="452" y="1209"/>
                </a:lnTo>
                <a:lnTo>
                  <a:pt x="453" y="1214"/>
                </a:lnTo>
                <a:lnTo>
                  <a:pt x="454" y="1219"/>
                </a:lnTo>
                <a:lnTo>
                  <a:pt x="456" y="1227"/>
                </a:lnTo>
                <a:lnTo>
                  <a:pt x="444" y="1238"/>
                </a:lnTo>
                <a:lnTo>
                  <a:pt x="437" y="1246"/>
                </a:lnTo>
                <a:lnTo>
                  <a:pt x="430" y="1255"/>
                </a:lnTo>
                <a:lnTo>
                  <a:pt x="427" y="1264"/>
                </a:lnTo>
                <a:lnTo>
                  <a:pt x="427" y="1268"/>
                </a:lnTo>
                <a:lnTo>
                  <a:pt x="427" y="1273"/>
                </a:lnTo>
                <a:lnTo>
                  <a:pt x="428" y="1275"/>
                </a:lnTo>
                <a:lnTo>
                  <a:pt x="429" y="1279"/>
                </a:lnTo>
                <a:lnTo>
                  <a:pt x="432" y="1283"/>
                </a:lnTo>
                <a:lnTo>
                  <a:pt x="435" y="1287"/>
                </a:lnTo>
                <a:lnTo>
                  <a:pt x="441" y="1289"/>
                </a:lnTo>
                <a:lnTo>
                  <a:pt x="447" y="1292"/>
                </a:lnTo>
                <a:lnTo>
                  <a:pt x="452" y="1298"/>
                </a:lnTo>
                <a:lnTo>
                  <a:pt x="454" y="1303"/>
                </a:lnTo>
                <a:lnTo>
                  <a:pt x="456" y="1307"/>
                </a:lnTo>
                <a:lnTo>
                  <a:pt x="454" y="1311"/>
                </a:lnTo>
                <a:lnTo>
                  <a:pt x="451" y="1313"/>
                </a:lnTo>
                <a:lnTo>
                  <a:pt x="446" y="1316"/>
                </a:lnTo>
                <a:lnTo>
                  <a:pt x="439" y="1317"/>
                </a:lnTo>
                <a:lnTo>
                  <a:pt x="432" y="1317"/>
                </a:lnTo>
                <a:lnTo>
                  <a:pt x="423" y="1316"/>
                </a:lnTo>
                <a:lnTo>
                  <a:pt x="415" y="1315"/>
                </a:lnTo>
                <a:lnTo>
                  <a:pt x="408" y="1315"/>
                </a:lnTo>
                <a:lnTo>
                  <a:pt x="401" y="1316"/>
                </a:lnTo>
                <a:lnTo>
                  <a:pt x="396" y="1317"/>
                </a:lnTo>
                <a:lnTo>
                  <a:pt x="393" y="1321"/>
                </a:lnTo>
                <a:lnTo>
                  <a:pt x="389" y="1326"/>
                </a:lnTo>
                <a:lnTo>
                  <a:pt x="388" y="1332"/>
                </a:lnTo>
                <a:lnTo>
                  <a:pt x="380" y="1334"/>
                </a:lnTo>
                <a:lnTo>
                  <a:pt x="374" y="1335"/>
                </a:lnTo>
                <a:lnTo>
                  <a:pt x="369" y="1339"/>
                </a:lnTo>
                <a:lnTo>
                  <a:pt x="365" y="1342"/>
                </a:lnTo>
                <a:lnTo>
                  <a:pt x="362" y="1347"/>
                </a:lnTo>
                <a:lnTo>
                  <a:pt x="361" y="1352"/>
                </a:lnTo>
                <a:lnTo>
                  <a:pt x="360" y="1360"/>
                </a:lnTo>
                <a:lnTo>
                  <a:pt x="360" y="1366"/>
                </a:lnTo>
                <a:lnTo>
                  <a:pt x="362" y="1361"/>
                </a:lnTo>
                <a:lnTo>
                  <a:pt x="365" y="1358"/>
                </a:lnTo>
                <a:lnTo>
                  <a:pt x="369" y="1355"/>
                </a:lnTo>
                <a:lnTo>
                  <a:pt x="372" y="1354"/>
                </a:lnTo>
                <a:lnTo>
                  <a:pt x="376" y="1352"/>
                </a:lnTo>
                <a:lnTo>
                  <a:pt x="379" y="1352"/>
                </a:lnTo>
                <a:lnTo>
                  <a:pt x="382" y="1352"/>
                </a:lnTo>
                <a:lnTo>
                  <a:pt x="385" y="1354"/>
                </a:lnTo>
                <a:lnTo>
                  <a:pt x="394" y="1354"/>
                </a:lnTo>
                <a:lnTo>
                  <a:pt x="403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7" y="1350"/>
                </a:lnTo>
                <a:lnTo>
                  <a:pt x="434" y="1349"/>
                </a:lnTo>
                <a:lnTo>
                  <a:pt x="443" y="1350"/>
                </a:lnTo>
                <a:lnTo>
                  <a:pt x="452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3" y="1358"/>
                </a:lnTo>
                <a:lnTo>
                  <a:pt x="466" y="1360"/>
                </a:lnTo>
                <a:lnTo>
                  <a:pt x="471" y="1365"/>
                </a:lnTo>
                <a:lnTo>
                  <a:pt x="475" y="1368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9"/>
                </a:lnTo>
                <a:lnTo>
                  <a:pt x="494" y="1370"/>
                </a:lnTo>
                <a:lnTo>
                  <a:pt x="502" y="1373"/>
                </a:lnTo>
                <a:lnTo>
                  <a:pt x="514" y="1379"/>
                </a:lnTo>
                <a:lnTo>
                  <a:pt x="520" y="1379"/>
                </a:lnTo>
                <a:lnTo>
                  <a:pt x="528" y="1382"/>
                </a:lnTo>
                <a:lnTo>
                  <a:pt x="531" y="1383"/>
                </a:lnTo>
                <a:lnTo>
                  <a:pt x="535" y="1385"/>
                </a:lnTo>
                <a:lnTo>
                  <a:pt x="537" y="1388"/>
                </a:lnTo>
                <a:lnTo>
                  <a:pt x="539" y="1393"/>
                </a:lnTo>
                <a:lnTo>
                  <a:pt x="540" y="1387"/>
                </a:lnTo>
                <a:lnTo>
                  <a:pt x="542" y="1380"/>
                </a:lnTo>
                <a:lnTo>
                  <a:pt x="543" y="1376"/>
                </a:lnTo>
                <a:lnTo>
                  <a:pt x="543" y="1373"/>
                </a:lnTo>
                <a:lnTo>
                  <a:pt x="542" y="1370"/>
                </a:lnTo>
                <a:lnTo>
                  <a:pt x="538" y="1366"/>
                </a:lnTo>
                <a:lnTo>
                  <a:pt x="535" y="1361"/>
                </a:lnTo>
                <a:lnTo>
                  <a:pt x="535" y="1359"/>
                </a:lnTo>
                <a:lnTo>
                  <a:pt x="537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9"/>
                </a:lnTo>
                <a:lnTo>
                  <a:pt x="586" y="1363"/>
                </a:lnTo>
                <a:lnTo>
                  <a:pt x="597" y="1366"/>
                </a:lnTo>
                <a:lnTo>
                  <a:pt x="607" y="1368"/>
                </a:lnTo>
                <a:lnTo>
                  <a:pt x="617" y="1366"/>
                </a:lnTo>
                <a:lnTo>
                  <a:pt x="621" y="1363"/>
                </a:lnTo>
                <a:lnTo>
                  <a:pt x="625" y="1360"/>
                </a:lnTo>
                <a:lnTo>
                  <a:pt x="629" y="1360"/>
                </a:lnTo>
                <a:lnTo>
                  <a:pt x="631" y="1361"/>
                </a:lnTo>
                <a:lnTo>
                  <a:pt x="634" y="1368"/>
                </a:lnTo>
                <a:lnTo>
                  <a:pt x="636" y="1380"/>
                </a:lnTo>
                <a:lnTo>
                  <a:pt x="639" y="1370"/>
                </a:lnTo>
                <a:lnTo>
                  <a:pt x="640" y="1363"/>
                </a:lnTo>
                <a:lnTo>
                  <a:pt x="640" y="1355"/>
                </a:lnTo>
                <a:lnTo>
                  <a:pt x="639" y="1350"/>
                </a:lnTo>
                <a:lnTo>
                  <a:pt x="635" y="1345"/>
                </a:lnTo>
                <a:lnTo>
                  <a:pt x="629" y="1341"/>
                </a:lnTo>
                <a:lnTo>
                  <a:pt x="622" y="1339"/>
                </a:lnTo>
                <a:lnTo>
                  <a:pt x="614" y="1337"/>
                </a:lnTo>
                <a:lnTo>
                  <a:pt x="615" y="1334"/>
                </a:lnTo>
                <a:lnTo>
                  <a:pt x="616" y="1332"/>
                </a:lnTo>
                <a:lnTo>
                  <a:pt x="617" y="1334"/>
                </a:lnTo>
                <a:lnTo>
                  <a:pt x="619" y="1334"/>
                </a:lnTo>
                <a:lnTo>
                  <a:pt x="621" y="1335"/>
                </a:lnTo>
                <a:lnTo>
                  <a:pt x="624" y="1335"/>
                </a:lnTo>
                <a:lnTo>
                  <a:pt x="626" y="1332"/>
                </a:lnTo>
                <a:lnTo>
                  <a:pt x="629" y="1327"/>
                </a:lnTo>
                <a:lnTo>
                  <a:pt x="632" y="1326"/>
                </a:lnTo>
                <a:lnTo>
                  <a:pt x="635" y="1326"/>
                </a:lnTo>
                <a:lnTo>
                  <a:pt x="639" y="1326"/>
                </a:lnTo>
                <a:lnTo>
                  <a:pt x="641" y="1327"/>
                </a:lnTo>
                <a:lnTo>
                  <a:pt x="648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4" y="1327"/>
                </a:lnTo>
                <a:lnTo>
                  <a:pt x="653" y="1323"/>
                </a:lnTo>
                <a:lnTo>
                  <a:pt x="650" y="1321"/>
                </a:lnTo>
                <a:lnTo>
                  <a:pt x="646" y="1317"/>
                </a:lnTo>
                <a:lnTo>
                  <a:pt x="643" y="1315"/>
                </a:lnTo>
                <a:lnTo>
                  <a:pt x="638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7" y="1306"/>
                </a:lnTo>
                <a:lnTo>
                  <a:pt x="626" y="1303"/>
                </a:lnTo>
                <a:lnTo>
                  <a:pt x="622" y="1303"/>
                </a:lnTo>
                <a:lnTo>
                  <a:pt x="620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8" y="1311"/>
                </a:lnTo>
                <a:lnTo>
                  <a:pt x="600" y="1308"/>
                </a:lnTo>
                <a:lnTo>
                  <a:pt x="592" y="1306"/>
                </a:lnTo>
                <a:lnTo>
                  <a:pt x="585" y="1302"/>
                </a:lnTo>
                <a:lnTo>
                  <a:pt x="579" y="1298"/>
                </a:lnTo>
                <a:lnTo>
                  <a:pt x="574" y="1296"/>
                </a:lnTo>
                <a:lnTo>
                  <a:pt x="571" y="1292"/>
                </a:lnTo>
                <a:lnTo>
                  <a:pt x="568" y="1288"/>
                </a:lnTo>
                <a:lnTo>
                  <a:pt x="566" y="1284"/>
                </a:lnTo>
                <a:lnTo>
                  <a:pt x="566" y="1281"/>
                </a:lnTo>
                <a:lnTo>
                  <a:pt x="564" y="1277"/>
                </a:lnTo>
                <a:lnTo>
                  <a:pt x="566" y="1274"/>
                </a:lnTo>
                <a:lnTo>
                  <a:pt x="567" y="1270"/>
                </a:lnTo>
                <a:lnTo>
                  <a:pt x="569" y="1268"/>
                </a:lnTo>
                <a:lnTo>
                  <a:pt x="573" y="1265"/>
                </a:lnTo>
                <a:lnTo>
                  <a:pt x="577" y="1264"/>
                </a:lnTo>
                <a:lnTo>
                  <a:pt x="582" y="1263"/>
                </a:lnTo>
                <a:lnTo>
                  <a:pt x="587" y="1262"/>
                </a:lnTo>
                <a:lnTo>
                  <a:pt x="591" y="1263"/>
                </a:lnTo>
                <a:lnTo>
                  <a:pt x="595" y="1265"/>
                </a:lnTo>
                <a:lnTo>
                  <a:pt x="598" y="1268"/>
                </a:lnTo>
                <a:lnTo>
                  <a:pt x="606" y="1274"/>
                </a:lnTo>
                <a:lnTo>
                  <a:pt x="614" y="1279"/>
                </a:lnTo>
                <a:lnTo>
                  <a:pt x="625" y="1281"/>
                </a:lnTo>
                <a:lnTo>
                  <a:pt x="640" y="1282"/>
                </a:lnTo>
                <a:lnTo>
                  <a:pt x="649" y="1283"/>
                </a:lnTo>
                <a:lnTo>
                  <a:pt x="659" y="1284"/>
                </a:lnTo>
                <a:lnTo>
                  <a:pt x="667" y="1287"/>
                </a:lnTo>
                <a:lnTo>
                  <a:pt x="674" y="1291"/>
                </a:lnTo>
                <a:lnTo>
                  <a:pt x="678" y="1293"/>
                </a:lnTo>
                <a:lnTo>
                  <a:pt x="683" y="1294"/>
                </a:lnTo>
                <a:lnTo>
                  <a:pt x="687" y="1292"/>
                </a:lnTo>
                <a:lnTo>
                  <a:pt x="691" y="1292"/>
                </a:lnTo>
                <a:lnTo>
                  <a:pt x="696" y="1293"/>
                </a:lnTo>
                <a:lnTo>
                  <a:pt x="699" y="1297"/>
                </a:lnTo>
                <a:lnTo>
                  <a:pt x="703" y="1301"/>
                </a:lnTo>
                <a:lnTo>
                  <a:pt x="706" y="1303"/>
                </a:lnTo>
                <a:lnTo>
                  <a:pt x="708" y="1304"/>
                </a:lnTo>
                <a:lnTo>
                  <a:pt x="711" y="1306"/>
                </a:lnTo>
                <a:lnTo>
                  <a:pt x="713" y="1306"/>
                </a:lnTo>
                <a:lnTo>
                  <a:pt x="716" y="1304"/>
                </a:lnTo>
                <a:lnTo>
                  <a:pt x="718" y="1303"/>
                </a:lnTo>
                <a:lnTo>
                  <a:pt x="721" y="1299"/>
                </a:lnTo>
                <a:lnTo>
                  <a:pt x="728" y="1294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8" y="1288"/>
                </a:lnTo>
                <a:lnTo>
                  <a:pt x="763" y="1289"/>
                </a:lnTo>
                <a:lnTo>
                  <a:pt x="765" y="1289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6" y="1303"/>
                </a:lnTo>
                <a:lnTo>
                  <a:pt x="768" y="1310"/>
                </a:lnTo>
                <a:lnTo>
                  <a:pt x="769" y="1311"/>
                </a:lnTo>
                <a:lnTo>
                  <a:pt x="770" y="1312"/>
                </a:lnTo>
                <a:lnTo>
                  <a:pt x="773" y="1312"/>
                </a:lnTo>
                <a:lnTo>
                  <a:pt x="774" y="1312"/>
                </a:lnTo>
                <a:lnTo>
                  <a:pt x="776" y="1313"/>
                </a:lnTo>
                <a:lnTo>
                  <a:pt x="779" y="1317"/>
                </a:lnTo>
                <a:lnTo>
                  <a:pt x="780" y="1322"/>
                </a:lnTo>
                <a:lnTo>
                  <a:pt x="780" y="1328"/>
                </a:lnTo>
                <a:lnTo>
                  <a:pt x="768" y="1330"/>
                </a:lnTo>
                <a:lnTo>
                  <a:pt x="758" y="1331"/>
                </a:lnTo>
                <a:lnTo>
                  <a:pt x="754" y="1334"/>
                </a:lnTo>
                <a:lnTo>
                  <a:pt x="751" y="1336"/>
                </a:lnTo>
                <a:lnTo>
                  <a:pt x="750" y="1340"/>
                </a:lnTo>
                <a:lnTo>
                  <a:pt x="749" y="1345"/>
                </a:lnTo>
                <a:lnTo>
                  <a:pt x="744" y="1347"/>
                </a:lnTo>
                <a:lnTo>
                  <a:pt x="739" y="1350"/>
                </a:lnTo>
                <a:lnTo>
                  <a:pt x="736" y="1354"/>
                </a:lnTo>
                <a:lnTo>
                  <a:pt x="735" y="1358"/>
                </a:lnTo>
                <a:lnTo>
                  <a:pt x="735" y="1363"/>
                </a:lnTo>
                <a:lnTo>
                  <a:pt x="736" y="1368"/>
                </a:lnTo>
                <a:lnTo>
                  <a:pt x="737" y="1373"/>
                </a:lnTo>
                <a:lnTo>
                  <a:pt x="740" y="1379"/>
                </a:lnTo>
                <a:lnTo>
                  <a:pt x="740" y="1373"/>
                </a:lnTo>
                <a:lnTo>
                  <a:pt x="740" y="1369"/>
                </a:lnTo>
                <a:lnTo>
                  <a:pt x="741" y="1366"/>
                </a:lnTo>
                <a:lnTo>
                  <a:pt x="744" y="1364"/>
                </a:lnTo>
                <a:lnTo>
                  <a:pt x="749" y="1363"/>
                </a:lnTo>
                <a:lnTo>
                  <a:pt x="755" y="1361"/>
                </a:lnTo>
                <a:lnTo>
                  <a:pt x="763" y="1363"/>
                </a:lnTo>
                <a:lnTo>
                  <a:pt x="771" y="1363"/>
                </a:lnTo>
                <a:lnTo>
                  <a:pt x="775" y="1361"/>
                </a:lnTo>
                <a:lnTo>
                  <a:pt x="780" y="1360"/>
                </a:lnTo>
                <a:lnTo>
                  <a:pt x="785" y="1359"/>
                </a:lnTo>
                <a:lnTo>
                  <a:pt x="790" y="1356"/>
                </a:lnTo>
                <a:lnTo>
                  <a:pt x="799" y="1355"/>
                </a:lnTo>
                <a:lnTo>
                  <a:pt x="808" y="1354"/>
                </a:lnTo>
                <a:lnTo>
                  <a:pt x="809" y="1358"/>
                </a:lnTo>
                <a:lnTo>
                  <a:pt x="811" y="1360"/>
                </a:lnTo>
                <a:lnTo>
                  <a:pt x="813" y="1363"/>
                </a:lnTo>
                <a:lnTo>
                  <a:pt x="816" y="1364"/>
                </a:lnTo>
                <a:lnTo>
                  <a:pt x="823" y="1366"/>
                </a:lnTo>
                <a:lnTo>
                  <a:pt x="835" y="1366"/>
                </a:lnTo>
                <a:lnTo>
                  <a:pt x="845" y="1364"/>
                </a:lnTo>
                <a:lnTo>
                  <a:pt x="855" y="1363"/>
                </a:lnTo>
                <a:lnTo>
                  <a:pt x="866" y="1360"/>
                </a:lnTo>
                <a:lnTo>
                  <a:pt x="877" y="1359"/>
                </a:lnTo>
                <a:lnTo>
                  <a:pt x="888" y="1358"/>
                </a:lnTo>
                <a:lnTo>
                  <a:pt x="898" y="1359"/>
                </a:lnTo>
                <a:lnTo>
                  <a:pt x="907" y="1363"/>
                </a:lnTo>
                <a:lnTo>
                  <a:pt x="915" y="1366"/>
                </a:lnTo>
                <a:lnTo>
                  <a:pt x="923" y="1373"/>
                </a:lnTo>
                <a:lnTo>
                  <a:pt x="931" y="1382"/>
                </a:lnTo>
                <a:lnTo>
                  <a:pt x="932" y="1375"/>
                </a:lnTo>
                <a:lnTo>
                  <a:pt x="933" y="1370"/>
                </a:lnTo>
                <a:lnTo>
                  <a:pt x="932" y="1364"/>
                </a:lnTo>
                <a:lnTo>
                  <a:pt x="928" y="1358"/>
                </a:lnTo>
                <a:lnTo>
                  <a:pt x="937" y="1354"/>
                </a:lnTo>
                <a:lnTo>
                  <a:pt x="944" y="1350"/>
                </a:lnTo>
                <a:lnTo>
                  <a:pt x="952" y="1350"/>
                </a:lnTo>
                <a:lnTo>
                  <a:pt x="957" y="1351"/>
                </a:lnTo>
                <a:lnTo>
                  <a:pt x="960" y="1352"/>
                </a:lnTo>
                <a:lnTo>
                  <a:pt x="962" y="1354"/>
                </a:lnTo>
                <a:lnTo>
                  <a:pt x="963" y="1356"/>
                </a:lnTo>
                <a:lnTo>
                  <a:pt x="963" y="1359"/>
                </a:lnTo>
                <a:lnTo>
                  <a:pt x="963" y="1365"/>
                </a:lnTo>
                <a:lnTo>
                  <a:pt x="960" y="1373"/>
                </a:lnTo>
                <a:lnTo>
                  <a:pt x="965" y="1369"/>
                </a:lnTo>
                <a:lnTo>
                  <a:pt x="968" y="1364"/>
                </a:lnTo>
                <a:lnTo>
                  <a:pt x="972" y="1358"/>
                </a:lnTo>
                <a:lnTo>
                  <a:pt x="976" y="1351"/>
                </a:lnTo>
                <a:lnTo>
                  <a:pt x="977" y="1345"/>
                </a:lnTo>
                <a:lnTo>
                  <a:pt x="976" y="1339"/>
                </a:lnTo>
                <a:lnTo>
                  <a:pt x="975" y="1337"/>
                </a:lnTo>
                <a:lnTo>
                  <a:pt x="973" y="1335"/>
                </a:lnTo>
                <a:lnTo>
                  <a:pt x="972" y="1335"/>
                </a:lnTo>
                <a:lnTo>
                  <a:pt x="968" y="1334"/>
                </a:lnTo>
                <a:lnTo>
                  <a:pt x="971" y="1331"/>
                </a:lnTo>
                <a:lnTo>
                  <a:pt x="972" y="1328"/>
                </a:lnTo>
                <a:lnTo>
                  <a:pt x="975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9" y="1327"/>
                </a:lnTo>
                <a:lnTo>
                  <a:pt x="994" y="1330"/>
                </a:lnTo>
                <a:lnTo>
                  <a:pt x="996" y="1335"/>
                </a:lnTo>
                <a:lnTo>
                  <a:pt x="997" y="1337"/>
                </a:lnTo>
                <a:lnTo>
                  <a:pt x="997" y="1340"/>
                </a:lnTo>
                <a:lnTo>
                  <a:pt x="997" y="1342"/>
                </a:lnTo>
                <a:lnTo>
                  <a:pt x="996" y="1345"/>
                </a:lnTo>
                <a:lnTo>
                  <a:pt x="1000" y="1342"/>
                </a:lnTo>
                <a:lnTo>
                  <a:pt x="1004" y="1340"/>
                </a:lnTo>
                <a:lnTo>
                  <a:pt x="1005" y="1336"/>
                </a:lnTo>
                <a:lnTo>
                  <a:pt x="1006" y="1334"/>
                </a:lnTo>
                <a:lnTo>
                  <a:pt x="1006" y="1330"/>
                </a:lnTo>
                <a:lnTo>
                  <a:pt x="1004" y="1326"/>
                </a:lnTo>
                <a:lnTo>
                  <a:pt x="1000" y="1321"/>
                </a:lnTo>
                <a:lnTo>
                  <a:pt x="996" y="1317"/>
                </a:lnTo>
                <a:lnTo>
                  <a:pt x="995" y="1313"/>
                </a:lnTo>
                <a:lnTo>
                  <a:pt x="994" y="1310"/>
                </a:lnTo>
                <a:lnTo>
                  <a:pt x="991" y="1307"/>
                </a:lnTo>
                <a:lnTo>
                  <a:pt x="987" y="1306"/>
                </a:lnTo>
                <a:lnTo>
                  <a:pt x="984" y="1306"/>
                </a:lnTo>
                <a:lnTo>
                  <a:pt x="980" y="1304"/>
                </a:lnTo>
                <a:lnTo>
                  <a:pt x="975" y="1306"/>
                </a:lnTo>
                <a:lnTo>
                  <a:pt x="968" y="1307"/>
                </a:lnTo>
                <a:lnTo>
                  <a:pt x="966" y="1302"/>
                </a:lnTo>
                <a:lnTo>
                  <a:pt x="962" y="1298"/>
                </a:lnTo>
                <a:lnTo>
                  <a:pt x="957" y="1296"/>
                </a:lnTo>
                <a:lnTo>
                  <a:pt x="953" y="1294"/>
                </a:lnTo>
                <a:lnTo>
                  <a:pt x="948" y="1296"/>
                </a:lnTo>
                <a:lnTo>
                  <a:pt x="943" y="1297"/>
                </a:lnTo>
                <a:lnTo>
                  <a:pt x="938" y="1299"/>
                </a:lnTo>
                <a:lnTo>
                  <a:pt x="933" y="1304"/>
                </a:lnTo>
                <a:lnTo>
                  <a:pt x="922" y="1308"/>
                </a:lnTo>
                <a:lnTo>
                  <a:pt x="912" y="1310"/>
                </a:lnTo>
                <a:lnTo>
                  <a:pt x="908" y="1310"/>
                </a:lnTo>
                <a:lnTo>
                  <a:pt x="904" y="1307"/>
                </a:lnTo>
                <a:lnTo>
                  <a:pt x="900" y="1306"/>
                </a:lnTo>
                <a:lnTo>
                  <a:pt x="898" y="1302"/>
                </a:lnTo>
                <a:lnTo>
                  <a:pt x="895" y="1297"/>
                </a:lnTo>
                <a:lnTo>
                  <a:pt x="893" y="1293"/>
                </a:lnTo>
                <a:lnTo>
                  <a:pt x="893" y="1289"/>
                </a:lnTo>
                <a:lnTo>
                  <a:pt x="893" y="1287"/>
                </a:lnTo>
                <a:lnTo>
                  <a:pt x="894" y="1286"/>
                </a:lnTo>
                <a:lnTo>
                  <a:pt x="895" y="1286"/>
                </a:lnTo>
                <a:lnTo>
                  <a:pt x="899" y="1286"/>
                </a:lnTo>
                <a:lnTo>
                  <a:pt x="903" y="1287"/>
                </a:lnTo>
                <a:lnTo>
                  <a:pt x="904" y="1287"/>
                </a:lnTo>
                <a:lnTo>
                  <a:pt x="907" y="1287"/>
                </a:lnTo>
                <a:lnTo>
                  <a:pt x="908" y="1286"/>
                </a:lnTo>
                <a:lnTo>
                  <a:pt x="910" y="1283"/>
                </a:lnTo>
                <a:lnTo>
                  <a:pt x="913" y="1277"/>
                </a:lnTo>
                <a:lnTo>
                  <a:pt x="918" y="1268"/>
                </a:lnTo>
                <a:lnTo>
                  <a:pt x="923" y="1259"/>
                </a:lnTo>
                <a:lnTo>
                  <a:pt x="929" y="1250"/>
                </a:lnTo>
                <a:lnTo>
                  <a:pt x="936" y="1248"/>
                </a:lnTo>
                <a:lnTo>
                  <a:pt x="942" y="1245"/>
                </a:lnTo>
                <a:lnTo>
                  <a:pt x="947" y="1241"/>
                </a:lnTo>
                <a:lnTo>
                  <a:pt x="953" y="1236"/>
                </a:lnTo>
                <a:lnTo>
                  <a:pt x="965" y="1222"/>
                </a:lnTo>
                <a:lnTo>
                  <a:pt x="977" y="1202"/>
                </a:lnTo>
                <a:lnTo>
                  <a:pt x="981" y="1200"/>
                </a:lnTo>
                <a:lnTo>
                  <a:pt x="985" y="1195"/>
                </a:lnTo>
                <a:lnTo>
                  <a:pt x="989" y="1190"/>
                </a:lnTo>
                <a:lnTo>
                  <a:pt x="991" y="1181"/>
                </a:lnTo>
                <a:lnTo>
                  <a:pt x="992" y="1172"/>
                </a:lnTo>
                <a:lnTo>
                  <a:pt x="995" y="1162"/>
                </a:lnTo>
                <a:lnTo>
                  <a:pt x="995" y="1149"/>
                </a:lnTo>
                <a:lnTo>
                  <a:pt x="996" y="1137"/>
                </a:lnTo>
                <a:lnTo>
                  <a:pt x="1000" y="1137"/>
                </a:lnTo>
                <a:lnTo>
                  <a:pt x="1005" y="1137"/>
                </a:lnTo>
                <a:lnTo>
                  <a:pt x="1010" y="1135"/>
                </a:lnTo>
                <a:lnTo>
                  <a:pt x="1016" y="1132"/>
                </a:lnTo>
                <a:lnTo>
                  <a:pt x="1013" y="1130"/>
                </a:lnTo>
                <a:lnTo>
                  <a:pt x="1009" y="1128"/>
                </a:lnTo>
                <a:lnTo>
                  <a:pt x="1008" y="1123"/>
                </a:lnTo>
                <a:lnTo>
                  <a:pt x="1008" y="1114"/>
                </a:lnTo>
                <a:lnTo>
                  <a:pt x="1015" y="1114"/>
                </a:lnTo>
                <a:lnTo>
                  <a:pt x="1024" y="1114"/>
                </a:lnTo>
                <a:lnTo>
                  <a:pt x="1028" y="1113"/>
                </a:lnTo>
                <a:lnTo>
                  <a:pt x="1030" y="1110"/>
                </a:lnTo>
                <a:lnTo>
                  <a:pt x="1032" y="1108"/>
                </a:lnTo>
                <a:lnTo>
                  <a:pt x="1032" y="1106"/>
                </a:lnTo>
                <a:lnTo>
                  <a:pt x="1028" y="1102"/>
                </a:lnTo>
                <a:lnTo>
                  <a:pt x="1021" y="1096"/>
                </a:lnTo>
                <a:lnTo>
                  <a:pt x="1019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4" y="1070"/>
                </a:lnTo>
                <a:lnTo>
                  <a:pt x="996" y="1057"/>
                </a:lnTo>
                <a:lnTo>
                  <a:pt x="989" y="1044"/>
                </a:lnTo>
                <a:lnTo>
                  <a:pt x="985" y="1032"/>
                </a:lnTo>
                <a:lnTo>
                  <a:pt x="980" y="1022"/>
                </a:lnTo>
                <a:lnTo>
                  <a:pt x="976" y="1013"/>
                </a:lnTo>
                <a:lnTo>
                  <a:pt x="971" y="1007"/>
                </a:lnTo>
                <a:lnTo>
                  <a:pt x="966" y="1001"/>
                </a:lnTo>
                <a:lnTo>
                  <a:pt x="961" y="999"/>
                </a:lnTo>
                <a:lnTo>
                  <a:pt x="957" y="999"/>
                </a:lnTo>
                <a:lnTo>
                  <a:pt x="955" y="999"/>
                </a:lnTo>
                <a:lnTo>
                  <a:pt x="952" y="1000"/>
                </a:lnTo>
                <a:lnTo>
                  <a:pt x="949" y="1003"/>
                </a:lnTo>
                <a:lnTo>
                  <a:pt x="947" y="1001"/>
                </a:lnTo>
                <a:lnTo>
                  <a:pt x="944" y="1000"/>
                </a:lnTo>
                <a:lnTo>
                  <a:pt x="936" y="989"/>
                </a:lnTo>
                <a:lnTo>
                  <a:pt x="928" y="977"/>
                </a:lnTo>
                <a:lnTo>
                  <a:pt x="922" y="964"/>
                </a:lnTo>
                <a:lnTo>
                  <a:pt x="917" y="948"/>
                </a:lnTo>
                <a:lnTo>
                  <a:pt x="915" y="941"/>
                </a:lnTo>
                <a:lnTo>
                  <a:pt x="912" y="935"/>
                </a:lnTo>
                <a:lnTo>
                  <a:pt x="908" y="931"/>
                </a:lnTo>
                <a:lnTo>
                  <a:pt x="901" y="930"/>
                </a:lnTo>
                <a:lnTo>
                  <a:pt x="895" y="931"/>
                </a:lnTo>
                <a:lnTo>
                  <a:pt x="889" y="933"/>
                </a:lnTo>
                <a:lnTo>
                  <a:pt x="883" y="938"/>
                </a:lnTo>
                <a:lnTo>
                  <a:pt x="877" y="946"/>
                </a:lnTo>
                <a:lnTo>
                  <a:pt x="875" y="937"/>
                </a:lnTo>
                <a:lnTo>
                  <a:pt x="874" y="927"/>
                </a:lnTo>
                <a:lnTo>
                  <a:pt x="870" y="932"/>
                </a:lnTo>
                <a:lnTo>
                  <a:pt x="867" y="937"/>
                </a:lnTo>
                <a:lnTo>
                  <a:pt x="861" y="928"/>
                </a:lnTo>
                <a:lnTo>
                  <a:pt x="847" y="908"/>
                </a:lnTo>
                <a:lnTo>
                  <a:pt x="833" y="888"/>
                </a:lnTo>
                <a:lnTo>
                  <a:pt x="827" y="879"/>
                </a:lnTo>
                <a:lnTo>
                  <a:pt x="835" y="875"/>
                </a:lnTo>
                <a:lnTo>
                  <a:pt x="843" y="873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8" y="859"/>
                </a:lnTo>
                <a:lnTo>
                  <a:pt x="937" y="853"/>
                </a:lnTo>
                <a:lnTo>
                  <a:pt x="956" y="845"/>
                </a:lnTo>
                <a:lnTo>
                  <a:pt x="975" y="836"/>
                </a:lnTo>
                <a:lnTo>
                  <a:pt x="994" y="826"/>
                </a:lnTo>
                <a:lnTo>
                  <a:pt x="1011" y="821"/>
                </a:lnTo>
                <a:lnTo>
                  <a:pt x="1029" y="815"/>
                </a:lnTo>
                <a:lnTo>
                  <a:pt x="1035" y="813"/>
                </a:lnTo>
                <a:lnTo>
                  <a:pt x="1039" y="812"/>
                </a:lnTo>
                <a:lnTo>
                  <a:pt x="1043" y="812"/>
                </a:lnTo>
                <a:lnTo>
                  <a:pt x="1047" y="813"/>
                </a:lnTo>
                <a:lnTo>
                  <a:pt x="1053" y="817"/>
                </a:lnTo>
                <a:lnTo>
                  <a:pt x="1059" y="822"/>
                </a:lnTo>
                <a:lnTo>
                  <a:pt x="1077" y="841"/>
                </a:lnTo>
                <a:lnTo>
                  <a:pt x="1096" y="860"/>
                </a:lnTo>
                <a:lnTo>
                  <a:pt x="1100" y="866"/>
                </a:lnTo>
                <a:lnTo>
                  <a:pt x="1101" y="871"/>
                </a:lnTo>
                <a:lnTo>
                  <a:pt x="1101" y="876"/>
                </a:lnTo>
                <a:lnTo>
                  <a:pt x="1098" y="883"/>
                </a:lnTo>
                <a:lnTo>
                  <a:pt x="1098" y="885"/>
                </a:lnTo>
                <a:lnTo>
                  <a:pt x="1098" y="889"/>
                </a:lnTo>
                <a:lnTo>
                  <a:pt x="1100" y="892"/>
                </a:lnTo>
                <a:lnTo>
                  <a:pt x="1101" y="895"/>
                </a:lnTo>
                <a:lnTo>
                  <a:pt x="1109" y="903"/>
                </a:lnTo>
                <a:lnTo>
                  <a:pt x="1116" y="912"/>
                </a:lnTo>
                <a:lnTo>
                  <a:pt x="1121" y="917"/>
                </a:lnTo>
                <a:lnTo>
                  <a:pt x="1124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6"/>
                </a:lnTo>
                <a:lnTo>
                  <a:pt x="1120" y="964"/>
                </a:lnTo>
                <a:lnTo>
                  <a:pt x="1116" y="974"/>
                </a:lnTo>
                <a:lnTo>
                  <a:pt x="1116" y="981"/>
                </a:lnTo>
                <a:lnTo>
                  <a:pt x="1116" y="984"/>
                </a:lnTo>
                <a:lnTo>
                  <a:pt x="1119" y="988"/>
                </a:lnTo>
                <a:lnTo>
                  <a:pt x="1120" y="989"/>
                </a:lnTo>
                <a:lnTo>
                  <a:pt x="1124" y="991"/>
                </a:lnTo>
                <a:lnTo>
                  <a:pt x="1136" y="1000"/>
                </a:lnTo>
                <a:lnTo>
                  <a:pt x="1148" y="1009"/>
                </a:lnTo>
                <a:lnTo>
                  <a:pt x="1154" y="1014"/>
                </a:lnTo>
                <a:lnTo>
                  <a:pt x="1159" y="1017"/>
                </a:lnTo>
                <a:lnTo>
                  <a:pt x="1164" y="1017"/>
                </a:lnTo>
                <a:lnTo>
                  <a:pt x="1167" y="1015"/>
                </a:lnTo>
                <a:lnTo>
                  <a:pt x="1169" y="1013"/>
                </a:lnTo>
                <a:lnTo>
                  <a:pt x="1172" y="1009"/>
                </a:lnTo>
                <a:lnTo>
                  <a:pt x="1173" y="1003"/>
                </a:lnTo>
                <a:lnTo>
                  <a:pt x="1173" y="994"/>
                </a:lnTo>
                <a:lnTo>
                  <a:pt x="1172" y="985"/>
                </a:lnTo>
                <a:lnTo>
                  <a:pt x="1169" y="976"/>
                </a:lnTo>
                <a:lnTo>
                  <a:pt x="1165" y="967"/>
                </a:lnTo>
                <a:lnTo>
                  <a:pt x="1160" y="959"/>
                </a:lnTo>
                <a:lnTo>
                  <a:pt x="1155" y="947"/>
                </a:lnTo>
                <a:lnTo>
                  <a:pt x="1150" y="937"/>
                </a:lnTo>
                <a:lnTo>
                  <a:pt x="1148" y="926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6" y="868"/>
                </a:lnTo>
                <a:lnTo>
                  <a:pt x="1133" y="864"/>
                </a:lnTo>
                <a:lnTo>
                  <a:pt x="1129" y="859"/>
                </a:lnTo>
                <a:lnTo>
                  <a:pt x="1119" y="849"/>
                </a:lnTo>
                <a:lnTo>
                  <a:pt x="1110" y="837"/>
                </a:lnTo>
                <a:lnTo>
                  <a:pt x="1101" y="826"/>
                </a:lnTo>
                <a:lnTo>
                  <a:pt x="1093" y="813"/>
                </a:lnTo>
                <a:lnTo>
                  <a:pt x="1091" y="807"/>
                </a:lnTo>
                <a:lnTo>
                  <a:pt x="1088" y="802"/>
                </a:lnTo>
                <a:lnTo>
                  <a:pt x="1086" y="798"/>
                </a:lnTo>
                <a:lnTo>
                  <a:pt x="1082" y="796"/>
                </a:lnTo>
                <a:lnTo>
                  <a:pt x="1081" y="784"/>
                </a:lnTo>
                <a:lnTo>
                  <a:pt x="1077" y="775"/>
                </a:lnTo>
                <a:lnTo>
                  <a:pt x="1073" y="768"/>
                </a:lnTo>
                <a:lnTo>
                  <a:pt x="1068" y="762"/>
                </a:lnTo>
                <a:lnTo>
                  <a:pt x="1062" y="758"/>
                </a:lnTo>
                <a:lnTo>
                  <a:pt x="1056" y="755"/>
                </a:lnTo>
                <a:lnTo>
                  <a:pt x="1049" y="755"/>
                </a:lnTo>
                <a:lnTo>
                  <a:pt x="1044" y="758"/>
                </a:lnTo>
                <a:lnTo>
                  <a:pt x="1035" y="759"/>
                </a:lnTo>
                <a:lnTo>
                  <a:pt x="1026" y="760"/>
                </a:lnTo>
                <a:lnTo>
                  <a:pt x="1016" y="760"/>
                </a:lnTo>
                <a:lnTo>
                  <a:pt x="1008" y="760"/>
                </a:lnTo>
                <a:lnTo>
                  <a:pt x="1008" y="757"/>
                </a:lnTo>
                <a:lnTo>
                  <a:pt x="1008" y="753"/>
                </a:lnTo>
                <a:lnTo>
                  <a:pt x="1021" y="743"/>
                </a:lnTo>
                <a:lnTo>
                  <a:pt x="1039" y="726"/>
                </a:lnTo>
                <a:lnTo>
                  <a:pt x="1058" y="707"/>
                </a:lnTo>
                <a:lnTo>
                  <a:pt x="1078" y="685"/>
                </a:lnTo>
                <a:lnTo>
                  <a:pt x="1082" y="681"/>
                </a:lnTo>
                <a:lnTo>
                  <a:pt x="1086" y="678"/>
                </a:lnTo>
                <a:lnTo>
                  <a:pt x="1088" y="677"/>
                </a:lnTo>
                <a:lnTo>
                  <a:pt x="1092" y="677"/>
                </a:lnTo>
                <a:lnTo>
                  <a:pt x="1097" y="681"/>
                </a:lnTo>
                <a:lnTo>
                  <a:pt x="1105" y="687"/>
                </a:lnTo>
                <a:lnTo>
                  <a:pt x="1111" y="693"/>
                </a:lnTo>
                <a:lnTo>
                  <a:pt x="1125" y="709"/>
                </a:lnTo>
                <a:lnTo>
                  <a:pt x="1138" y="722"/>
                </a:lnTo>
                <a:lnTo>
                  <a:pt x="1144" y="729"/>
                </a:lnTo>
                <a:lnTo>
                  <a:pt x="1144" y="736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8"/>
                </a:lnTo>
                <a:lnTo>
                  <a:pt x="1152" y="760"/>
                </a:lnTo>
                <a:lnTo>
                  <a:pt x="1155" y="762"/>
                </a:lnTo>
                <a:lnTo>
                  <a:pt x="1160" y="762"/>
                </a:lnTo>
                <a:lnTo>
                  <a:pt x="1167" y="774"/>
                </a:lnTo>
                <a:lnTo>
                  <a:pt x="1170" y="786"/>
                </a:lnTo>
                <a:lnTo>
                  <a:pt x="1170" y="791"/>
                </a:lnTo>
                <a:lnTo>
                  <a:pt x="1170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9" y="807"/>
                </a:lnTo>
                <a:lnTo>
                  <a:pt x="1154" y="812"/>
                </a:lnTo>
                <a:lnTo>
                  <a:pt x="1150" y="818"/>
                </a:lnTo>
                <a:lnTo>
                  <a:pt x="1149" y="826"/>
                </a:lnTo>
                <a:lnTo>
                  <a:pt x="1152" y="831"/>
                </a:lnTo>
                <a:lnTo>
                  <a:pt x="1154" y="837"/>
                </a:lnTo>
                <a:lnTo>
                  <a:pt x="1158" y="844"/>
                </a:lnTo>
                <a:lnTo>
                  <a:pt x="1163" y="849"/>
                </a:lnTo>
                <a:lnTo>
                  <a:pt x="1169" y="854"/>
                </a:lnTo>
                <a:lnTo>
                  <a:pt x="1176" y="859"/>
                </a:lnTo>
                <a:lnTo>
                  <a:pt x="1183" y="863"/>
                </a:lnTo>
                <a:lnTo>
                  <a:pt x="1191" y="866"/>
                </a:lnTo>
                <a:lnTo>
                  <a:pt x="1194" y="865"/>
                </a:lnTo>
                <a:lnTo>
                  <a:pt x="1197" y="863"/>
                </a:lnTo>
                <a:lnTo>
                  <a:pt x="1201" y="851"/>
                </a:lnTo>
                <a:lnTo>
                  <a:pt x="1202" y="840"/>
                </a:lnTo>
                <a:lnTo>
                  <a:pt x="1201" y="827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2"/>
                </a:lnTo>
                <a:lnTo>
                  <a:pt x="1191" y="778"/>
                </a:lnTo>
                <a:lnTo>
                  <a:pt x="1192" y="767"/>
                </a:lnTo>
                <a:lnTo>
                  <a:pt x="1192" y="754"/>
                </a:lnTo>
                <a:lnTo>
                  <a:pt x="1191" y="744"/>
                </a:lnTo>
                <a:lnTo>
                  <a:pt x="1188" y="739"/>
                </a:lnTo>
                <a:lnTo>
                  <a:pt x="1186" y="734"/>
                </a:lnTo>
                <a:lnTo>
                  <a:pt x="1181" y="729"/>
                </a:lnTo>
                <a:lnTo>
                  <a:pt x="1174" y="724"/>
                </a:lnTo>
                <a:lnTo>
                  <a:pt x="1155" y="705"/>
                </a:lnTo>
                <a:lnTo>
                  <a:pt x="1139" y="685"/>
                </a:lnTo>
                <a:lnTo>
                  <a:pt x="1124" y="664"/>
                </a:lnTo>
                <a:lnTo>
                  <a:pt x="1110" y="644"/>
                </a:lnTo>
                <a:lnTo>
                  <a:pt x="1110" y="638"/>
                </a:lnTo>
                <a:lnTo>
                  <a:pt x="1109" y="632"/>
                </a:lnTo>
                <a:lnTo>
                  <a:pt x="1107" y="627"/>
                </a:lnTo>
                <a:lnTo>
                  <a:pt x="1106" y="621"/>
                </a:lnTo>
                <a:lnTo>
                  <a:pt x="1102" y="618"/>
                </a:lnTo>
                <a:lnTo>
                  <a:pt x="1100" y="615"/>
                </a:lnTo>
                <a:lnTo>
                  <a:pt x="1096" y="614"/>
                </a:lnTo>
                <a:lnTo>
                  <a:pt x="1092" y="613"/>
                </a:lnTo>
                <a:lnTo>
                  <a:pt x="1088" y="611"/>
                </a:lnTo>
                <a:lnTo>
                  <a:pt x="1085" y="613"/>
                </a:lnTo>
                <a:lnTo>
                  <a:pt x="1081" y="614"/>
                </a:lnTo>
                <a:lnTo>
                  <a:pt x="1076" y="616"/>
                </a:lnTo>
                <a:lnTo>
                  <a:pt x="1072" y="620"/>
                </a:lnTo>
                <a:lnTo>
                  <a:pt x="1067" y="625"/>
                </a:lnTo>
                <a:lnTo>
                  <a:pt x="1063" y="630"/>
                </a:lnTo>
                <a:lnTo>
                  <a:pt x="1059" y="638"/>
                </a:lnTo>
                <a:lnTo>
                  <a:pt x="1053" y="642"/>
                </a:lnTo>
                <a:lnTo>
                  <a:pt x="1040" y="651"/>
                </a:lnTo>
                <a:lnTo>
                  <a:pt x="1026" y="661"/>
                </a:lnTo>
                <a:lnTo>
                  <a:pt x="1021" y="664"/>
                </a:lnTo>
                <a:lnTo>
                  <a:pt x="1018" y="666"/>
                </a:lnTo>
                <a:lnTo>
                  <a:pt x="1014" y="667"/>
                </a:lnTo>
                <a:lnTo>
                  <a:pt x="1011" y="666"/>
                </a:lnTo>
                <a:lnTo>
                  <a:pt x="1009" y="664"/>
                </a:lnTo>
                <a:lnTo>
                  <a:pt x="1006" y="658"/>
                </a:lnTo>
                <a:lnTo>
                  <a:pt x="1005" y="651"/>
                </a:lnTo>
                <a:lnTo>
                  <a:pt x="1004" y="642"/>
                </a:lnTo>
                <a:lnTo>
                  <a:pt x="1002" y="633"/>
                </a:lnTo>
                <a:lnTo>
                  <a:pt x="1000" y="624"/>
                </a:lnTo>
                <a:lnTo>
                  <a:pt x="997" y="616"/>
                </a:lnTo>
                <a:lnTo>
                  <a:pt x="990" y="600"/>
                </a:lnTo>
                <a:lnTo>
                  <a:pt x="981" y="585"/>
                </a:lnTo>
                <a:lnTo>
                  <a:pt x="970" y="570"/>
                </a:lnTo>
                <a:lnTo>
                  <a:pt x="958" y="555"/>
                </a:lnTo>
                <a:lnTo>
                  <a:pt x="946" y="541"/>
                </a:lnTo>
                <a:lnTo>
                  <a:pt x="932" y="527"/>
                </a:lnTo>
                <a:lnTo>
                  <a:pt x="917" y="484"/>
                </a:lnTo>
                <a:lnTo>
                  <a:pt x="901" y="445"/>
                </a:lnTo>
                <a:lnTo>
                  <a:pt x="894" y="427"/>
                </a:lnTo>
                <a:lnTo>
                  <a:pt x="886" y="408"/>
                </a:lnTo>
                <a:lnTo>
                  <a:pt x="881" y="390"/>
                </a:lnTo>
                <a:lnTo>
                  <a:pt x="876" y="374"/>
                </a:lnTo>
                <a:lnTo>
                  <a:pt x="903" y="378"/>
                </a:lnTo>
                <a:lnTo>
                  <a:pt x="924" y="382"/>
                </a:lnTo>
                <a:lnTo>
                  <a:pt x="933" y="385"/>
                </a:lnTo>
                <a:lnTo>
                  <a:pt x="941" y="388"/>
                </a:lnTo>
                <a:lnTo>
                  <a:pt x="947" y="392"/>
                </a:lnTo>
                <a:lnTo>
                  <a:pt x="952" y="395"/>
                </a:lnTo>
                <a:lnTo>
                  <a:pt x="958" y="402"/>
                </a:lnTo>
                <a:lnTo>
                  <a:pt x="965" y="407"/>
                </a:lnTo>
                <a:lnTo>
                  <a:pt x="971" y="411"/>
                </a:lnTo>
                <a:lnTo>
                  <a:pt x="977" y="414"/>
                </a:lnTo>
                <a:lnTo>
                  <a:pt x="982" y="416"/>
                </a:lnTo>
                <a:lnTo>
                  <a:pt x="987" y="416"/>
                </a:lnTo>
                <a:lnTo>
                  <a:pt x="991" y="413"/>
                </a:lnTo>
                <a:lnTo>
                  <a:pt x="994" y="409"/>
                </a:lnTo>
                <a:lnTo>
                  <a:pt x="994" y="407"/>
                </a:lnTo>
                <a:lnTo>
                  <a:pt x="989" y="402"/>
                </a:lnTo>
                <a:lnTo>
                  <a:pt x="984" y="398"/>
                </a:lnTo>
                <a:lnTo>
                  <a:pt x="979" y="393"/>
                </a:lnTo>
                <a:lnTo>
                  <a:pt x="984" y="394"/>
                </a:lnTo>
                <a:lnTo>
                  <a:pt x="990" y="397"/>
                </a:lnTo>
                <a:lnTo>
                  <a:pt x="996" y="402"/>
                </a:lnTo>
                <a:lnTo>
                  <a:pt x="1002" y="408"/>
                </a:lnTo>
                <a:lnTo>
                  <a:pt x="1008" y="407"/>
                </a:lnTo>
                <a:lnTo>
                  <a:pt x="1013" y="406"/>
                </a:lnTo>
                <a:lnTo>
                  <a:pt x="1016" y="403"/>
                </a:lnTo>
                <a:lnTo>
                  <a:pt x="1019" y="399"/>
                </a:lnTo>
                <a:lnTo>
                  <a:pt x="1020" y="395"/>
                </a:lnTo>
                <a:lnTo>
                  <a:pt x="1020" y="390"/>
                </a:lnTo>
                <a:lnTo>
                  <a:pt x="1020" y="385"/>
                </a:lnTo>
                <a:lnTo>
                  <a:pt x="1019" y="379"/>
                </a:lnTo>
                <a:lnTo>
                  <a:pt x="1020" y="369"/>
                </a:lnTo>
                <a:lnTo>
                  <a:pt x="1020" y="361"/>
                </a:lnTo>
                <a:lnTo>
                  <a:pt x="1018" y="355"/>
                </a:lnTo>
                <a:lnTo>
                  <a:pt x="1014" y="351"/>
                </a:lnTo>
                <a:lnTo>
                  <a:pt x="1008" y="347"/>
                </a:lnTo>
                <a:lnTo>
                  <a:pt x="1001" y="342"/>
                </a:lnTo>
                <a:lnTo>
                  <a:pt x="985" y="325"/>
                </a:lnTo>
                <a:lnTo>
                  <a:pt x="970" y="306"/>
                </a:lnTo>
                <a:lnTo>
                  <a:pt x="957" y="287"/>
                </a:lnTo>
                <a:lnTo>
                  <a:pt x="944" y="267"/>
                </a:lnTo>
                <a:lnTo>
                  <a:pt x="942" y="263"/>
                </a:lnTo>
                <a:lnTo>
                  <a:pt x="942" y="259"/>
                </a:lnTo>
                <a:lnTo>
                  <a:pt x="941" y="250"/>
                </a:lnTo>
                <a:lnTo>
                  <a:pt x="939" y="243"/>
                </a:lnTo>
                <a:lnTo>
                  <a:pt x="934" y="236"/>
                </a:lnTo>
                <a:lnTo>
                  <a:pt x="928" y="229"/>
                </a:lnTo>
                <a:lnTo>
                  <a:pt x="931" y="228"/>
                </a:lnTo>
                <a:lnTo>
                  <a:pt x="933" y="226"/>
                </a:lnTo>
                <a:lnTo>
                  <a:pt x="933" y="224"/>
                </a:lnTo>
                <a:lnTo>
                  <a:pt x="932" y="223"/>
                </a:lnTo>
                <a:lnTo>
                  <a:pt x="938" y="224"/>
                </a:lnTo>
                <a:lnTo>
                  <a:pt x="943" y="225"/>
                </a:lnTo>
                <a:lnTo>
                  <a:pt x="938" y="215"/>
                </a:lnTo>
                <a:lnTo>
                  <a:pt x="932" y="205"/>
                </a:lnTo>
                <a:lnTo>
                  <a:pt x="929" y="197"/>
                </a:lnTo>
                <a:lnTo>
                  <a:pt x="924" y="191"/>
                </a:lnTo>
                <a:lnTo>
                  <a:pt x="919" y="187"/>
                </a:lnTo>
                <a:lnTo>
                  <a:pt x="912" y="183"/>
                </a:lnTo>
                <a:lnTo>
                  <a:pt x="903" y="182"/>
                </a:lnTo>
                <a:lnTo>
                  <a:pt x="894" y="183"/>
                </a:lnTo>
                <a:lnTo>
                  <a:pt x="883" y="185"/>
                </a:lnTo>
                <a:lnTo>
                  <a:pt x="871" y="187"/>
                </a:lnTo>
                <a:lnTo>
                  <a:pt x="867" y="187"/>
                </a:lnTo>
                <a:lnTo>
                  <a:pt x="864" y="185"/>
                </a:lnTo>
                <a:lnTo>
                  <a:pt x="860" y="182"/>
                </a:lnTo>
                <a:lnTo>
                  <a:pt x="855" y="177"/>
                </a:lnTo>
                <a:lnTo>
                  <a:pt x="840" y="164"/>
                </a:lnTo>
                <a:lnTo>
                  <a:pt x="827" y="156"/>
                </a:lnTo>
                <a:lnTo>
                  <a:pt x="822" y="154"/>
                </a:lnTo>
                <a:lnTo>
                  <a:pt x="819" y="154"/>
                </a:lnTo>
                <a:lnTo>
                  <a:pt x="818" y="157"/>
                </a:lnTo>
                <a:lnTo>
                  <a:pt x="821" y="161"/>
                </a:lnTo>
                <a:lnTo>
                  <a:pt x="822" y="163"/>
                </a:lnTo>
                <a:lnTo>
                  <a:pt x="823" y="167"/>
                </a:lnTo>
                <a:lnTo>
                  <a:pt x="824" y="168"/>
                </a:lnTo>
                <a:lnTo>
                  <a:pt x="824" y="169"/>
                </a:lnTo>
                <a:lnTo>
                  <a:pt x="823" y="169"/>
                </a:lnTo>
                <a:lnTo>
                  <a:pt x="821" y="169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4"/>
                </a:lnTo>
                <a:lnTo>
                  <a:pt x="778" y="167"/>
                </a:lnTo>
                <a:lnTo>
                  <a:pt x="779" y="169"/>
                </a:lnTo>
                <a:lnTo>
                  <a:pt x="783" y="175"/>
                </a:lnTo>
                <a:lnTo>
                  <a:pt x="788" y="180"/>
                </a:lnTo>
                <a:lnTo>
                  <a:pt x="792" y="185"/>
                </a:lnTo>
                <a:lnTo>
                  <a:pt x="794" y="191"/>
                </a:lnTo>
                <a:lnTo>
                  <a:pt x="787" y="191"/>
                </a:lnTo>
                <a:lnTo>
                  <a:pt x="771" y="192"/>
                </a:lnTo>
                <a:lnTo>
                  <a:pt x="756" y="192"/>
                </a:lnTo>
                <a:lnTo>
                  <a:pt x="749" y="193"/>
                </a:lnTo>
                <a:lnTo>
                  <a:pt x="736" y="196"/>
                </a:lnTo>
                <a:lnTo>
                  <a:pt x="723" y="197"/>
                </a:lnTo>
                <a:lnTo>
                  <a:pt x="720" y="193"/>
                </a:lnTo>
                <a:lnTo>
                  <a:pt x="715" y="191"/>
                </a:lnTo>
                <a:lnTo>
                  <a:pt x="710" y="190"/>
                </a:lnTo>
                <a:lnTo>
                  <a:pt x="704" y="188"/>
                </a:lnTo>
                <a:lnTo>
                  <a:pt x="694" y="187"/>
                </a:lnTo>
                <a:lnTo>
                  <a:pt x="683" y="190"/>
                </a:lnTo>
                <a:lnTo>
                  <a:pt x="672" y="193"/>
                </a:lnTo>
                <a:lnTo>
                  <a:pt x="660" y="200"/>
                </a:lnTo>
                <a:lnTo>
                  <a:pt x="649" y="207"/>
                </a:lnTo>
                <a:lnTo>
                  <a:pt x="638" y="216"/>
                </a:lnTo>
                <a:lnTo>
                  <a:pt x="635" y="215"/>
                </a:lnTo>
                <a:lnTo>
                  <a:pt x="632" y="214"/>
                </a:lnTo>
                <a:lnTo>
                  <a:pt x="632" y="196"/>
                </a:lnTo>
                <a:lnTo>
                  <a:pt x="632" y="177"/>
                </a:lnTo>
                <a:lnTo>
                  <a:pt x="634" y="177"/>
                </a:lnTo>
                <a:lnTo>
                  <a:pt x="636" y="177"/>
                </a:lnTo>
                <a:lnTo>
                  <a:pt x="635" y="166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6" y="129"/>
                </a:lnTo>
                <a:lnTo>
                  <a:pt x="635" y="118"/>
                </a:lnTo>
                <a:lnTo>
                  <a:pt x="632" y="109"/>
                </a:lnTo>
                <a:lnTo>
                  <a:pt x="630" y="100"/>
                </a:lnTo>
                <a:lnTo>
                  <a:pt x="626" y="91"/>
                </a:lnTo>
                <a:lnTo>
                  <a:pt x="622" y="85"/>
                </a:lnTo>
                <a:lnTo>
                  <a:pt x="617" y="79"/>
                </a:lnTo>
                <a:lnTo>
                  <a:pt x="617" y="75"/>
                </a:lnTo>
                <a:lnTo>
                  <a:pt x="617" y="72"/>
                </a:lnTo>
                <a:lnTo>
                  <a:pt x="620" y="70"/>
                </a:lnTo>
                <a:lnTo>
                  <a:pt x="621" y="68"/>
                </a:lnTo>
                <a:lnTo>
                  <a:pt x="625" y="67"/>
                </a:lnTo>
                <a:lnTo>
                  <a:pt x="629" y="65"/>
                </a:lnTo>
                <a:lnTo>
                  <a:pt x="632" y="61"/>
                </a:lnTo>
                <a:lnTo>
                  <a:pt x="635" y="56"/>
                </a:lnTo>
                <a:lnTo>
                  <a:pt x="636" y="51"/>
                </a:lnTo>
                <a:lnTo>
                  <a:pt x="638" y="46"/>
                </a:lnTo>
                <a:lnTo>
                  <a:pt x="638" y="37"/>
                </a:lnTo>
                <a:lnTo>
                  <a:pt x="639" y="29"/>
                </a:lnTo>
                <a:lnTo>
                  <a:pt x="636" y="21"/>
                </a:lnTo>
                <a:lnTo>
                  <a:pt x="632" y="14"/>
                </a:lnTo>
                <a:lnTo>
                  <a:pt x="631" y="13"/>
                </a:lnTo>
                <a:lnTo>
                  <a:pt x="629" y="13"/>
                </a:lnTo>
                <a:lnTo>
                  <a:pt x="626" y="13"/>
                </a:lnTo>
                <a:lnTo>
                  <a:pt x="624" y="14"/>
                </a:lnTo>
                <a:lnTo>
                  <a:pt x="619" y="14"/>
                </a:lnTo>
                <a:lnTo>
                  <a:pt x="615" y="14"/>
                </a:lnTo>
                <a:lnTo>
                  <a:pt x="607" y="13"/>
                </a:lnTo>
                <a:lnTo>
                  <a:pt x="602" y="12"/>
                </a:lnTo>
                <a:lnTo>
                  <a:pt x="597" y="9"/>
                </a:lnTo>
                <a:lnTo>
                  <a:pt x="593" y="5"/>
                </a:lnTo>
                <a:lnTo>
                  <a:pt x="586" y="2"/>
                </a:lnTo>
                <a:lnTo>
                  <a:pt x="578" y="0"/>
                </a:lnTo>
                <a:lnTo>
                  <a:pt x="571" y="2"/>
                </a:lnTo>
                <a:lnTo>
                  <a:pt x="563" y="5"/>
                </a:lnTo>
                <a:lnTo>
                  <a:pt x="548" y="10"/>
                </a:lnTo>
                <a:lnTo>
                  <a:pt x="534" y="17"/>
                </a:lnTo>
                <a:lnTo>
                  <a:pt x="523" y="23"/>
                </a:lnTo>
                <a:lnTo>
                  <a:pt x="511" y="29"/>
                </a:lnTo>
                <a:lnTo>
                  <a:pt x="506" y="32"/>
                </a:lnTo>
                <a:lnTo>
                  <a:pt x="500" y="34"/>
                </a:lnTo>
                <a:lnTo>
                  <a:pt x="494" y="36"/>
                </a:lnTo>
                <a:lnTo>
                  <a:pt x="487" y="36"/>
                </a:lnTo>
                <a:lnTo>
                  <a:pt x="480" y="36"/>
                </a:lnTo>
                <a:lnTo>
                  <a:pt x="471" y="34"/>
                </a:lnTo>
                <a:lnTo>
                  <a:pt x="462" y="32"/>
                </a:lnTo>
                <a:lnTo>
                  <a:pt x="452" y="28"/>
                </a:lnTo>
                <a:lnTo>
                  <a:pt x="448" y="28"/>
                </a:lnTo>
                <a:lnTo>
                  <a:pt x="447" y="29"/>
                </a:lnTo>
                <a:lnTo>
                  <a:pt x="446" y="32"/>
                </a:lnTo>
                <a:lnTo>
                  <a:pt x="447" y="36"/>
                </a:lnTo>
                <a:lnTo>
                  <a:pt x="454" y="44"/>
                </a:lnTo>
                <a:lnTo>
                  <a:pt x="465" y="51"/>
                </a:lnTo>
                <a:lnTo>
                  <a:pt x="475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5" y="66"/>
                </a:lnTo>
                <a:lnTo>
                  <a:pt x="453" y="66"/>
                </a:lnTo>
                <a:lnTo>
                  <a:pt x="457" y="71"/>
                </a:lnTo>
                <a:lnTo>
                  <a:pt x="462" y="75"/>
                </a:lnTo>
                <a:lnTo>
                  <a:pt x="467" y="77"/>
                </a:lnTo>
                <a:lnTo>
                  <a:pt x="475" y="80"/>
                </a:lnTo>
                <a:lnTo>
                  <a:pt x="482" y="82"/>
                </a:lnTo>
                <a:lnTo>
                  <a:pt x="490" y="84"/>
                </a:lnTo>
                <a:lnTo>
                  <a:pt x="500" y="85"/>
                </a:lnTo>
                <a:lnTo>
                  <a:pt x="510" y="85"/>
                </a:lnTo>
                <a:lnTo>
                  <a:pt x="514" y="86"/>
                </a:lnTo>
                <a:lnTo>
                  <a:pt x="519" y="87"/>
                </a:lnTo>
                <a:lnTo>
                  <a:pt x="524" y="89"/>
                </a:lnTo>
                <a:lnTo>
                  <a:pt x="528" y="89"/>
                </a:lnTo>
                <a:lnTo>
                  <a:pt x="538" y="86"/>
                </a:lnTo>
                <a:lnTo>
                  <a:pt x="548" y="82"/>
                </a:lnTo>
                <a:lnTo>
                  <a:pt x="553" y="81"/>
                </a:lnTo>
                <a:lnTo>
                  <a:pt x="554" y="81"/>
                </a:lnTo>
                <a:lnTo>
                  <a:pt x="554" y="85"/>
                </a:lnTo>
                <a:lnTo>
                  <a:pt x="552" y="91"/>
                </a:lnTo>
                <a:lnTo>
                  <a:pt x="547" y="96"/>
                </a:lnTo>
                <a:lnTo>
                  <a:pt x="542" y="103"/>
                </a:lnTo>
                <a:lnTo>
                  <a:pt x="537" y="110"/>
                </a:lnTo>
                <a:lnTo>
                  <a:pt x="533" y="119"/>
                </a:lnTo>
                <a:lnTo>
                  <a:pt x="530" y="129"/>
                </a:lnTo>
                <a:lnTo>
                  <a:pt x="528" y="142"/>
                </a:lnTo>
                <a:lnTo>
                  <a:pt x="525" y="154"/>
                </a:lnTo>
                <a:lnTo>
                  <a:pt x="524" y="169"/>
                </a:lnTo>
                <a:lnTo>
                  <a:pt x="520" y="177"/>
                </a:lnTo>
                <a:lnTo>
                  <a:pt x="518" y="185"/>
                </a:lnTo>
                <a:lnTo>
                  <a:pt x="515" y="192"/>
                </a:lnTo>
                <a:lnTo>
                  <a:pt x="514" y="200"/>
                </a:lnTo>
                <a:lnTo>
                  <a:pt x="499" y="196"/>
                </a:lnTo>
                <a:lnTo>
                  <a:pt x="485" y="193"/>
                </a:lnTo>
                <a:lnTo>
                  <a:pt x="478" y="193"/>
                </a:lnTo>
                <a:lnTo>
                  <a:pt x="473" y="193"/>
                </a:lnTo>
                <a:lnTo>
                  <a:pt x="470" y="195"/>
                </a:lnTo>
                <a:lnTo>
                  <a:pt x="466" y="196"/>
                </a:lnTo>
                <a:lnTo>
                  <a:pt x="462" y="196"/>
                </a:lnTo>
                <a:lnTo>
                  <a:pt x="457" y="196"/>
                </a:lnTo>
                <a:lnTo>
                  <a:pt x="451" y="191"/>
                </a:lnTo>
                <a:lnTo>
                  <a:pt x="443" y="188"/>
                </a:lnTo>
                <a:lnTo>
                  <a:pt x="437" y="186"/>
                </a:lnTo>
                <a:lnTo>
                  <a:pt x="430" y="185"/>
                </a:lnTo>
                <a:lnTo>
                  <a:pt x="424" y="185"/>
                </a:lnTo>
                <a:lnTo>
                  <a:pt x="418" y="186"/>
                </a:lnTo>
                <a:lnTo>
                  <a:pt x="412" y="188"/>
                </a:lnTo>
                <a:lnTo>
                  <a:pt x="406" y="192"/>
                </a:lnTo>
                <a:lnTo>
                  <a:pt x="390" y="205"/>
                </a:lnTo>
                <a:lnTo>
                  <a:pt x="374" y="217"/>
                </a:lnTo>
                <a:lnTo>
                  <a:pt x="365" y="221"/>
                </a:lnTo>
                <a:lnTo>
                  <a:pt x="357" y="224"/>
                </a:lnTo>
                <a:lnTo>
                  <a:pt x="355" y="223"/>
                </a:lnTo>
                <a:lnTo>
                  <a:pt x="352" y="221"/>
                </a:lnTo>
                <a:lnTo>
                  <a:pt x="350" y="219"/>
                </a:lnTo>
                <a:lnTo>
                  <a:pt x="348" y="216"/>
                </a:lnTo>
                <a:lnTo>
                  <a:pt x="342" y="201"/>
                </a:lnTo>
                <a:lnTo>
                  <a:pt x="336" y="187"/>
                </a:lnTo>
                <a:lnTo>
                  <a:pt x="334" y="180"/>
                </a:lnTo>
                <a:lnTo>
                  <a:pt x="334" y="173"/>
                </a:lnTo>
                <a:lnTo>
                  <a:pt x="332" y="168"/>
                </a:lnTo>
                <a:lnTo>
                  <a:pt x="331" y="164"/>
                </a:lnTo>
                <a:lnTo>
                  <a:pt x="327" y="161"/>
                </a:lnTo>
                <a:lnTo>
                  <a:pt x="323" y="158"/>
                </a:lnTo>
                <a:lnTo>
                  <a:pt x="319" y="156"/>
                </a:lnTo>
                <a:lnTo>
                  <a:pt x="314" y="156"/>
                </a:lnTo>
                <a:lnTo>
                  <a:pt x="309" y="151"/>
                </a:lnTo>
                <a:lnTo>
                  <a:pt x="305" y="145"/>
                </a:lnTo>
                <a:lnTo>
                  <a:pt x="303" y="140"/>
                </a:lnTo>
                <a:lnTo>
                  <a:pt x="302" y="134"/>
                </a:lnTo>
                <a:lnTo>
                  <a:pt x="297" y="129"/>
                </a:lnTo>
                <a:lnTo>
                  <a:pt x="292" y="123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2" y="111"/>
                </a:lnTo>
                <a:lnTo>
                  <a:pt x="288" y="109"/>
                </a:lnTo>
                <a:lnTo>
                  <a:pt x="283" y="108"/>
                </a:lnTo>
                <a:lnTo>
                  <a:pt x="278" y="108"/>
                </a:lnTo>
                <a:lnTo>
                  <a:pt x="271" y="106"/>
                </a:lnTo>
                <a:lnTo>
                  <a:pt x="266" y="105"/>
                </a:lnTo>
                <a:lnTo>
                  <a:pt x="262" y="103"/>
                </a:lnTo>
                <a:lnTo>
                  <a:pt x="252" y="90"/>
                </a:lnTo>
                <a:lnTo>
                  <a:pt x="230" y="62"/>
                </a:lnTo>
                <a:lnTo>
                  <a:pt x="206" y="33"/>
                </a:lnTo>
                <a:lnTo>
                  <a:pt x="196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645" name="Freeform 61"/>
          <p:cNvSpPr>
            <a:spLocks noEditPoints="1"/>
          </p:cNvSpPr>
          <p:nvPr userDrawn="1"/>
        </p:nvSpPr>
        <p:spPr bwMode="auto">
          <a:xfrm>
            <a:off x="8732456" y="5609651"/>
            <a:ext cx="564713" cy="645052"/>
          </a:xfrm>
          <a:custGeom>
            <a:avLst/>
            <a:gdLst/>
            <a:ahLst/>
            <a:cxnLst>
              <a:cxn ang="0">
                <a:pos x="686" y="599"/>
              </a:cxn>
              <a:cxn ang="0">
                <a:pos x="677" y="444"/>
              </a:cxn>
              <a:cxn ang="0">
                <a:pos x="795" y="204"/>
              </a:cxn>
              <a:cxn ang="0">
                <a:pos x="934" y="322"/>
              </a:cxn>
              <a:cxn ang="0">
                <a:pos x="835" y="335"/>
              </a:cxn>
              <a:cxn ang="0">
                <a:pos x="854" y="517"/>
              </a:cxn>
              <a:cxn ang="0">
                <a:pos x="752" y="277"/>
              </a:cxn>
              <a:cxn ang="0">
                <a:pos x="741" y="428"/>
              </a:cxn>
              <a:cxn ang="0">
                <a:pos x="819" y="267"/>
              </a:cxn>
              <a:cxn ang="0">
                <a:pos x="874" y="812"/>
              </a:cxn>
              <a:cxn ang="0">
                <a:pos x="1026" y="753"/>
              </a:cxn>
              <a:cxn ang="0">
                <a:pos x="719" y="651"/>
              </a:cxn>
              <a:cxn ang="0">
                <a:pos x="844" y="652"/>
              </a:cxn>
              <a:cxn ang="0">
                <a:pos x="787" y="184"/>
              </a:cxn>
              <a:cxn ang="0">
                <a:pos x="638" y="522"/>
              </a:cxn>
              <a:cxn ang="0">
                <a:pos x="610" y="464"/>
              </a:cxn>
              <a:cxn ang="0">
                <a:pos x="607" y="415"/>
              </a:cxn>
              <a:cxn ang="0">
                <a:pos x="619" y="362"/>
              </a:cxn>
              <a:cxn ang="0">
                <a:pos x="676" y="211"/>
              </a:cxn>
              <a:cxn ang="0">
                <a:pos x="681" y="831"/>
              </a:cxn>
              <a:cxn ang="0">
                <a:pos x="655" y="730"/>
              </a:cxn>
              <a:cxn ang="0">
                <a:pos x="532" y="812"/>
              </a:cxn>
              <a:cxn ang="0">
                <a:pos x="608" y="667"/>
              </a:cxn>
              <a:cxn ang="0">
                <a:pos x="490" y="802"/>
              </a:cxn>
              <a:cxn ang="0">
                <a:pos x="434" y="750"/>
              </a:cxn>
              <a:cxn ang="0">
                <a:pos x="509" y="706"/>
              </a:cxn>
              <a:cxn ang="0">
                <a:pos x="466" y="851"/>
              </a:cxn>
              <a:cxn ang="0">
                <a:pos x="547" y="646"/>
              </a:cxn>
              <a:cxn ang="0">
                <a:pos x="492" y="437"/>
              </a:cxn>
              <a:cxn ang="0">
                <a:pos x="415" y="962"/>
              </a:cxn>
              <a:cxn ang="0">
                <a:pos x="400" y="566"/>
              </a:cxn>
              <a:cxn ang="0">
                <a:pos x="317" y="902"/>
              </a:cxn>
              <a:cxn ang="0">
                <a:pos x="526" y="331"/>
              </a:cxn>
              <a:cxn ang="0">
                <a:pos x="552" y="321"/>
              </a:cxn>
              <a:cxn ang="0">
                <a:pos x="555" y="149"/>
              </a:cxn>
              <a:cxn ang="0">
                <a:pos x="554" y="129"/>
              </a:cxn>
              <a:cxn ang="0">
                <a:pos x="540" y="105"/>
              </a:cxn>
              <a:cxn ang="0">
                <a:pos x="541" y="28"/>
              </a:cxn>
              <a:cxn ang="0">
                <a:pos x="483" y="16"/>
              </a:cxn>
              <a:cxn ang="0">
                <a:pos x="232" y="107"/>
              </a:cxn>
              <a:cxn ang="0">
                <a:pos x="783" y="1223"/>
              </a:cxn>
              <a:cxn ang="0">
                <a:pos x="762" y="1095"/>
              </a:cxn>
              <a:cxn ang="0">
                <a:pos x="925" y="1093"/>
              </a:cxn>
              <a:cxn ang="0">
                <a:pos x="863" y="950"/>
              </a:cxn>
              <a:cxn ang="0">
                <a:pos x="527" y="1322"/>
              </a:cxn>
              <a:cxn ang="0">
                <a:pos x="648" y="1158"/>
              </a:cxn>
              <a:cxn ang="0">
                <a:pos x="653" y="1129"/>
              </a:cxn>
              <a:cxn ang="0">
                <a:pos x="613" y="1055"/>
              </a:cxn>
              <a:cxn ang="0">
                <a:pos x="710" y="1194"/>
              </a:cxn>
              <a:cxn ang="0">
                <a:pos x="610" y="1085"/>
              </a:cxn>
              <a:cxn ang="0">
                <a:pos x="417" y="1178"/>
              </a:cxn>
              <a:cxn ang="0">
                <a:pos x="312" y="1221"/>
              </a:cxn>
              <a:cxn ang="0">
                <a:pos x="381" y="1103"/>
              </a:cxn>
              <a:cxn ang="0">
                <a:pos x="96" y="1067"/>
              </a:cxn>
              <a:cxn ang="0">
                <a:pos x="8" y="921"/>
              </a:cxn>
              <a:cxn ang="0">
                <a:pos x="50" y="838"/>
              </a:cxn>
              <a:cxn ang="0">
                <a:pos x="182" y="658"/>
              </a:cxn>
              <a:cxn ang="0">
                <a:pos x="277" y="716"/>
              </a:cxn>
              <a:cxn ang="0">
                <a:pos x="382" y="832"/>
              </a:cxn>
              <a:cxn ang="0">
                <a:pos x="326" y="925"/>
              </a:cxn>
              <a:cxn ang="0">
                <a:pos x="134" y="1120"/>
              </a:cxn>
              <a:cxn ang="0">
                <a:pos x="949" y="680"/>
              </a:cxn>
              <a:cxn ang="0">
                <a:pos x="1129" y="725"/>
              </a:cxn>
            </a:cxnLst>
            <a:rect l="0" t="0" r="r" b="b"/>
            <a:pathLst>
              <a:path w="1152" h="1344">
                <a:moveTo>
                  <a:pt x="1083" y="959"/>
                </a:moveTo>
                <a:lnTo>
                  <a:pt x="1087" y="951"/>
                </a:lnTo>
                <a:lnTo>
                  <a:pt x="1089" y="945"/>
                </a:lnTo>
                <a:lnTo>
                  <a:pt x="1092" y="942"/>
                </a:lnTo>
                <a:lnTo>
                  <a:pt x="1094" y="941"/>
                </a:lnTo>
                <a:lnTo>
                  <a:pt x="1095" y="942"/>
                </a:lnTo>
                <a:lnTo>
                  <a:pt x="1097" y="944"/>
                </a:lnTo>
                <a:lnTo>
                  <a:pt x="1104" y="951"/>
                </a:lnTo>
                <a:lnTo>
                  <a:pt x="1113" y="959"/>
                </a:lnTo>
                <a:lnTo>
                  <a:pt x="1105" y="961"/>
                </a:lnTo>
                <a:lnTo>
                  <a:pt x="1097" y="962"/>
                </a:lnTo>
                <a:lnTo>
                  <a:pt x="1099" y="968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7" y="978"/>
                </a:lnTo>
                <a:lnTo>
                  <a:pt x="1095" y="980"/>
                </a:lnTo>
                <a:lnTo>
                  <a:pt x="1089" y="975"/>
                </a:lnTo>
                <a:lnTo>
                  <a:pt x="1084" y="970"/>
                </a:lnTo>
                <a:lnTo>
                  <a:pt x="1083" y="966"/>
                </a:lnTo>
                <a:lnTo>
                  <a:pt x="1081" y="964"/>
                </a:lnTo>
                <a:lnTo>
                  <a:pt x="1081" y="961"/>
                </a:lnTo>
                <a:lnTo>
                  <a:pt x="1083" y="959"/>
                </a:lnTo>
                <a:close/>
                <a:moveTo>
                  <a:pt x="752" y="218"/>
                </a:moveTo>
                <a:lnTo>
                  <a:pt x="752" y="226"/>
                </a:lnTo>
                <a:lnTo>
                  <a:pt x="756" y="237"/>
                </a:lnTo>
                <a:lnTo>
                  <a:pt x="762" y="245"/>
                </a:lnTo>
                <a:lnTo>
                  <a:pt x="770" y="253"/>
                </a:lnTo>
                <a:lnTo>
                  <a:pt x="766" y="247"/>
                </a:lnTo>
                <a:lnTo>
                  <a:pt x="759" y="235"/>
                </a:lnTo>
                <a:lnTo>
                  <a:pt x="756" y="223"/>
                </a:lnTo>
                <a:lnTo>
                  <a:pt x="752" y="218"/>
                </a:lnTo>
                <a:close/>
                <a:moveTo>
                  <a:pt x="791" y="619"/>
                </a:moveTo>
                <a:lnTo>
                  <a:pt x="791" y="612"/>
                </a:lnTo>
                <a:lnTo>
                  <a:pt x="788" y="605"/>
                </a:lnTo>
                <a:lnTo>
                  <a:pt x="786" y="600"/>
                </a:lnTo>
                <a:lnTo>
                  <a:pt x="782" y="594"/>
                </a:lnTo>
                <a:lnTo>
                  <a:pt x="778" y="588"/>
                </a:lnTo>
                <a:lnTo>
                  <a:pt x="773" y="582"/>
                </a:lnTo>
                <a:lnTo>
                  <a:pt x="767" y="577"/>
                </a:lnTo>
                <a:lnTo>
                  <a:pt x="759" y="571"/>
                </a:lnTo>
                <a:lnTo>
                  <a:pt x="767" y="582"/>
                </a:lnTo>
                <a:lnTo>
                  <a:pt x="781" y="600"/>
                </a:lnTo>
                <a:lnTo>
                  <a:pt x="787" y="613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7" y="593"/>
                </a:lnTo>
                <a:lnTo>
                  <a:pt x="780" y="580"/>
                </a:lnTo>
                <a:lnTo>
                  <a:pt x="768" y="565"/>
                </a:lnTo>
                <a:lnTo>
                  <a:pt x="762" y="555"/>
                </a:lnTo>
                <a:lnTo>
                  <a:pt x="768" y="560"/>
                </a:lnTo>
                <a:lnTo>
                  <a:pt x="773" y="565"/>
                </a:lnTo>
                <a:lnTo>
                  <a:pt x="778" y="571"/>
                </a:lnTo>
                <a:lnTo>
                  <a:pt x="782" y="576"/>
                </a:lnTo>
                <a:lnTo>
                  <a:pt x="786" y="582"/>
                </a:lnTo>
                <a:lnTo>
                  <a:pt x="788" y="588"/>
                </a:lnTo>
                <a:lnTo>
                  <a:pt x="790" y="594"/>
                </a:lnTo>
                <a:lnTo>
                  <a:pt x="791" y="599"/>
                </a:lnTo>
                <a:close/>
                <a:moveTo>
                  <a:pt x="788" y="575"/>
                </a:moveTo>
                <a:lnTo>
                  <a:pt x="785" y="570"/>
                </a:lnTo>
                <a:lnTo>
                  <a:pt x="780" y="560"/>
                </a:lnTo>
                <a:lnTo>
                  <a:pt x="771" y="548"/>
                </a:lnTo>
                <a:lnTo>
                  <a:pt x="766" y="541"/>
                </a:lnTo>
                <a:lnTo>
                  <a:pt x="775" y="548"/>
                </a:lnTo>
                <a:lnTo>
                  <a:pt x="782" y="557"/>
                </a:lnTo>
                <a:lnTo>
                  <a:pt x="785" y="561"/>
                </a:lnTo>
                <a:lnTo>
                  <a:pt x="786" y="566"/>
                </a:lnTo>
                <a:lnTo>
                  <a:pt x="787" y="570"/>
                </a:lnTo>
                <a:lnTo>
                  <a:pt x="788" y="575"/>
                </a:lnTo>
                <a:close/>
                <a:moveTo>
                  <a:pt x="786" y="550"/>
                </a:moveTo>
                <a:lnTo>
                  <a:pt x="785" y="543"/>
                </a:lnTo>
                <a:lnTo>
                  <a:pt x="781" y="537"/>
                </a:lnTo>
                <a:lnTo>
                  <a:pt x="776" y="532"/>
                </a:lnTo>
                <a:lnTo>
                  <a:pt x="771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6" y="550"/>
                </a:lnTo>
                <a:close/>
                <a:moveTo>
                  <a:pt x="776" y="197"/>
                </a:moveTo>
                <a:lnTo>
                  <a:pt x="775" y="206"/>
                </a:lnTo>
                <a:lnTo>
                  <a:pt x="776" y="216"/>
                </a:lnTo>
                <a:lnTo>
                  <a:pt x="780" y="226"/>
                </a:lnTo>
                <a:lnTo>
                  <a:pt x="786" y="237"/>
                </a:lnTo>
                <a:lnTo>
                  <a:pt x="785" y="229"/>
                </a:lnTo>
                <a:lnTo>
                  <a:pt x="781" y="215"/>
                </a:lnTo>
                <a:lnTo>
                  <a:pt x="778" y="204"/>
                </a:lnTo>
                <a:lnTo>
                  <a:pt x="776" y="197"/>
                </a:lnTo>
                <a:close/>
                <a:moveTo>
                  <a:pt x="662" y="612"/>
                </a:moveTo>
                <a:lnTo>
                  <a:pt x="656" y="612"/>
                </a:lnTo>
                <a:lnTo>
                  <a:pt x="652" y="610"/>
                </a:lnTo>
                <a:lnTo>
                  <a:pt x="651" y="606"/>
                </a:lnTo>
                <a:lnTo>
                  <a:pt x="650" y="600"/>
                </a:lnTo>
                <a:lnTo>
                  <a:pt x="656" y="606"/>
                </a:lnTo>
                <a:lnTo>
                  <a:pt x="662" y="612"/>
                </a:lnTo>
                <a:close/>
                <a:moveTo>
                  <a:pt x="650" y="595"/>
                </a:moveTo>
                <a:lnTo>
                  <a:pt x="658" y="604"/>
                </a:lnTo>
                <a:lnTo>
                  <a:pt x="669" y="613"/>
                </a:lnTo>
                <a:lnTo>
                  <a:pt x="671" y="613"/>
                </a:lnTo>
                <a:lnTo>
                  <a:pt x="674" y="613"/>
                </a:lnTo>
                <a:lnTo>
                  <a:pt x="676" y="613"/>
                </a:lnTo>
                <a:lnTo>
                  <a:pt x="679" y="612"/>
                </a:lnTo>
                <a:lnTo>
                  <a:pt x="663" y="596"/>
                </a:lnTo>
                <a:lnTo>
                  <a:pt x="647" y="582"/>
                </a:lnTo>
                <a:lnTo>
                  <a:pt x="648" y="589"/>
                </a:lnTo>
                <a:lnTo>
                  <a:pt x="650" y="595"/>
                </a:lnTo>
                <a:close/>
                <a:moveTo>
                  <a:pt x="647" y="577"/>
                </a:moveTo>
                <a:lnTo>
                  <a:pt x="665" y="595"/>
                </a:lnTo>
                <a:lnTo>
                  <a:pt x="682" y="612"/>
                </a:lnTo>
                <a:lnTo>
                  <a:pt x="685" y="613"/>
                </a:lnTo>
                <a:lnTo>
                  <a:pt x="687" y="613"/>
                </a:lnTo>
                <a:lnTo>
                  <a:pt x="690" y="613"/>
                </a:lnTo>
                <a:lnTo>
                  <a:pt x="691" y="612"/>
                </a:lnTo>
                <a:lnTo>
                  <a:pt x="680" y="599"/>
                </a:lnTo>
                <a:lnTo>
                  <a:pt x="670" y="586"/>
                </a:lnTo>
                <a:lnTo>
                  <a:pt x="658" y="574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50" y="556"/>
                </a:moveTo>
                <a:lnTo>
                  <a:pt x="662" y="570"/>
                </a:lnTo>
                <a:lnTo>
                  <a:pt x="674" y="584"/>
                </a:lnTo>
                <a:lnTo>
                  <a:pt x="686" y="599"/>
                </a:lnTo>
                <a:lnTo>
                  <a:pt x="699" y="614"/>
                </a:lnTo>
                <a:lnTo>
                  <a:pt x="703" y="615"/>
                </a:lnTo>
                <a:lnTo>
                  <a:pt x="706" y="615"/>
                </a:lnTo>
                <a:lnTo>
                  <a:pt x="709" y="615"/>
                </a:lnTo>
                <a:lnTo>
                  <a:pt x="710" y="614"/>
                </a:lnTo>
                <a:lnTo>
                  <a:pt x="698" y="598"/>
                </a:lnTo>
                <a:lnTo>
                  <a:pt x="682" y="580"/>
                </a:lnTo>
                <a:lnTo>
                  <a:pt x="667" y="562"/>
                </a:lnTo>
                <a:lnTo>
                  <a:pt x="653" y="545"/>
                </a:lnTo>
                <a:lnTo>
                  <a:pt x="652" y="550"/>
                </a:lnTo>
                <a:lnTo>
                  <a:pt x="650" y="553"/>
                </a:lnTo>
                <a:lnTo>
                  <a:pt x="650" y="555"/>
                </a:lnTo>
                <a:lnTo>
                  <a:pt x="650" y="556"/>
                </a:lnTo>
                <a:close/>
                <a:moveTo>
                  <a:pt x="653" y="541"/>
                </a:moveTo>
                <a:lnTo>
                  <a:pt x="670" y="558"/>
                </a:lnTo>
                <a:lnTo>
                  <a:pt x="686" y="577"/>
                </a:lnTo>
                <a:lnTo>
                  <a:pt x="701" y="595"/>
                </a:lnTo>
                <a:lnTo>
                  <a:pt x="719" y="615"/>
                </a:lnTo>
                <a:lnTo>
                  <a:pt x="724" y="617"/>
                </a:lnTo>
                <a:lnTo>
                  <a:pt x="728" y="617"/>
                </a:lnTo>
                <a:lnTo>
                  <a:pt x="718" y="604"/>
                </a:lnTo>
                <a:lnTo>
                  <a:pt x="708" y="591"/>
                </a:lnTo>
                <a:lnTo>
                  <a:pt x="694" y="576"/>
                </a:lnTo>
                <a:lnTo>
                  <a:pt x="682" y="562"/>
                </a:lnTo>
                <a:lnTo>
                  <a:pt x="671" y="548"/>
                </a:lnTo>
                <a:lnTo>
                  <a:pt x="656" y="531"/>
                </a:lnTo>
                <a:lnTo>
                  <a:pt x="656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3"/>
                </a:lnTo>
                <a:lnTo>
                  <a:pt x="685" y="558"/>
                </a:lnTo>
                <a:lnTo>
                  <a:pt x="698" y="575"/>
                </a:lnTo>
                <a:lnTo>
                  <a:pt x="714" y="594"/>
                </a:lnTo>
                <a:lnTo>
                  <a:pt x="724" y="604"/>
                </a:lnTo>
                <a:lnTo>
                  <a:pt x="733" y="614"/>
                </a:lnTo>
                <a:lnTo>
                  <a:pt x="737" y="618"/>
                </a:lnTo>
                <a:lnTo>
                  <a:pt x="741" y="619"/>
                </a:lnTo>
                <a:lnTo>
                  <a:pt x="742" y="619"/>
                </a:lnTo>
                <a:lnTo>
                  <a:pt x="743" y="619"/>
                </a:lnTo>
                <a:lnTo>
                  <a:pt x="743" y="618"/>
                </a:lnTo>
                <a:lnTo>
                  <a:pt x="742" y="617"/>
                </a:lnTo>
                <a:lnTo>
                  <a:pt x="739" y="613"/>
                </a:lnTo>
                <a:lnTo>
                  <a:pt x="735" y="606"/>
                </a:lnTo>
                <a:lnTo>
                  <a:pt x="718" y="585"/>
                </a:lnTo>
                <a:lnTo>
                  <a:pt x="698" y="561"/>
                </a:lnTo>
                <a:lnTo>
                  <a:pt x="677" y="536"/>
                </a:lnTo>
                <a:lnTo>
                  <a:pt x="660" y="514"/>
                </a:lnTo>
                <a:lnTo>
                  <a:pt x="658" y="521"/>
                </a:lnTo>
                <a:lnTo>
                  <a:pt x="657" y="527"/>
                </a:lnTo>
                <a:close/>
                <a:moveTo>
                  <a:pt x="661" y="512"/>
                </a:moveTo>
                <a:lnTo>
                  <a:pt x="662" y="505"/>
                </a:lnTo>
                <a:lnTo>
                  <a:pt x="662" y="502"/>
                </a:lnTo>
                <a:lnTo>
                  <a:pt x="680" y="523"/>
                </a:lnTo>
                <a:lnTo>
                  <a:pt x="701" y="548"/>
                </a:lnTo>
                <a:lnTo>
                  <a:pt x="723" y="575"/>
                </a:lnTo>
                <a:lnTo>
                  <a:pt x="742" y="598"/>
                </a:lnTo>
                <a:lnTo>
                  <a:pt x="753" y="612"/>
                </a:lnTo>
                <a:lnTo>
                  <a:pt x="759" y="619"/>
                </a:lnTo>
                <a:lnTo>
                  <a:pt x="758" y="620"/>
                </a:lnTo>
                <a:lnTo>
                  <a:pt x="757" y="620"/>
                </a:lnTo>
                <a:lnTo>
                  <a:pt x="756" y="620"/>
                </a:lnTo>
                <a:lnTo>
                  <a:pt x="752" y="619"/>
                </a:lnTo>
                <a:lnTo>
                  <a:pt x="747" y="613"/>
                </a:lnTo>
                <a:lnTo>
                  <a:pt x="742" y="606"/>
                </a:lnTo>
                <a:lnTo>
                  <a:pt x="720" y="581"/>
                </a:lnTo>
                <a:lnTo>
                  <a:pt x="700" y="557"/>
                </a:lnTo>
                <a:lnTo>
                  <a:pt x="680" y="533"/>
                </a:lnTo>
                <a:lnTo>
                  <a:pt x="661" y="512"/>
                </a:lnTo>
                <a:close/>
                <a:moveTo>
                  <a:pt x="662" y="498"/>
                </a:moveTo>
                <a:lnTo>
                  <a:pt x="663" y="490"/>
                </a:lnTo>
                <a:lnTo>
                  <a:pt x="665" y="484"/>
                </a:lnTo>
                <a:lnTo>
                  <a:pt x="681" y="508"/>
                </a:lnTo>
                <a:lnTo>
                  <a:pt x="701" y="533"/>
                </a:lnTo>
                <a:lnTo>
                  <a:pt x="724" y="557"/>
                </a:lnTo>
                <a:lnTo>
                  <a:pt x="748" y="580"/>
                </a:lnTo>
                <a:lnTo>
                  <a:pt x="746" y="575"/>
                </a:lnTo>
                <a:lnTo>
                  <a:pt x="739" y="566"/>
                </a:lnTo>
                <a:lnTo>
                  <a:pt x="732" y="557"/>
                </a:lnTo>
                <a:lnTo>
                  <a:pt x="722" y="547"/>
                </a:lnTo>
                <a:lnTo>
                  <a:pt x="700" y="523"/>
                </a:lnTo>
                <a:lnTo>
                  <a:pt x="679" y="498"/>
                </a:lnTo>
                <a:lnTo>
                  <a:pt x="672" y="485"/>
                </a:lnTo>
                <a:lnTo>
                  <a:pt x="666" y="474"/>
                </a:lnTo>
                <a:lnTo>
                  <a:pt x="667" y="469"/>
                </a:lnTo>
                <a:lnTo>
                  <a:pt x="667" y="463"/>
                </a:lnTo>
                <a:lnTo>
                  <a:pt x="675" y="475"/>
                </a:lnTo>
                <a:lnTo>
                  <a:pt x="682" y="489"/>
                </a:lnTo>
                <a:lnTo>
                  <a:pt x="691" y="502"/>
                </a:lnTo>
                <a:lnTo>
                  <a:pt x="701" y="514"/>
                </a:lnTo>
                <a:lnTo>
                  <a:pt x="711" y="527"/>
                </a:lnTo>
                <a:lnTo>
                  <a:pt x="724" y="540"/>
                </a:lnTo>
                <a:lnTo>
                  <a:pt x="737" y="552"/>
                </a:lnTo>
                <a:lnTo>
                  <a:pt x="751" y="564"/>
                </a:lnTo>
                <a:lnTo>
                  <a:pt x="742" y="552"/>
                </a:lnTo>
                <a:lnTo>
                  <a:pt x="724" y="533"/>
                </a:lnTo>
                <a:lnTo>
                  <a:pt x="714" y="523"/>
                </a:lnTo>
                <a:lnTo>
                  <a:pt x="704" y="512"/>
                </a:lnTo>
                <a:lnTo>
                  <a:pt x="694" y="499"/>
                </a:lnTo>
                <a:lnTo>
                  <a:pt x="685" y="487"/>
                </a:lnTo>
                <a:lnTo>
                  <a:pt x="675" y="468"/>
                </a:lnTo>
                <a:lnTo>
                  <a:pt x="669" y="452"/>
                </a:lnTo>
                <a:lnTo>
                  <a:pt x="669" y="450"/>
                </a:lnTo>
                <a:lnTo>
                  <a:pt x="669" y="447"/>
                </a:lnTo>
                <a:lnTo>
                  <a:pt x="676" y="460"/>
                </a:lnTo>
                <a:lnTo>
                  <a:pt x="684" y="473"/>
                </a:lnTo>
                <a:lnTo>
                  <a:pt x="694" y="487"/>
                </a:lnTo>
                <a:lnTo>
                  <a:pt x="704" y="499"/>
                </a:lnTo>
                <a:lnTo>
                  <a:pt x="714" y="512"/>
                </a:lnTo>
                <a:lnTo>
                  <a:pt x="727" y="524"/>
                </a:lnTo>
                <a:lnTo>
                  <a:pt x="739" y="537"/>
                </a:lnTo>
                <a:lnTo>
                  <a:pt x="752" y="548"/>
                </a:lnTo>
                <a:lnTo>
                  <a:pt x="743" y="536"/>
                </a:lnTo>
                <a:lnTo>
                  <a:pt x="725" y="518"/>
                </a:lnTo>
                <a:lnTo>
                  <a:pt x="715" y="507"/>
                </a:lnTo>
                <a:lnTo>
                  <a:pt x="705" y="495"/>
                </a:lnTo>
                <a:lnTo>
                  <a:pt x="695" y="483"/>
                </a:lnTo>
                <a:lnTo>
                  <a:pt x="687" y="471"/>
                </a:lnTo>
                <a:lnTo>
                  <a:pt x="677" y="452"/>
                </a:lnTo>
                <a:lnTo>
                  <a:pt x="670" y="437"/>
                </a:lnTo>
                <a:lnTo>
                  <a:pt x="670" y="433"/>
                </a:lnTo>
                <a:lnTo>
                  <a:pt x="670" y="430"/>
                </a:lnTo>
                <a:lnTo>
                  <a:pt x="677" y="444"/>
                </a:lnTo>
                <a:lnTo>
                  <a:pt x="686" y="457"/>
                </a:lnTo>
                <a:lnTo>
                  <a:pt x="696" y="471"/>
                </a:lnTo>
                <a:lnTo>
                  <a:pt x="708" y="485"/>
                </a:lnTo>
                <a:lnTo>
                  <a:pt x="719" y="500"/>
                </a:lnTo>
                <a:lnTo>
                  <a:pt x="732" y="514"/>
                </a:lnTo>
                <a:lnTo>
                  <a:pt x="746" y="527"/>
                </a:lnTo>
                <a:lnTo>
                  <a:pt x="758" y="538"/>
                </a:lnTo>
                <a:lnTo>
                  <a:pt x="748" y="526"/>
                </a:lnTo>
                <a:lnTo>
                  <a:pt x="729" y="504"/>
                </a:lnTo>
                <a:lnTo>
                  <a:pt x="718" y="493"/>
                </a:lnTo>
                <a:lnTo>
                  <a:pt x="706" y="480"/>
                </a:lnTo>
                <a:lnTo>
                  <a:pt x="696" y="468"/>
                </a:lnTo>
                <a:lnTo>
                  <a:pt x="689" y="455"/>
                </a:lnTo>
                <a:lnTo>
                  <a:pt x="677" y="436"/>
                </a:lnTo>
                <a:lnTo>
                  <a:pt x="671" y="420"/>
                </a:lnTo>
                <a:lnTo>
                  <a:pt x="671" y="416"/>
                </a:lnTo>
                <a:lnTo>
                  <a:pt x="671" y="411"/>
                </a:lnTo>
                <a:lnTo>
                  <a:pt x="677" y="423"/>
                </a:lnTo>
                <a:lnTo>
                  <a:pt x="685" y="437"/>
                </a:lnTo>
                <a:lnTo>
                  <a:pt x="695" y="452"/>
                </a:lnTo>
                <a:lnTo>
                  <a:pt x="706" y="466"/>
                </a:lnTo>
                <a:lnTo>
                  <a:pt x="718" y="480"/>
                </a:lnTo>
                <a:lnTo>
                  <a:pt x="730" y="494"/>
                </a:lnTo>
                <a:lnTo>
                  <a:pt x="743" y="507"/>
                </a:lnTo>
                <a:lnTo>
                  <a:pt x="757" y="518"/>
                </a:lnTo>
                <a:lnTo>
                  <a:pt x="747" y="505"/>
                </a:lnTo>
                <a:lnTo>
                  <a:pt x="729" y="487"/>
                </a:lnTo>
                <a:lnTo>
                  <a:pt x="718" y="475"/>
                </a:lnTo>
                <a:lnTo>
                  <a:pt x="708" y="464"/>
                </a:lnTo>
                <a:lnTo>
                  <a:pt x="699" y="451"/>
                </a:lnTo>
                <a:lnTo>
                  <a:pt x="690" y="440"/>
                </a:lnTo>
                <a:lnTo>
                  <a:pt x="679" y="418"/>
                </a:lnTo>
                <a:lnTo>
                  <a:pt x="672" y="403"/>
                </a:lnTo>
                <a:lnTo>
                  <a:pt x="672" y="398"/>
                </a:lnTo>
                <a:lnTo>
                  <a:pt x="674" y="393"/>
                </a:lnTo>
                <a:lnTo>
                  <a:pt x="679" y="406"/>
                </a:lnTo>
                <a:lnTo>
                  <a:pt x="686" y="420"/>
                </a:lnTo>
                <a:lnTo>
                  <a:pt x="695" y="433"/>
                </a:lnTo>
                <a:lnTo>
                  <a:pt x="705" y="447"/>
                </a:lnTo>
                <a:lnTo>
                  <a:pt x="717" y="460"/>
                </a:lnTo>
                <a:lnTo>
                  <a:pt x="729" y="473"/>
                </a:lnTo>
                <a:lnTo>
                  <a:pt x="742" y="485"/>
                </a:lnTo>
                <a:lnTo>
                  <a:pt x="756" y="495"/>
                </a:lnTo>
                <a:lnTo>
                  <a:pt x="747" y="485"/>
                </a:lnTo>
                <a:lnTo>
                  <a:pt x="729" y="468"/>
                </a:lnTo>
                <a:lnTo>
                  <a:pt x="719" y="457"/>
                </a:lnTo>
                <a:lnTo>
                  <a:pt x="710" y="446"/>
                </a:lnTo>
                <a:lnTo>
                  <a:pt x="701" y="435"/>
                </a:lnTo>
                <a:lnTo>
                  <a:pt x="694" y="425"/>
                </a:lnTo>
                <a:lnTo>
                  <a:pt x="686" y="412"/>
                </a:lnTo>
                <a:lnTo>
                  <a:pt x="681" y="401"/>
                </a:lnTo>
                <a:lnTo>
                  <a:pt x="677" y="392"/>
                </a:lnTo>
                <a:lnTo>
                  <a:pt x="674" y="384"/>
                </a:lnTo>
                <a:lnTo>
                  <a:pt x="674" y="379"/>
                </a:lnTo>
                <a:lnTo>
                  <a:pt x="675" y="374"/>
                </a:lnTo>
                <a:lnTo>
                  <a:pt x="679" y="387"/>
                </a:lnTo>
                <a:lnTo>
                  <a:pt x="686" y="399"/>
                </a:lnTo>
                <a:lnTo>
                  <a:pt x="694" y="413"/>
                </a:lnTo>
                <a:lnTo>
                  <a:pt x="704" y="427"/>
                </a:lnTo>
                <a:lnTo>
                  <a:pt x="715" y="440"/>
                </a:lnTo>
                <a:lnTo>
                  <a:pt x="727" y="452"/>
                </a:lnTo>
                <a:lnTo>
                  <a:pt x="739" y="465"/>
                </a:lnTo>
                <a:lnTo>
                  <a:pt x="753" y="476"/>
                </a:lnTo>
                <a:lnTo>
                  <a:pt x="746" y="465"/>
                </a:lnTo>
                <a:lnTo>
                  <a:pt x="729" y="449"/>
                </a:lnTo>
                <a:lnTo>
                  <a:pt x="720" y="440"/>
                </a:lnTo>
                <a:lnTo>
                  <a:pt x="710" y="430"/>
                </a:lnTo>
                <a:lnTo>
                  <a:pt x="703" y="420"/>
                </a:lnTo>
                <a:lnTo>
                  <a:pt x="695" y="410"/>
                </a:lnTo>
                <a:lnTo>
                  <a:pt x="687" y="394"/>
                </a:lnTo>
                <a:lnTo>
                  <a:pt x="682" y="383"/>
                </a:lnTo>
                <a:lnTo>
                  <a:pt x="679" y="374"/>
                </a:lnTo>
                <a:lnTo>
                  <a:pt x="675" y="367"/>
                </a:lnTo>
                <a:lnTo>
                  <a:pt x="675" y="365"/>
                </a:lnTo>
                <a:lnTo>
                  <a:pt x="675" y="364"/>
                </a:lnTo>
                <a:lnTo>
                  <a:pt x="676" y="358"/>
                </a:lnTo>
                <a:lnTo>
                  <a:pt x="676" y="351"/>
                </a:lnTo>
                <a:lnTo>
                  <a:pt x="680" y="365"/>
                </a:lnTo>
                <a:lnTo>
                  <a:pt x="686" y="378"/>
                </a:lnTo>
                <a:lnTo>
                  <a:pt x="694" y="392"/>
                </a:lnTo>
                <a:lnTo>
                  <a:pt x="703" y="407"/>
                </a:lnTo>
                <a:lnTo>
                  <a:pt x="713" y="420"/>
                </a:lnTo>
                <a:lnTo>
                  <a:pt x="725" y="433"/>
                </a:lnTo>
                <a:lnTo>
                  <a:pt x="738" y="446"/>
                </a:lnTo>
                <a:lnTo>
                  <a:pt x="751" y="457"/>
                </a:lnTo>
                <a:lnTo>
                  <a:pt x="744" y="447"/>
                </a:lnTo>
                <a:lnTo>
                  <a:pt x="729" y="432"/>
                </a:lnTo>
                <a:lnTo>
                  <a:pt x="713" y="413"/>
                </a:lnTo>
                <a:lnTo>
                  <a:pt x="698" y="394"/>
                </a:lnTo>
                <a:lnTo>
                  <a:pt x="690" y="378"/>
                </a:lnTo>
                <a:lnTo>
                  <a:pt x="684" y="365"/>
                </a:lnTo>
                <a:lnTo>
                  <a:pt x="680" y="355"/>
                </a:lnTo>
                <a:lnTo>
                  <a:pt x="676" y="349"/>
                </a:lnTo>
                <a:lnTo>
                  <a:pt x="679" y="331"/>
                </a:lnTo>
                <a:lnTo>
                  <a:pt x="681" y="316"/>
                </a:lnTo>
                <a:lnTo>
                  <a:pt x="685" y="301"/>
                </a:lnTo>
                <a:lnTo>
                  <a:pt x="690" y="286"/>
                </a:lnTo>
                <a:lnTo>
                  <a:pt x="695" y="273"/>
                </a:lnTo>
                <a:lnTo>
                  <a:pt x="700" y="261"/>
                </a:lnTo>
                <a:lnTo>
                  <a:pt x="706" y="249"/>
                </a:lnTo>
                <a:lnTo>
                  <a:pt x="713" y="239"/>
                </a:lnTo>
                <a:lnTo>
                  <a:pt x="720" y="230"/>
                </a:lnTo>
                <a:lnTo>
                  <a:pt x="728" y="221"/>
                </a:lnTo>
                <a:lnTo>
                  <a:pt x="735" y="214"/>
                </a:lnTo>
                <a:lnTo>
                  <a:pt x="744" y="208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2"/>
                </a:lnTo>
                <a:lnTo>
                  <a:pt x="785" y="192"/>
                </a:lnTo>
                <a:lnTo>
                  <a:pt x="785" y="192"/>
                </a:lnTo>
                <a:lnTo>
                  <a:pt x="785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4"/>
                </a:lnTo>
                <a:lnTo>
                  <a:pt x="788" y="197"/>
                </a:lnTo>
                <a:lnTo>
                  <a:pt x="788" y="194"/>
                </a:lnTo>
                <a:lnTo>
                  <a:pt x="791" y="195"/>
                </a:lnTo>
                <a:lnTo>
                  <a:pt x="794" y="195"/>
                </a:lnTo>
                <a:lnTo>
                  <a:pt x="795" y="204"/>
                </a:lnTo>
                <a:lnTo>
                  <a:pt x="797" y="213"/>
                </a:lnTo>
                <a:lnTo>
                  <a:pt x="799" y="216"/>
                </a:lnTo>
                <a:lnTo>
                  <a:pt x="801" y="219"/>
                </a:lnTo>
                <a:lnTo>
                  <a:pt x="802" y="220"/>
                </a:lnTo>
                <a:lnTo>
                  <a:pt x="805" y="221"/>
                </a:lnTo>
                <a:lnTo>
                  <a:pt x="802" y="215"/>
                </a:lnTo>
                <a:lnTo>
                  <a:pt x="801" y="210"/>
                </a:lnTo>
                <a:lnTo>
                  <a:pt x="800" y="204"/>
                </a:lnTo>
                <a:lnTo>
                  <a:pt x="800" y="197"/>
                </a:lnTo>
                <a:lnTo>
                  <a:pt x="804" y="199"/>
                </a:lnTo>
                <a:lnTo>
                  <a:pt x="807" y="200"/>
                </a:lnTo>
                <a:lnTo>
                  <a:pt x="807" y="210"/>
                </a:lnTo>
                <a:lnTo>
                  <a:pt x="810" y="219"/>
                </a:lnTo>
                <a:lnTo>
                  <a:pt x="811" y="223"/>
                </a:lnTo>
                <a:lnTo>
                  <a:pt x="814" y="225"/>
                </a:lnTo>
                <a:lnTo>
                  <a:pt x="815" y="228"/>
                </a:lnTo>
                <a:lnTo>
                  <a:pt x="818" y="229"/>
                </a:lnTo>
                <a:lnTo>
                  <a:pt x="815" y="223"/>
                </a:lnTo>
                <a:lnTo>
                  <a:pt x="812" y="215"/>
                </a:lnTo>
                <a:lnTo>
                  <a:pt x="812" y="209"/>
                </a:lnTo>
                <a:lnTo>
                  <a:pt x="812" y="202"/>
                </a:lnTo>
                <a:lnTo>
                  <a:pt x="814" y="202"/>
                </a:lnTo>
                <a:lnTo>
                  <a:pt x="814" y="202"/>
                </a:lnTo>
                <a:lnTo>
                  <a:pt x="816" y="210"/>
                </a:lnTo>
                <a:lnTo>
                  <a:pt x="820" y="215"/>
                </a:lnTo>
                <a:lnTo>
                  <a:pt x="821" y="213"/>
                </a:lnTo>
                <a:lnTo>
                  <a:pt x="821" y="209"/>
                </a:lnTo>
                <a:lnTo>
                  <a:pt x="820" y="204"/>
                </a:lnTo>
                <a:lnTo>
                  <a:pt x="819" y="199"/>
                </a:lnTo>
                <a:lnTo>
                  <a:pt x="825" y="196"/>
                </a:lnTo>
                <a:lnTo>
                  <a:pt x="830" y="196"/>
                </a:lnTo>
                <a:lnTo>
                  <a:pt x="836" y="197"/>
                </a:lnTo>
                <a:lnTo>
                  <a:pt x="844" y="201"/>
                </a:lnTo>
                <a:lnTo>
                  <a:pt x="845" y="204"/>
                </a:lnTo>
                <a:lnTo>
                  <a:pt x="845" y="206"/>
                </a:lnTo>
                <a:lnTo>
                  <a:pt x="844" y="206"/>
                </a:lnTo>
                <a:lnTo>
                  <a:pt x="842" y="208"/>
                </a:lnTo>
                <a:lnTo>
                  <a:pt x="839" y="208"/>
                </a:lnTo>
                <a:lnTo>
                  <a:pt x="836" y="208"/>
                </a:lnTo>
                <a:lnTo>
                  <a:pt x="842" y="210"/>
                </a:lnTo>
                <a:lnTo>
                  <a:pt x="847" y="211"/>
                </a:lnTo>
                <a:lnTo>
                  <a:pt x="848" y="213"/>
                </a:lnTo>
                <a:lnTo>
                  <a:pt x="848" y="214"/>
                </a:lnTo>
                <a:lnTo>
                  <a:pt x="847" y="214"/>
                </a:lnTo>
                <a:lnTo>
                  <a:pt x="844" y="215"/>
                </a:lnTo>
                <a:lnTo>
                  <a:pt x="842" y="216"/>
                </a:lnTo>
                <a:lnTo>
                  <a:pt x="840" y="218"/>
                </a:lnTo>
                <a:lnTo>
                  <a:pt x="847" y="219"/>
                </a:lnTo>
                <a:lnTo>
                  <a:pt x="853" y="219"/>
                </a:lnTo>
                <a:lnTo>
                  <a:pt x="855" y="220"/>
                </a:lnTo>
                <a:lnTo>
                  <a:pt x="857" y="221"/>
                </a:lnTo>
                <a:lnTo>
                  <a:pt x="857" y="223"/>
                </a:lnTo>
                <a:lnTo>
                  <a:pt x="855" y="224"/>
                </a:lnTo>
                <a:lnTo>
                  <a:pt x="854" y="226"/>
                </a:lnTo>
                <a:lnTo>
                  <a:pt x="853" y="229"/>
                </a:lnTo>
                <a:lnTo>
                  <a:pt x="862" y="229"/>
                </a:lnTo>
                <a:lnTo>
                  <a:pt x="871" y="230"/>
                </a:lnTo>
                <a:lnTo>
                  <a:pt x="881" y="234"/>
                </a:lnTo>
                <a:lnTo>
                  <a:pt x="891" y="239"/>
                </a:lnTo>
                <a:lnTo>
                  <a:pt x="891" y="240"/>
                </a:lnTo>
                <a:lnTo>
                  <a:pt x="890" y="242"/>
                </a:lnTo>
                <a:lnTo>
                  <a:pt x="888" y="242"/>
                </a:lnTo>
                <a:lnTo>
                  <a:pt x="886" y="242"/>
                </a:lnTo>
                <a:lnTo>
                  <a:pt x="881" y="240"/>
                </a:lnTo>
                <a:lnTo>
                  <a:pt x="874" y="238"/>
                </a:lnTo>
                <a:lnTo>
                  <a:pt x="881" y="244"/>
                </a:lnTo>
                <a:lnTo>
                  <a:pt x="886" y="248"/>
                </a:lnTo>
                <a:lnTo>
                  <a:pt x="877" y="253"/>
                </a:lnTo>
                <a:lnTo>
                  <a:pt x="862" y="258"/>
                </a:lnTo>
                <a:lnTo>
                  <a:pt x="871" y="258"/>
                </a:lnTo>
                <a:lnTo>
                  <a:pt x="879" y="258"/>
                </a:lnTo>
                <a:lnTo>
                  <a:pt x="882" y="261"/>
                </a:lnTo>
                <a:lnTo>
                  <a:pt x="882" y="262"/>
                </a:lnTo>
                <a:lnTo>
                  <a:pt x="879" y="263"/>
                </a:lnTo>
                <a:lnTo>
                  <a:pt x="877" y="263"/>
                </a:lnTo>
                <a:lnTo>
                  <a:pt x="883" y="269"/>
                </a:lnTo>
                <a:lnTo>
                  <a:pt x="888" y="273"/>
                </a:lnTo>
                <a:lnTo>
                  <a:pt x="891" y="273"/>
                </a:lnTo>
                <a:lnTo>
                  <a:pt x="892" y="273"/>
                </a:lnTo>
                <a:lnTo>
                  <a:pt x="893" y="272"/>
                </a:lnTo>
                <a:lnTo>
                  <a:pt x="895" y="269"/>
                </a:lnTo>
                <a:lnTo>
                  <a:pt x="897" y="267"/>
                </a:lnTo>
                <a:lnTo>
                  <a:pt x="898" y="266"/>
                </a:lnTo>
                <a:lnTo>
                  <a:pt x="901" y="267"/>
                </a:lnTo>
                <a:lnTo>
                  <a:pt x="902" y="269"/>
                </a:lnTo>
                <a:lnTo>
                  <a:pt x="910" y="273"/>
                </a:lnTo>
                <a:lnTo>
                  <a:pt x="912" y="276"/>
                </a:lnTo>
                <a:lnTo>
                  <a:pt x="912" y="277"/>
                </a:lnTo>
                <a:lnTo>
                  <a:pt x="910" y="278"/>
                </a:lnTo>
                <a:lnTo>
                  <a:pt x="903" y="279"/>
                </a:lnTo>
                <a:lnTo>
                  <a:pt x="898" y="279"/>
                </a:lnTo>
                <a:lnTo>
                  <a:pt x="905" y="281"/>
                </a:lnTo>
                <a:lnTo>
                  <a:pt x="911" y="282"/>
                </a:lnTo>
                <a:lnTo>
                  <a:pt x="914" y="283"/>
                </a:lnTo>
                <a:lnTo>
                  <a:pt x="914" y="285"/>
                </a:lnTo>
                <a:lnTo>
                  <a:pt x="914" y="286"/>
                </a:lnTo>
                <a:lnTo>
                  <a:pt x="912" y="287"/>
                </a:lnTo>
                <a:lnTo>
                  <a:pt x="907" y="288"/>
                </a:lnTo>
                <a:lnTo>
                  <a:pt x="907" y="290"/>
                </a:lnTo>
                <a:lnTo>
                  <a:pt x="910" y="290"/>
                </a:lnTo>
                <a:lnTo>
                  <a:pt x="919" y="291"/>
                </a:lnTo>
                <a:lnTo>
                  <a:pt x="922" y="293"/>
                </a:lnTo>
                <a:lnTo>
                  <a:pt x="925" y="296"/>
                </a:lnTo>
                <a:lnTo>
                  <a:pt x="926" y="297"/>
                </a:lnTo>
                <a:lnTo>
                  <a:pt x="925" y="300"/>
                </a:lnTo>
                <a:lnTo>
                  <a:pt x="917" y="301"/>
                </a:lnTo>
                <a:lnTo>
                  <a:pt x="916" y="301"/>
                </a:lnTo>
                <a:lnTo>
                  <a:pt x="920" y="302"/>
                </a:lnTo>
                <a:lnTo>
                  <a:pt x="929" y="303"/>
                </a:lnTo>
                <a:lnTo>
                  <a:pt x="931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9" y="311"/>
                </a:lnTo>
                <a:lnTo>
                  <a:pt x="927" y="312"/>
                </a:lnTo>
                <a:lnTo>
                  <a:pt x="930" y="314"/>
                </a:lnTo>
                <a:lnTo>
                  <a:pt x="936" y="314"/>
                </a:lnTo>
                <a:lnTo>
                  <a:pt x="938" y="316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4" y="322"/>
                </a:lnTo>
                <a:lnTo>
                  <a:pt x="941" y="322"/>
                </a:lnTo>
                <a:lnTo>
                  <a:pt x="945" y="327"/>
                </a:lnTo>
                <a:lnTo>
                  <a:pt x="951" y="332"/>
                </a:lnTo>
                <a:lnTo>
                  <a:pt x="958" y="332"/>
                </a:lnTo>
                <a:lnTo>
                  <a:pt x="961" y="335"/>
                </a:lnTo>
                <a:lnTo>
                  <a:pt x="961" y="335"/>
                </a:lnTo>
                <a:lnTo>
                  <a:pt x="961" y="336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6" y="340"/>
                </a:lnTo>
                <a:lnTo>
                  <a:pt x="965" y="341"/>
                </a:lnTo>
                <a:lnTo>
                  <a:pt x="972" y="344"/>
                </a:lnTo>
                <a:lnTo>
                  <a:pt x="974" y="345"/>
                </a:lnTo>
                <a:lnTo>
                  <a:pt x="975" y="348"/>
                </a:lnTo>
                <a:lnTo>
                  <a:pt x="975" y="350"/>
                </a:lnTo>
                <a:lnTo>
                  <a:pt x="975" y="353"/>
                </a:lnTo>
                <a:lnTo>
                  <a:pt x="972" y="354"/>
                </a:lnTo>
                <a:lnTo>
                  <a:pt x="965" y="354"/>
                </a:lnTo>
                <a:lnTo>
                  <a:pt x="963" y="356"/>
                </a:lnTo>
                <a:lnTo>
                  <a:pt x="960" y="360"/>
                </a:lnTo>
                <a:lnTo>
                  <a:pt x="960" y="367"/>
                </a:lnTo>
                <a:lnTo>
                  <a:pt x="963" y="377"/>
                </a:lnTo>
                <a:lnTo>
                  <a:pt x="964" y="378"/>
                </a:lnTo>
                <a:lnTo>
                  <a:pt x="965" y="379"/>
                </a:lnTo>
                <a:lnTo>
                  <a:pt x="969" y="373"/>
                </a:lnTo>
                <a:lnTo>
                  <a:pt x="975" y="367"/>
                </a:lnTo>
                <a:lnTo>
                  <a:pt x="975" y="368"/>
                </a:lnTo>
                <a:lnTo>
                  <a:pt x="977" y="370"/>
                </a:lnTo>
                <a:lnTo>
                  <a:pt x="977" y="374"/>
                </a:lnTo>
                <a:lnTo>
                  <a:pt x="975" y="379"/>
                </a:lnTo>
                <a:lnTo>
                  <a:pt x="973" y="384"/>
                </a:lnTo>
                <a:lnTo>
                  <a:pt x="970" y="387"/>
                </a:lnTo>
                <a:lnTo>
                  <a:pt x="967" y="387"/>
                </a:lnTo>
                <a:lnTo>
                  <a:pt x="961" y="386"/>
                </a:lnTo>
                <a:lnTo>
                  <a:pt x="958" y="382"/>
                </a:lnTo>
                <a:lnTo>
                  <a:pt x="954" y="378"/>
                </a:lnTo>
                <a:lnTo>
                  <a:pt x="953" y="375"/>
                </a:lnTo>
                <a:lnTo>
                  <a:pt x="953" y="372"/>
                </a:lnTo>
                <a:lnTo>
                  <a:pt x="953" y="367"/>
                </a:lnTo>
                <a:lnTo>
                  <a:pt x="953" y="362"/>
                </a:lnTo>
                <a:lnTo>
                  <a:pt x="949" y="362"/>
                </a:lnTo>
                <a:lnTo>
                  <a:pt x="946" y="359"/>
                </a:lnTo>
                <a:lnTo>
                  <a:pt x="945" y="355"/>
                </a:lnTo>
                <a:lnTo>
                  <a:pt x="944" y="350"/>
                </a:lnTo>
                <a:lnTo>
                  <a:pt x="943" y="349"/>
                </a:lnTo>
                <a:lnTo>
                  <a:pt x="943" y="348"/>
                </a:lnTo>
                <a:lnTo>
                  <a:pt x="935" y="348"/>
                </a:lnTo>
                <a:lnTo>
                  <a:pt x="929" y="349"/>
                </a:lnTo>
                <a:lnTo>
                  <a:pt x="925" y="353"/>
                </a:lnTo>
                <a:lnTo>
                  <a:pt x="922" y="358"/>
                </a:lnTo>
                <a:lnTo>
                  <a:pt x="921" y="360"/>
                </a:lnTo>
                <a:lnTo>
                  <a:pt x="920" y="359"/>
                </a:lnTo>
                <a:lnTo>
                  <a:pt x="919" y="358"/>
                </a:lnTo>
                <a:lnTo>
                  <a:pt x="917" y="355"/>
                </a:lnTo>
                <a:lnTo>
                  <a:pt x="916" y="355"/>
                </a:lnTo>
                <a:lnTo>
                  <a:pt x="911" y="355"/>
                </a:lnTo>
                <a:lnTo>
                  <a:pt x="910" y="353"/>
                </a:lnTo>
                <a:lnTo>
                  <a:pt x="908" y="351"/>
                </a:lnTo>
                <a:lnTo>
                  <a:pt x="906" y="353"/>
                </a:lnTo>
                <a:lnTo>
                  <a:pt x="903" y="353"/>
                </a:lnTo>
                <a:lnTo>
                  <a:pt x="903" y="353"/>
                </a:lnTo>
                <a:lnTo>
                  <a:pt x="902" y="351"/>
                </a:lnTo>
                <a:lnTo>
                  <a:pt x="901" y="350"/>
                </a:lnTo>
                <a:lnTo>
                  <a:pt x="898" y="351"/>
                </a:lnTo>
                <a:lnTo>
                  <a:pt x="897" y="353"/>
                </a:lnTo>
                <a:lnTo>
                  <a:pt x="896" y="354"/>
                </a:lnTo>
                <a:lnTo>
                  <a:pt x="896" y="353"/>
                </a:lnTo>
                <a:lnTo>
                  <a:pt x="895" y="350"/>
                </a:lnTo>
                <a:lnTo>
                  <a:pt x="896" y="348"/>
                </a:lnTo>
                <a:lnTo>
                  <a:pt x="896" y="345"/>
                </a:lnTo>
                <a:lnTo>
                  <a:pt x="895" y="346"/>
                </a:lnTo>
                <a:lnTo>
                  <a:pt x="891" y="350"/>
                </a:lnTo>
                <a:lnTo>
                  <a:pt x="890" y="350"/>
                </a:lnTo>
                <a:lnTo>
                  <a:pt x="888" y="350"/>
                </a:lnTo>
                <a:lnTo>
                  <a:pt x="887" y="350"/>
                </a:lnTo>
                <a:lnTo>
                  <a:pt x="887" y="348"/>
                </a:lnTo>
                <a:lnTo>
                  <a:pt x="884" y="341"/>
                </a:lnTo>
                <a:lnTo>
                  <a:pt x="882" y="339"/>
                </a:lnTo>
                <a:lnTo>
                  <a:pt x="881" y="341"/>
                </a:lnTo>
                <a:lnTo>
                  <a:pt x="879" y="346"/>
                </a:lnTo>
                <a:lnTo>
                  <a:pt x="877" y="349"/>
                </a:lnTo>
                <a:lnTo>
                  <a:pt x="877" y="349"/>
                </a:lnTo>
                <a:lnTo>
                  <a:pt x="876" y="348"/>
                </a:lnTo>
                <a:lnTo>
                  <a:pt x="876" y="345"/>
                </a:lnTo>
                <a:lnTo>
                  <a:pt x="873" y="335"/>
                </a:lnTo>
                <a:lnTo>
                  <a:pt x="872" y="332"/>
                </a:lnTo>
                <a:lnTo>
                  <a:pt x="872" y="335"/>
                </a:lnTo>
                <a:lnTo>
                  <a:pt x="872" y="344"/>
                </a:lnTo>
                <a:lnTo>
                  <a:pt x="871" y="348"/>
                </a:lnTo>
                <a:lnTo>
                  <a:pt x="869" y="349"/>
                </a:lnTo>
                <a:lnTo>
                  <a:pt x="868" y="348"/>
                </a:lnTo>
                <a:lnTo>
                  <a:pt x="866" y="343"/>
                </a:lnTo>
                <a:lnTo>
                  <a:pt x="864" y="339"/>
                </a:lnTo>
                <a:lnTo>
                  <a:pt x="863" y="336"/>
                </a:lnTo>
                <a:lnTo>
                  <a:pt x="862" y="336"/>
                </a:lnTo>
                <a:lnTo>
                  <a:pt x="860" y="338"/>
                </a:lnTo>
                <a:lnTo>
                  <a:pt x="859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8"/>
                </a:lnTo>
                <a:lnTo>
                  <a:pt x="854" y="331"/>
                </a:lnTo>
                <a:lnTo>
                  <a:pt x="853" y="325"/>
                </a:lnTo>
                <a:lnTo>
                  <a:pt x="852" y="321"/>
                </a:lnTo>
                <a:lnTo>
                  <a:pt x="850" y="319"/>
                </a:lnTo>
                <a:lnTo>
                  <a:pt x="849" y="317"/>
                </a:lnTo>
                <a:lnTo>
                  <a:pt x="847" y="315"/>
                </a:lnTo>
                <a:lnTo>
                  <a:pt x="849" y="326"/>
                </a:lnTo>
                <a:lnTo>
                  <a:pt x="852" y="338"/>
                </a:lnTo>
                <a:lnTo>
                  <a:pt x="850" y="340"/>
                </a:lnTo>
                <a:lnTo>
                  <a:pt x="849" y="340"/>
                </a:lnTo>
                <a:lnTo>
                  <a:pt x="847" y="339"/>
                </a:lnTo>
                <a:lnTo>
                  <a:pt x="845" y="336"/>
                </a:lnTo>
                <a:lnTo>
                  <a:pt x="843" y="324"/>
                </a:lnTo>
                <a:lnTo>
                  <a:pt x="839" y="311"/>
                </a:lnTo>
                <a:lnTo>
                  <a:pt x="835" y="303"/>
                </a:lnTo>
                <a:lnTo>
                  <a:pt x="835" y="305"/>
                </a:lnTo>
                <a:lnTo>
                  <a:pt x="838" y="320"/>
                </a:lnTo>
                <a:lnTo>
                  <a:pt x="842" y="335"/>
                </a:lnTo>
                <a:lnTo>
                  <a:pt x="840" y="336"/>
                </a:lnTo>
                <a:lnTo>
                  <a:pt x="838" y="336"/>
                </a:lnTo>
                <a:lnTo>
                  <a:pt x="835" y="335"/>
                </a:lnTo>
                <a:lnTo>
                  <a:pt x="833" y="332"/>
                </a:lnTo>
                <a:lnTo>
                  <a:pt x="831" y="326"/>
                </a:lnTo>
                <a:lnTo>
                  <a:pt x="829" y="314"/>
                </a:lnTo>
                <a:lnTo>
                  <a:pt x="826" y="300"/>
                </a:lnTo>
                <a:lnTo>
                  <a:pt x="825" y="293"/>
                </a:lnTo>
                <a:lnTo>
                  <a:pt x="825" y="293"/>
                </a:lnTo>
                <a:lnTo>
                  <a:pt x="824" y="302"/>
                </a:lnTo>
                <a:lnTo>
                  <a:pt x="825" y="316"/>
                </a:lnTo>
                <a:lnTo>
                  <a:pt x="828" y="327"/>
                </a:lnTo>
                <a:lnTo>
                  <a:pt x="828" y="329"/>
                </a:lnTo>
                <a:lnTo>
                  <a:pt x="825" y="330"/>
                </a:lnTo>
                <a:lnTo>
                  <a:pt x="824" y="329"/>
                </a:lnTo>
                <a:lnTo>
                  <a:pt x="824" y="327"/>
                </a:lnTo>
                <a:lnTo>
                  <a:pt x="823" y="320"/>
                </a:lnTo>
                <a:lnTo>
                  <a:pt x="820" y="306"/>
                </a:lnTo>
                <a:lnTo>
                  <a:pt x="818" y="295"/>
                </a:lnTo>
                <a:lnTo>
                  <a:pt x="816" y="290"/>
                </a:lnTo>
                <a:lnTo>
                  <a:pt x="815" y="297"/>
                </a:lnTo>
                <a:lnTo>
                  <a:pt x="816" y="311"/>
                </a:lnTo>
                <a:lnTo>
                  <a:pt x="818" y="317"/>
                </a:lnTo>
                <a:lnTo>
                  <a:pt x="818" y="322"/>
                </a:lnTo>
                <a:lnTo>
                  <a:pt x="818" y="324"/>
                </a:lnTo>
                <a:lnTo>
                  <a:pt x="816" y="325"/>
                </a:lnTo>
                <a:lnTo>
                  <a:pt x="815" y="325"/>
                </a:lnTo>
                <a:lnTo>
                  <a:pt x="814" y="325"/>
                </a:lnTo>
                <a:lnTo>
                  <a:pt x="811" y="306"/>
                </a:lnTo>
                <a:lnTo>
                  <a:pt x="809" y="287"/>
                </a:lnTo>
                <a:lnTo>
                  <a:pt x="807" y="305"/>
                </a:lnTo>
                <a:lnTo>
                  <a:pt x="807" y="321"/>
                </a:lnTo>
                <a:lnTo>
                  <a:pt x="804" y="316"/>
                </a:lnTo>
                <a:lnTo>
                  <a:pt x="802" y="309"/>
                </a:lnTo>
                <a:lnTo>
                  <a:pt x="802" y="301"/>
                </a:lnTo>
                <a:lnTo>
                  <a:pt x="802" y="293"/>
                </a:lnTo>
                <a:lnTo>
                  <a:pt x="802" y="286"/>
                </a:lnTo>
                <a:lnTo>
                  <a:pt x="802" y="279"/>
                </a:lnTo>
                <a:lnTo>
                  <a:pt x="802" y="274"/>
                </a:lnTo>
                <a:lnTo>
                  <a:pt x="800" y="272"/>
                </a:lnTo>
                <a:lnTo>
                  <a:pt x="799" y="278"/>
                </a:lnTo>
                <a:lnTo>
                  <a:pt x="797" y="293"/>
                </a:lnTo>
                <a:lnTo>
                  <a:pt x="796" y="307"/>
                </a:lnTo>
                <a:lnTo>
                  <a:pt x="795" y="314"/>
                </a:lnTo>
                <a:lnTo>
                  <a:pt x="797" y="324"/>
                </a:lnTo>
                <a:lnTo>
                  <a:pt x="801" y="332"/>
                </a:lnTo>
                <a:lnTo>
                  <a:pt x="806" y="339"/>
                </a:lnTo>
                <a:lnTo>
                  <a:pt x="811" y="344"/>
                </a:lnTo>
                <a:lnTo>
                  <a:pt x="816" y="348"/>
                </a:lnTo>
                <a:lnTo>
                  <a:pt x="820" y="350"/>
                </a:lnTo>
                <a:lnTo>
                  <a:pt x="823" y="354"/>
                </a:lnTo>
                <a:lnTo>
                  <a:pt x="824" y="356"/>
                </a:lnTo>
                <a:lnTo>
                  <a:pt x="814" y="353"/>
                </a:lnTo>
                <a:lnTo>
                  <a:pt x="805" y="348"/>
                </a:lnTo>
                <a:lnTo>
                  <a:pt x="814" y="363"/>
                </a:lnTo>
                <a:lnTo>
                  <a:pt x="823" y="378"/>
                </a:lnTo>
                <a:lnTo>
                  <a:pt x="821" y="379"/>
                </a:lnTo>
                <a:lnTo>
                  <a:pt x="820" y="380"/>
                </a:lnTo>
                <a:lnTo>
                  <a:pt x="821" y="382"/>
                </a:lnTo>
                <a:lnTo>
                  <a:pt x="821" y="384"/>
                </a:lnTo>
                <a:lnTo>
                  <a:pt x="824" y="388"/>
                </a:lnTo>
                <a:lnTo>
                  <a:pt x="828" y="392"/>
                </a:lnTo>
                <a:lnTo>
                  <a:pt x="825" y="392"/>
                </a:lnTo>
                <a:lnTo>
                  <a:pt x="825" y="392"/>
                </a:lnTo>
                <a:lnTo>
                  <a:pt x="824" y="393"/>
                </a:lnTo>
                <a:lnTo>
                  <a:pt x="824" y="394"/>
                </a:lnTo>
                <a:lnTo>
                  <a:pt x="828" y="398"/>
                </a:lnTo>
                <a:lnTo>
                  <a:pt x="834" y="406"/>
                </a:lnTo>
                <a:lnTo>
                  <a:pt x="836" y="408"/>
                </a:lnTo>
                <a:lnTo>
                  <a:pt x="836" y="411"/>
                </a:lnTo>
                <a:lnTo>
                  <a:pt x="829" y="410"/>
                </a:lnTo>
                <a:lnTo>
                  <a:pt x="826" y="411"/>
                </a:lnTo>
                <a:lnTo>
                  <a:pt x="831" y="415"/>
                </a:lnTo>
                <a:lnTo>
                  <a:pt x="844" y="425"/>
                </a:lnTo>
                <a:lnTo>
                  <a:pt x="836" y="425"/>
                </a:lnTo>
                <a:lnTo>
                  <a:pt x="834" y="426"/>
                </a:lnTo>
                <a:lnTo>
                  <a:pt x="836" y="428"/>
                </a:lnTo>
                <a:lnTo>
                  <a:pt x="845" y="435"/>
                </a:lnTo>
                <a:lnTo>
                  <a:pt x="849" y="439"/>
                </a:lnTo>
                <a:lnTo>
                  <a:pt x="852" y="445"/>
                </a:lnTo>
                <a:lnTo>
                  <a:pt x="850" y="446"/>
                </a:lnTo>
                <a:lnTo>
                  <a:pt x="848" y="446"/>
                </a:lnTo>
                <a:lnTo>
                  <a:pt x="844" y="444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4"/>
                </a:lnTo>
                <a:lnTo>
                  <a:pt x="840" y="445"/>
                </a:lnTo>
                <a:lnTo>
                  <a:pt x="847" y="451"/>
                </a:lnTo>
                <a:lnTo>
                  <a:pt x="857" y="459"/>
                </a:lnTo>
                <a:lnTo>
                  <a:pt x="860" y="463"/>
                </a:lnTo>
                <a:lnTo>
                  <a:pt x="862" y="464"/>
                </a:lnTo>
                <a:lnTo>
                  <a:pt x="862" y="466"/>
                </a:lnTo>
                <a:lnTo>
                  <a:pt x="860" y="468"/>
                </a:lnTo>
                <a:lnTo>
                  <a:pt x="848" y="460"/>
                </a:lnTo>
                <a:lnTo>
                  <a:pt x="845" y="460"/>
                </a:lnTo>
                <a:lnTo>
                  <a:pt x="850" y="466"/>
                </a:lnTo>
                <a:lnTo>
                  <a:pt x="863" y="478"/>
                </a:lnTo>
                <a:lnTo>
                  <a:pt x="867" y="484"/>
                </a:lnTo>
                <a:lnTo>
                  <a:pt x="868" y="488"/>
                </a:lnTo>
                <a:lnTo>
                  <a:pt x="869" y="490"/>
                </a:lnTo>
                <a:lnTo>
                  <a:pt x="868" y="492"/>
                </a:lnTo>
                <a:lnTo>
                  <a:pt x="855" y="481"/>
                </a:lnTo>
                <a:lnTo>
                  <a:pt x="849" y="476"/>
                </a:lnTo>
                <a:lnTo>
                  <a:pt x="852" y="481"/>
                </a:lnTo>
                <a:lnTo>
                  <a:pt x="869" y="499"/>
                </a:lnTo>
                <a:lnTo>
                  <a:pt x="873" y="503"/>
                </a:lnTo>
                <a:lnTo>
                  <a:pt x="874" y="507"/>
                </a:lnTo>
                <a:lnTo>
                  <a:pt x="874" y="508"/>
                </a:lnTo>
                <a:lnTo>
                  <a:pt x="872" y="509"/>
                </a:lnTo>
                <a:lnTo>
                  <a:pt x="862" y="502"/>
                </a:lnTo>
                <a:lnTo>
                  <a:pt x="855" y="498"/>
                </a:lnTo>
                <a:lnTo>
                  <a:pt x="854" y="497"/>
                </a:lnTo>
                <a:lnTo>
                  <a:pt x="853" y="497"/>
                </a:lnTo>
                <a:lnTo>
                  <a:pt x="854" y="498"/>
                </a:lnTo>
                <a:lnTo>
                  <a:pt x="854" y="499"/>
                </a:lnTo>
                <a:lnTo>
                  <a:pt x="863" y="508"/>
                </a:lnTo>
                <a:lnTo>
                  <a:pt x="879" y="524"/>
                </a:lnTo>
                <a:lnTo>
                  <a:pt x="879" y="526"/>
                </a:lnTo>
                <a:lnTo>
                  <a:pt x="878" y="527"/>
                </a:lnTo>
                <a:lnTo>
                  <a:pt x="867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3"/>
                </a:lnTo>
                <a:lnTo>
                  <a:pt x="867" y="532"/>
                </a:lnTo>
                <a:lnTo>
                  <a:pt x="878" y="545"/>
                </a:lnTo>
                <a:lnTo>
                  <a:pt x="881" y="548"/>
                </a:lnTo>
                <a:lnTo>
                  <a:pt x="881" y="552"/>
                </a:lnTo>
                <a:lnTo>
                  <a:pt x="878" y="553"/>
                </a:lnTo>
                <a:lnTo>
                  <a:pt x="876" y="552"/>
                </a:lnTo>
                <a:lnTo>
                  <a:pt x="863" y="541"/>
                </a:lnTo>
                <a:lnTo>
                  <a:pt x="859" y="540"/>
                </a:lnTo>
                <a:lnTo>
                  <a:pt x="866" y="550"/>
                </a:lnTo>
                <a:lnTo>
                  <a:pt x="881" y="571"/>
                </a:lnTo>
                <a:lnTo>
                  <a:pt x="883" y="575"/>
                </a:lnTo>
                <a:lnTo>
                  <a:pt x="884" y="577"/>
                </a:lnTo>
                <a:lnTo>
                  <a:pt x="884" y="579"/>
                </a:lnTo>
                <a:lnTo>
                  <a:pt x="883" y="579"/>
                </a:lnTo>
                <a:lnTo>
                  <a:pt x="882" y="579"/>
                </a:lnTo>
                <a:lnTo>
                  <a:pt x="881" y="579"/>
                </a:lnTo>
                <a:lnTo>
                  <a:pt x="863" y="558"/>
                </a:lnTo>
                <a:lnTo>
                  <a:pt x="855" y="552"/>
                </a:lnTo>
                <a:lnTo>
                  <a:pt x="860" y="561"/>
                </a:lnTo>
                <a:lnTo>
                  <a:pt x="879" y="589"/>
                </a:lnTo>
                <a:lnTo>
                  <a:pt x="882" y="593"/>
                </a:lnTo>
                <a:lnTo>
                  <a:pt x="883" y="595"/>
                </a:lnTo>
                <a:lnTo>
                  <a:pt x="882" y="596"/>
                </a:lnTo>
                <a:lnTo>
                  <a:pt x="879" y="596"/>
                </a:lnTo>
                <a:lnTo>
                  <a:pt x="864" y="576"/>
                </a:lnTo>
                <a:lnTo>
                  <a:pt x="859" y="572"/>
                </a:lnTo>
                <a:lnTo>
                  <a:pt x="863" y="581"/>
                </a:lnTo>
                <a:lnTo>
                  <a:pt x="878" y="603"/>
                </a:lnTo>
                <a:lnTo>
                  <a:pt x="878" y="606"/>
                </a:lnTo>
                <a:lnTo>
                  <a:pt x="879" y="608"/>
                </a:lnTo>
                <a:lnTo>
                  <a:pt x="878" y="608"/>
                </a:lnTo>
                <a:lnTo>
                  <a:pt x="878" y="608"/>
                </a:lnTo>
                <a:lnTo>
                  <a:pt x="863" y="590"/>
                </a:lnTo>
                <a:lnTo>
                  <a:pt x="857" y="584"/>
                </a:lnTo>
                <a:lnTo>
                  <a:pt x="860" y="591"/>
                </a:lnTo>
                <a:lnTo>
                  <a:pt x="877" y="614"/>
                </a:lnTo>
                <a:lnTo>
                  <a:pt x="878" y="619"/>
                </a:lnTo>
                <a:lnTo>
                  <a:pt x="879" y="622"/>
                </a:lnTo>
                <a:lnTo>
                  <a:pt x="878" y="622"/>
                </a:lnTo>
                <a:lnTo>
                  <a:pt x="876" y="619"/>
                </a:lnTo>
                <a:lnTo>
                  <a:pt x="859" y="600"/>
                </a:lnTo>
                <a:lnTo>
                  <a:pt x="854" y="595"/>
                </a:lnTo>
                <a:lnTo>
                  <a:pt x="859" y="604"/>
                </a:lnTo>
                <a:lnTo>
                  <a:pt x="874" y="625"/>
                </a:lnTo>
                <a:lnTo>
                  <a:pt x="876" y="628"/>
                </a:lnTo>
                <a:lnTo>
                  <a:pt x="877" y="630"/>
                </a:lnTo>
                <a:lnTo>
                  <a:pt x="876" y="630"/>
                </a:lnTo>
                <a:lnTo>
                  <a:pt x="874" y="630"/>
                </a:lnTo>
                <a:lnTo>
                  <a:pt x="855" y="609"/>
                </a:lnTo>
                <a:lnTo>
                  <a:pt x="849" y="603"/>
                </a:lnTo>
                <a:lnTo>
                  <a:pt x="854" y="612"/>
                </a:lnTo>
                <a:lnTo>
                  <a:pt x="873" y="634"/>
                </a:lnTo>
                <a:lnTo>
                  <a:pt x="873" y="641"/>
                </a:lnTo>
                <a:lnTo>
                  <a:pt x="872" y="643"/>
                </a:lnTo>
                <a:lnTo>
                  <a:pt x="871" y="642"/>
                </a:lnTo>
                <a:lnTo>
                  <a:pt x="867" y="639"/>
                </a:lnTo>
                <a:lnTo>
                  <a:pt x="863" y="634"/>
                </a:lnTo>
                <a:lnTo>
                  <a:pt x="860" y="629"/>
                </a:lnTo>
                <a:lnTo>
                  <a:pt x="848" y="615"/>
                </a:lnTo>
                <a:lnTo>
                  <a:pt x="844" y="612"/>
                </a:lnTo>
                <a:lnTo>
                  <a:pt x="848" y="619"/>
                </a:lnTo>
                <a:lnTo>
                  <a:pt x="862" y="638"/>
                </a:lnTo>
                <a:lnTo>
                  <a:pt x="859" y="639"/>
                </a:lnTo>
                <a:lnTo>
                  <a:pt x="857" y="639"/>
                </a:lnTo>
                <a:lnTo>
                  <a:pt x="854" y="639"/>
                </a:lnTo>
                <a:lnTo>
                  <a:pt x="852" y="637"/>
                </a:lnTo>
                <a:lnTo>
                  <a:pt x="839" y="622"/>
                </a:lnTo>
                <a:lnTo>
                  <a:pt x="834" y="617"/>
                </a:lnTo>
                <a:lnTo>
                  <a:pt x="836" y="622"/>
                </a:lnTo>
                <a:lnTo>
                  <a:pt x="845" y="636"/>
                </a:lnTo>
                <a:lnTo>
                  <a:pt x="840" y="636"/>
                </a:lnTo>
                <a:lnTo>
                  <a:pt x="834" y="634"/>
                </a:lnTo>
                <a:lnTo>
                  <a:pt x="831" y="629"/>
                </a:lnTo>
                <a:lnTo>
                  <a:pt x="828" y="625"/>
                </a:lnTo>
                <a:lnTo>
                  <a:pt x="815" y="615"/>
                </a:lnTo>
                <a:lnTo>
                  <a:pt x="809" y="612"/>
                </a:lnTo>
                <a:lnTo>
                  <a:pt x="809" y="613"/>
                </a:lnTo>
                <a:lnTo>
                  <a:pt x="810" y="615"/>
                </a:lnTo>
                <a:lnTo>
                  <a:pt x="814" y="622"/>
                </a:lnTo>
                <a:lnTo>
                  <a:pt x="820" y="629"/>
                </a:lnTo>
                <a:lnTo>
                  <a:pt x="820" y="630"/>
                </a:lnTo>
                <a:lnTo>
                  <a:pt x="820" y="632"/>
                </a:lnTo>
                <a:lnTo>
                  <a:pt x="809" y="629"/>
                </a:lnTo>
                <a:lnTo>
                  <a:pt x="797" y="628"/>
                </a:lnTo>
                <a:lnTo>
                  <a:pt x="794" y="627"/>
                </a:lnTo>
                <a:lnTo>
                  <a:pt x="788" y="623"/>
                </a:lnTo>
                <a:lnTo>
                  <a:pt x="782" y="613"/>
                </a:lnTo>
                <a:lnTo>
                  <a:pt x="776" y="604"/>
                </a:lnTo>
                <a:lnTo>
                  <a:pt x="768" y="595"/>
                </a:lnTo>
                <a:lnTo>
                  <a:pt x="757" y="585"/>
                </a:lnTo>
                <a:lnTo>
                  <a:pt x="766" y="596"/>
                </a:lnTo>
                <a:lnTo>
                  <a:pt x="781" y="617"/>
                </a:lnTo>
                <a:lnTo>
                  <a:pt x="781" y="620"/>
                </a:lnTo>
                <a:lnTo>
                  <a:pt x="780" y="622"/>
                </a:lnTo>
                <a:lnTo>
                  <a:pt x="778" y="623"/>
                </a:lnTo>
                <a:lnTo>
                  <a:pt x="776" y="623"/>
                </a:lnTo>
                <a:lnTo>
                  <a:pt x="772" y="623"/>
                </a:lnTo>
                <a:lnTo>
                  <a:pt x="767" y="620"/>
                </a:lnTo>
                <a:lnTo>
                  <a:pt x="759" y="610"/>
                </a:lnTo>
                <a:lnTo>
                  <a:pt x="748" y="598"/>
                </a:lnTo>
                <a:lnTo>
                  <a:pt x="725" y="571"/>
                </a:lnTo>
                <a:lnTo>
                  <a:pt x="704" y="545"/>
                </a:lnTo>
                <a:lnTo>
                  <a:pt x="682" y="521"/>
                </a:lnTo>
                <a:lnTo>
                  <a:pt x="662" y="498"/>
                </a:lnTo>
                <a:close/>
                <a:moveTo>
                  <a:pt x="741" y="228"/>
                </a:moveTo>
                <a:lnTo>
                  <a:pt x="744" y="234"/>
                </a:lnTo>
                <a:lnTo>
                  <a:pt x="751" y="247"/>
                </a:lnTo>
                <a:lnTo>
                  <a:pt x="758" y="262"/>
                </a:lnTo>
                <a:lnTo>
                  <a:pt x="763" y="271"/>
                </a:lnTo>
                <a:lnTo>
                  <a:pt x="758" y="266"/>
                </a:lnTo>
                <a:lnTo>
                  <a:pt x="753" y="261"/>
                </a:lnTo>
                <a:lnTo>
                  <a:pt x="749" y="255"/>
                </a:lnTo>
                <a:lnTo>
                  <a:pt x="746" y="249"/>
                </a:lnTo>
                <a:lnTo>
                  <a:pt x="743" y="244"/>
                </a:lnTo>
                <a:lnTo>
                  <a:pt x="742" y="238"/>
                </a:lnTo>
                <a:lnTo>
                  <a:pt x="741" y="233"/>
                </a:lnTo>
                <a:lnTo>
                  <a:pt x="741" y="228"/>
                </a:lnTo>
                <a:close/>
                <a:moveTo>
                  <a:pt x="730" y="238"/>
                </a:moveTo>
                <a:lnTo>
                  <a:pt x="735" y="245"/>
                </a:lnTo>
                <a:lnTo>
                  <a:pt x="742" y="261"/>
                </a:lnTo>
                <a:lnTo>
                  <a:pt x="752" y="277"/>
                </a:lnTo>
                <a:lnTo>
                  <a:pt x="758" y="287"/>
                </a:lnTo>
                <a:lnTo>
                  <a:pt x="752" y="282"/>
                </a:lnTo>
                <a:lnTo>
                  <a:pt x="747" y="276"/>
                </a:lnTo>
                <a:lnTo>
                  <a:pt x="742" y="269"/>
                </a:lnTo>
                <a:lnTo>
                  <a:pt x="738" y="263"/>
                </a:lnTo>
                <a:lnTo>
                  <a:pt x="735" y="257"/>
                </a:lnTo>
                <a:lnTo>
                  <a:pt x="733" y="250"/>
                </a:lnTo>
                <a:lnTo>
                  <a:pt x="732" y="244"/>
                </a:lnTo>
                <a:lnTo>
                  <a:pt x="730" y="238"/>
                </a:lnTo>
                <a:close/>
                <a:moveTo>
                  <a:pt x="722" y="249"/>
                </a:moveTo>
                <a:lnTo>
                  <a:pt x="727" y="258"/>
                </a:lnTo>
                <a:lnTo>
                  <a:pt x="734" y="274"/>
                </a:lnTo>
                <a:lnTo>
                  <a:pt x="747" y="293"/>
                </a:lnTo>
                <a:lnTo>
                  <a:pt x="754" y="305"/>
                </a:lnTo>
                <a:lnTo>
                  <a:pt x="747" y="298"/>
                </a:lnTo>
                <a:lnTo>
                  <a:pt x="741" y="292"/>
                </a:lnTo>
                <a:lnTo>
                  <a:pt x="735" y="286"/>
                </a:lnTo>
                <a:lnTo>
                  <a:pt x="730" y="278"/>
                </a:lnTo>
                <a:lnTo>
                  <a:pt x="727" y="271"/>
                </a:lnTo>
                <a:lnTo>
                  <a:pt x="724" y="263"/>
                </a:lnTo>
                <a:lnTo>
                  <a:pt x="723" y="257"/>
                </a:lnTo>
                <a:lnTo>
                  <a:pt x="722" y="249"/>
                </a:lnTo>
                <a:close/>
                <a:moveTo>
                  <a:pt x="714" y="262"/>
                </a:moveTo>
                <a:lnTo>
                  <a:pt x="715" y="269"/>
                </a:lnTo>
                <a:lnTo>
                  <a:pt x="718" y="277"/>
                </a:lnTo>
                <a:lnTo>
                  <a:pt x="720" y="285"/>
                </a:lnTo>
                <a:lnTo>
                  <a:pt x="724" y="293"/>
                </a:lnTo>
                <a:lnTo>
                  <a:pt x="730" y="301"/>
                </a:lnTo>
                <a:lnTo>
                  <a:pt x="735" y="309"/>
                </a:lnTo>
                <a:lnTo>
                  <a:pt x="743" y="316"/>
                </a:lnTo>
                <a:lnTo>
                  <a:pt x="751" y="322"/>
                </a:lnTo>
                <a:lnTo>
                  <a:pt x="742" y="310"/>
                </a:lnTo>
                <a:lnTo>
                  <a:pt x="728" y="288"/>
                </a:lnTo>
                <a:lnTo>
                  <a:pt x="719" y="271"/>
                </a:lnTo>
                <a:lnTo>
                  <a:pt x="714" y="262"/>
                </a:lnTo>
                <a:close/>
                <a:moveTo>
                  <a:pt x="708" y="273"/>
                </a:moveTo>
                <a:lnTo>
                  <a:pt x="709" y="282"/>
                </a:lnTo>
                <a:lnTo>
                  <a:pt x="710" y="291"/>
                </a:lnTo>
                <a:lnTo>
                  <a:pt x="714" y="300"/>
                </a:lnTo>
                <a:lnTo>
                  <a:pt x="719" y="309"/>
                </a:lnTo>
                <a:lnTo>
                  <a:pt x="725" y="317"/>
                </a:lnTo>
                <a:lnTo>
                  <a:pt x="732" y="326"/>
                </a:lnTo>
                <a:lnTo>
                  <a:pt x="741" y="334"/>
                </a:lnTo>
                <a:lnTo>
                  <a:pt x="749" y="341"/>
                </a:lnTo>
                <a:lnTo>
                  <a:pt x="738" y="326"/>
                </a:lnTo>
                <a:lnTo>
                  <a:pt x="722" y="303"/>
                </a:lnTo>
                <a:lnTo>
                  <a:pt x="713" y="283"/>
                </a:lnTo>
                <a:lnTo>
                  <a:pt x="708" y="273"/>
                </a:lnTo>
                <a:close/>
                <a:moveTo>
                  <a:pt x="701" y="286"/>
                </a:moveTo>
                <a:lnTo>
                  <a:pt x="703" y="295"/>
                </a:lnTo>
                <a:lnTo>
                  <a:pt x="705" y="305"/>
                </a:lnTo>
                <a:lnTo>
                  <a:pt x="709" y="314"/>
                </a:lnTo>
                <a:lnTo>
                  <a:pt x="714" y="324"/>
                </a:lnTo>
                <a:lnTo>
                  <a:pt x="722" y="332"/>
                </a:lnTo>
                <a:lnTo>
                  <a:pt x="729" y="343"/>
                </a:lnTo>
                <a:lnTo>
                  <a:pt x="738" y="351"/>
                </a:lnTo>
                <a:lnTo>
                  <a:pt x="747" y="359"/>
                </a:lnTo>
                <a:lnTo>
                  <a:pt x="743" y="353"/>
                </a:lnTo>
                <a:lnTo>
                  <a:pt x="735" y="344"/>
                </a:lnTo>
                <a:lnTo>
                  <a:pt x="725" y="331"/>
                </a:lnTo>
                <a:lnTo>
                  <a:pt x="717" y="319"/>
                </a:lnTo>
                <a:lnTo>
                  <a:pt x="706" y="297"/>
                </a:lnTo>
                <a:lnTo>
                  <a:pt x="701" y="286"/>
                </a:lnTo>
                <a:close/>
                <a:moveTo>
                  <a:pt x="694" y="298"/>
                </a:moveTo>
                <a:lnTo>
                  <a:pt x="696" y="309"/>
                </a:lnTo>
                <a:lnTo>
                  <a:pt x="699" y="319"/>
                </a:lnTo>
                <a:lnTo>
                  <a:pt x="704" y="329"/>
                </a:lnTo>
                <a:lnTo>
                  <a:pt x="710" y="339"/>
                </a:lnTo>
                <a:lnTo>
                  <a:pt x="718" y="350"/>
                </a:lnTo>
                <a:lnTo>
                  <a:pt x="725" y="359"/>
                </a:lnTo>
                <a:lnTo>
                  <a:pt x="735" y="369"/>
                </a:lnTo>
                <a:lnTo>
                  <a:pt x="746" y="378"/>
                </a:lnTo>
                <a:lnTo>
                  <a:pt x="742" y="372"/>
                </a:lnTo>
                <a:lnTo>
                  <a:pt x="733" y="360"/>
                </a:lnTo>
                <a:lnTo>
                  <a:pt x="722" y="348"/>
                </a:lnTo>
                <a:lnTo>
                  <a:pt x="711" y="334"/>
                </a:lnTo>
                <a:lnTo>
                  <a:pt x="701" y="310"/>
                </a:lnTo>
                <a:lnTo>
                  <a:pt x="694" y="298"/>
                </a:lnTo>
                <a:close/>
                <a:moveTo>
                  <a:pt x="689" y="310"/>
                </a:moveTo>
                <a:lnTo>
                  <a:pt x="691" y="321"/>
                </a:lnTo>
                <a:lnTo>
                  <a:pt x="695" y="332"/>
                </a:lnTo>
                <a:lnTo>
                  <a:pt x="700" y="344"/>
                </a:lnTo>
                <a:lnTo>
                  <a:pt x="706" y="355"/>
                </a:lnTo>
                <a:lnTo>
                  <a:pt x="714" y="365"/>
                </a:lnTo>
                <a:lnTo>
                  <a:pt x="723" y="377"/>
                </a:lnTo>
                <a:lnTo>
                  <a:pt x="734" y="387"/>
                </a:lnTo>
                <a:lnTo>
                  <a:pt x="746" y="397"/>
                </a:lnTo>
                <a:lnTo>
                  <a:pt x="741" y="389"/>
                </a:lnTo>
                <a:lnTo>
                  <a:pt x="730" y="378"/>
                </a:lnTo>
                <a:lnTo>
                  <a:pt x="719" y="364"/>
                </a:lnTo>
                <a:lnTo>
                  <a:pt x="708" y="349"/>
                </a:lnTo>
                <a:lnTo>
                  <a:pt x="700" y="335"/>
                </a:lnTo>
                <a:lnTo>
                  <a:pt x="696" y="324"/>
                </a:lnTo>
                <a:lnTo>
                  <a:pt x="693" y="315"/>
                </a:lnTo>
                <a:lnTo>
                  <a:pt x="689" y="310"/>
                </a:lnTo>
                <a:close/>
                <a:moveTo>
                  <a:pt x="685" y="322"/>
                </a:moveTo>
                <a:lnTo>
                  <a:pt x="686" y="335"/>
                </a:lnTo>
                <a:lnTo>
                  <a:pt x="690" y="346"/>
                </a:lnTo>
                <a:lnTo>
                  <a:pt x="696" y="359"/>
                </a:lnTo>
                <a:lnTo>
                  <a:pt x="703" y="370"/>
                </a:lnTo>
                <a:lnTo>
                  <a:pt x="711" y="383"/>
                </a:lnTo>
                <a:lnTo>
                  <a:pt x="722" y="394"/>
                </a:lnTo>
                <a:lnTo>
                  <a:pt x="733" y="406"/>
                </a:lnTo>
                <a:lnTo>
                  <a:pt x="746" y="416"/>
                </a:lnTo>
                <a:lnTo>
                  <a:pt x="739" y="408"/>
                </a:lnTo>
                <a:lnTo>
                  <a:pt x="729" y="396"/>
                </a:lnTo>
                <a:lnTo>
                  <a:pt x="715" y="380"/>
                </a:lnTo>
                <a:lnTo>
                  <a:pt x="704" y="364"/>
                </a:lnTo>
                <a:lnTo>
                  <a:pt x="696" y="349"/>
                </a:lnTo>
                <a:lnTo>
                  <a:pt x="691" y="336"/>
                </a:lnTo>
                <a:lnTo>
                  <a:pt x="687" y="329"/>
                </a:lnTo>
                <a:lnTo>
                  <a:pt x="685" y="322"/>
                </a:lnTo>
                <a:close/>
                <a:moveTo>
                  <a:pt x="680" y="335"/>
                </a:moveTo>
                <a:lnTo>
                  <a:pt x="682" y="348"/>
                </a:lnTo>
                <a:lnTo>
                  <a:pt x="687" y="360"/>
                </a:lnTo>
                <a:lnTo>
                  <a:pt x="694" y="374"/>
                </a:lnTo>
                <a:lnTo>
                  <a:pt x="701" y="388"/>
                </a:lnTo>
                <a:lnTo>
                  <a:pt x="711" y="401"/>
                </a:lnTo>
                <a:lnTo>
                  <a:pt x="722" y="413"/>
                </a:lnTo>
                <a:lnTo>
                  <a:pt x="734" y="426"/>
                </a:lnTo>
                <a:lnTo>
                  <a:pt x="747" y="437"/>
                </a:lnTo>
                <a:lnTo>
                  <a:pt x="741" y="428"/>
                </a:lnTo>
                <a:lnTo>
                  <a:pt x="728" y="413"/>
                </a:lnTo>
                <a:lnTo>
                  <a:pt x="714" y="397"/>
                </a:lnTo>
                <a:lnTo>
                  <a:pt x="701" y="379"/>
                </a:lnTo>
                <a:lnTo>
                  <a:pt x="693" y="363"/>
                </a:lnTo>
                <a:lnTo>
                  <a:pt x="687" y="350"/>
                </a:lnTo>
                <a:lnTo>
                  <a:pt x="684" y="341"/>
                </a:lnTo>
                <a:lnTo>
                  <a:pt x="680" y="335"/>
                </a:lnTo>
                <a:close/>
                <a:moveTo>
                  <a:pt x="764" y="209"/>
                </a:moveTo>
                <a:lnTo>
                  <a:pt x="768" y="214"/>
                </a:lnTo>
                <a:lnTo>
                  <a:pt x="772" y="223"/>
                </a:lnTo>
                <a:lnTo>
                  <a:pt x="776" y="233"/>
                </a:lnTo>
                <a:lnTo>
                  <a:pt x="778" y="239"/>
                </a:lnTo>
                <a:lnTo>
                  <a:pt x="771" y="231"/>
                </a:lnTo>
                <a:lnTo>
                  <a:pt x="767" y="224"/>
                </a:lnTo>
                <a:lnTo>
                  <a:pt x="764" y="216"/>
                </a:lnTo>
                <a:lnTo>
                  <a:pt x="764" y="209"/>
                </a:lnTo>
                <a:close/>
                <a:moveTo>
                  <a:pt x="932" y="378"/>
                </a:moveTo>
                <a:lnTo>
                  <a:pt x="930" y="377"/>
                </a:lnTo>
                <a:lnTo>
                  <a:pt x="927" y="375"/>
                </a:lnTo>
                <a:lnTo>
                  <a:pt x="926" y="375"/>
                </a:lnTo>
                <a:lnTo>
                  <a:pt x="925" y="378"/>
                </a:lnTo>
                <a:lnTo>
                  <a:pt x="925" y="379"/>
                </a:lnTo>
                <a:lnTo>
                  <a:pt x="926" y="382"/>
                </a:lnTo>
                <a:lnTo>
                  <a:pt x="927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3"/>
                </a:lnTo>
                <a:lnTo>
                  <a:pt x="944" y="393"/>
                </a:lnTo>
                <a:lnTo>
                  <a:pt x="945" y="393"/>
                </a:lnTo>
                <a:lnTo>
                  <a:pt x="945" y="392"/>
                </a:lnTo>
                <a:lnTo>
                  <a:pt x="945" y="391"/>
                </a:lnTo>
                <a:lnTo>
                  <a:pt x="939" y="384"/>
                </a:lnTo>
                <a:lnTo>
                  <a:pt x="932" y="378"/>
                </a:lnTo>
                <a:close/>
                <a:moveTo>
                  <a:pt x="881" y="298"/>
                </a:moveTo>
                <a:lnTo>
                  <a:pt x="881" y="302"/>
                </a:lnTo>
                <a:lnTo>
                  <a:pt x="882" y="310"/>
                </a:lnTo>
                <a:lnTo>
                  <a:pt x="882" y="315"/>
                </a:lnTo>
                <a:lnTo>
                  <a:pt x="886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2"/>
                </a:lnTo>
                <a:lnTo>
                  <a:pt x="883" y="303"/>
                </a:lnTo>
                <a:lnTo>
                  <a:pt x="882" y="300"/>
                </a:lnTo>
                <a:lnTo>
                  <a:pt x="881" y="298"/>
                </a:lnTo>
                <a:close/>
                <a:moveTo>
                  <a:pt x="871" y="288"/>
                </a:moveTo>
                <a:lnTo>
                  <a:pt x="871" y="293"/>
                </a:lnTo>
                <a:lnTo>
                  <a:pt x="872" y="302"/>
                </a:lnTo>
                <a:lnTo>
                  <a:pt x="873" y="309"/>
                </a:lnTo>
                <a:lnTo>
                  <a:pt x="876" y="314"/>
                </a:lnTo>
                <a:lnTo>
                  <a:pt x="878" y="317"/>
                </a:lnTo>
                <a:lnTo>
                  <a:pt x="879" y="317"/>
                </a:lnTo>
                <a:lnTo>
                  <a:pt x="876" y="305"/>
                </a:lnTo>
                <a:lnTo>
                  <a:pt x="874" y="293"/>
                </a:lnTo>
                <a:lnTo>
                  <a:pt x="873" y="291"/>
                </a:lnTo>
                <a:lnTo>
                  <a:pt x="871" y="288"/>
                </a:lnTo>
                <a:close/>
                <a:moveTo>
                  <a:pt x="862" y="279"/>
                </a:moveTo>
                <a:lnTo>
                  <a:pt x="862" y="285"/>
                </a:lnTo>
                <a:lnTo>
                  <a:pt x="862" y="293"/>
                </a:lnTo>
                <a:lnTo>
                  <a:pt x="863" y="301"/>
                </a:lnTo>
                <a:lnTo>
                  <a:pt x="866" y="309"/>
                </a:lnTo>
                <a:lnTo>
                  <a:pt x="869" y="312"/>
                </a:lnTo>
                <a:lnTo>
                  <a:pt x="869" y="311"/>
                </a:lnTo>
                <a:lnTo>
                  <a:pt x="866" y="297"/>
                </a:lnTo>
                <a:lnTo>
                  <a:pt x="864" y="285"/>
                </a:lnTo>
                <a:lnTo>
                  <a:pt x="863" y="281"/>
                </a:lnTo>
                <a:lnTo>
                  <a:pt x="862" y="279"/>
                </a:lnTo>
                <a:close/>
                <a:moveTo>
                  <a:pt x="853" y="269"/>
                </a:moveTo>
                <a:lnTo>
                  <a:pt x="852" y="276"/>
                </a:lnTo>
                <a:lnTo>
                  <a:pt x="853" y="286"/>
                </a:lnTo>
                <a:lnTo>
                  <a:pt x="853" y="295"/>
                </a:lnTo>
                <a:lnTo>
                  <a:pt x="855" y="302"/>
                </a:lnTo>
                <a:lnTo>
                  <a:pt x="859" y="307"/>
                </a:lnTo>
                <a:lnTo>
                  <a:pt x="859" y="306"/>
                </a:lnTo>
                <a:lnTo>
                  <a:pt x="857" y="290"/>
                </a:lnTo>
                <a:lnTo>
                  <a:pt x="855" y="276"/>
                </a:lnTo>
                <a:lnTo>
                  <a:pt x="854" y="272"/>
                </a:lnTo>
                <a:lnTo>
                  <a:pt x="853" y="269"/>
                </a:lnTo>
                <a:close/>
                <a:moveTo>
                  <a:pt x="844" y="259"/>
                </a:moveTo>
                <a:lnTo>
                  <a:pt x="843" y="267"/>
                </a:lnTo>
                <a:lnTo>
                  <a:pt x="843" y="278"/>
                </a:lnTo>
                <a:lnTo>
                  <a:pt x="843" y="287"/>
                </a:lnTo>
                <a:lnTo>
                  <a:pt x="847" y="296"/>
                </a:lnTo>
                <a:lnTo>
                  <a:pt x="849" y="301"/>
                </a:lnTo>
                <a:lnTo>
                  <a:pt x="850" y="301"/>
                </a:lnTo>
                <a:lnTo>
                  <a:pt x="847" y="283"/>
                </a:lnTo>
                <a:lnTo>
                  <a:pt x="847" y="267"/>
                </a:lnTo>
                <a:lnTo>
                  <a:pt x="845" y="262"/>
                </a:lnTo>
                <a:lnTo>
                  <a:pt x="844" y="259"/>
                </a:lnTo>
                <a:close/>
                <a:moveTo>
                  <a:pt x="834" y="249"/>
                </a:moveTo>
                <a:lnTo>
                  <a:pt x="834" y="257"/>
                </a:lnTo>
                <a:lnTo>
                  <a:pt x="833" y="271"/>
                </a:lnTo>
                <a:lnTo>
                  <a:pt x="833" y="276"/>
                </a:lnTo>
                <a:lnTo>
                  <a:pt x="834" y="281"/>
                </a:lnTo>
                <a:lnTo>
                  <a:pt x="834" y="286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8" y="276"/>
                </a:lnTo>
                <a:lnTo>
                  <a:pt x="836" y="258"/>
                </a:lnTo>
                <a:lnTo>
                  <a:pt x="836" y="254"/>
                </a:lnTo>
                <a:lnTo>
                  <a:pt x="836" y="253"/>
                </a:lnTo>
                <a:lnTo>
                  <a:pt x="835" y="250"/>
                </a:lnTo>
                <a:lnTo>
                  <a:pt x="834" y="249"/>
                </a:lnTo>
                <a:close/>
                <a:moveTo>
                  <a:pt x="825" y="250"/>
                </a:moveTo>
                <a:lnTo>
                  <a:pt x="825" y="255"/>
                </a:lnTo>
                <a:lnTo>
                  <a:pt x="824" y="267"/>
                </a:lnTo>
                <a:lnTo>
                  <a:pt x="824" y="276"/>
                </a:lnTo>
                <a:lnTo>
                  <a:pt x="826" y="283"/>
                </a:lnTo>
                <a:lnTo>
                  <a:pt x="829" y="288"/>
                </a:lnTo>
                <a:lnTo>
                  <a:pt x="830" y="287"/>
                </a:lnTo>
                <a:lnTo>
                  <a:pt x="828" y="272"/>
                </a:lnTo>
                <a:lnTo>
                  <a:pt x="828" y="257"/>
                </a:lnTo>
                <a:lnTo>
                  <a:pt x="828" y="253"/>
                </a:lnTo>
                <a:lnTo>
                  <a:pt x="825" y="250"/>
                </a:lnTo>
                <a:close/>
                <a:moveTo>
                  <a:pt x="819" y="250"/>
                </a:moveTo>
                <a:lnTo>
                  <a:pt x="818" y="255"/>
                </a:lnTo>
                <a:lnTo>
                  <a:pt x="816" y="264"/>
                </a:lnTo>
                <a:lnTo>
                  <a:pt x="816" y="269"/>
                </a:lnTo>
                <a:lnTo>
                  <a:pt x="818" y="276"/>
                </a:lnTo>
                <a:lnTo>
                  <a:pt x="820" y="279"/>
                </a:lnTo>
                <a:lnTo>
                  <a:pt x="820" y="279"/>
                </a:lnTo>
                <a:lnTo>
                  <a:pt x="819" y="267"/>
                </a:lnTo>
                <a:lnTo>
                  <a:pt x="820" y="255"/>
                </a:lnTo>
                <a:lnTo>
                  <a:pt x="820" y="253"/>
                </a:lnTo>
                <a:lnTo>
                  <a:pt x="819" y="250"/>
                </a:lnTo>
                <a:close/>
                <a:moveTo>
                  <a:pt x="645" y="671"/>
                </a:moveTo>
                <a:lnTo>
                  <a:pt x="661" y="696"/>
                </a:lnTo>
                <a:lnTo>
                  <a:pt x="679" y="721"/>
                </a:lnTo>
                <a:lnTo>
                  <a:pt x="696" y="745"/>
                </a:lnTo>
                <a:lnTo>
                  <a:pt x="717" y="768"/>
                </a:lnTo>
                <a:lnTo>
                  <a:pt x="718" y="767"/>
                </a:lnTo>
                <a:lnTo>
                  <a:pt x="719" y="766"/>
                </a:lnTo>
                <a:lnTo>
                  <a:pt x="729" y="782"/>
                </a:lnTo>
                <a:lnTo>
                  <a:pt x="738" y="793"/>
                </a:lnTo>
                <a:lnTo>
                  <a:pt x="735" y="783"/>
                </a:lnTo>
                <a:lnTo>
                  <a:pt x="728" y="766"/>
                </a:lnTo>
                <a:lnTo>
                  <a:pt x="733" y="773"/>
                </a:lnTo>
                <a:lnTo>
                  <a:pt x="746" y="787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3" y="801"/>
                </a:lnTo>
                <a:lnTo>
                  <a:pt x="759" y="795"/>
                </a:lnTo>
                <a:lnTo>
                  <a:pt x="754" y="788"/>
                </a:lnTo>
                <a:lnTo>
                  <a:pt x="742" y="772"/>
                </a:lnTo>
                <a:lnTo>
                  <a:pt x="729" y="755"/>
                </a:lnTo>
                <a:lnTo>
                  <a:pt x="730" y="754"/>
                </a:lnTo>
                <a:lnTo>
                  <a:pt x="732" y="753"/>
                </a:lnTo>
                <a:lnTo>
                  <a:pt x="738" y="762"/>
                </a:lnTo>
                <a:lnTo>
                  <a:pt x="753" y="781"/>
                </a:lnTo>
                <a:lnTo>
                  <a:pt x="767" y="800"/>
                </a:lnTo>
                <a:lnTo>
                  <a:pt x="773" y="807"/>
                </a:lnTo>
                <a:lnTo>
                  <a:pt x="775" y="807"/>
                </a:lnTo>
                <a:lnTo>
                  <a:pt x="776" y="807"/>
                </a:lnTo>
                <a:lnTo>
                  <a:pt x="768" y="793"/>
                </a:lnTo>
                <a:lnTo>
                  <a:pt x="758" y="778"/>
                </a:lnTo>
                <a:lnTo>
                  <a:pt x="747" y="763"/>
                </a:lnTo>
                <a:lnTo>
                  <a:pt x="737" y="748"/>
                </a:lnTo>
                <a:lnTo>
                  <a:pt x="738" y="745"/>
                </a:lnTo>
                <a:lnTo>
                  <a:pt x="738" y="743"/>
                </a:lnTo>
                <a:lnTo>
                  <a:pt x="751" y="760"/>
                </a:lnTo>
                <a:lnTo>
                  <a:pt x="764" y="779"/>
                </a:lnTo>
                <a:lnTo>
                  <a:pt x="781" y="802"/>
                </a:lnTo>
                <a:lnTo>
                  <a:pt x="791" y="814"/>
                </a:lnTo>
                <a:lnTo>
                  <a:pt x="794" y="814"/>
                </a:lnTo>
                <a:lnTo>
                  <a:pt x="794" y="812"/>
                </a:lnTo>
                <a:lnTo>
                  <a:pt x="794" y="810"/>
                </a:lnTo>
                <a:lnTo>
                  <a:pt x="791" y="806"/>
                </a:lnTo>
                <a:lnTo>
                  <a:pt x="785" y="797"/>
                </a:lnTo>
                <a:lnTo>
                  <a:pt x="776" y="784"/>
                </a:lnTo>
                <a:lnTo>
                  <a:pt x="764" y="769"/>
                </a:lnTo>
                <a:lnTo>
                  <a:pt x="752" y="752"/>
                </a:lnTo>
                <a:lnTo>
                  <a:pt x="741" y="734"/>
                </a:lnTo>
                <a:lnTo>
                  <a:pt x="730" y="718"/>
                </a:lnTo>
                <a:lnTo>
                  <a:pt x="730" y="716"/>
                </a:lnTo>
                <a:lnTo>
                  <a:pt x="730" y="715"/>
                </a:lnTo>
                <a:lnTo>
                  <a:pt x="752" y="745"/>
                </a:lnTo>
                <a:lnTo>
                  <a:pt x="772" y="774"/>
                </a:lnTo>
                <a:lnTo>
                  <a:pt x="782" y="787"/>
                </a:lnTo>
                <a:lnTo>
                  <a:pt x="792" y="797"/>
                </a:lnTo>
                <a:lnTo>
                  <a:pt x="802" y="807"/>
                </a:lnTo>
                <a:lnTo>
                  <a:pt x="812" y="815"/>
                </a:lnTo>
                <a:lnTo>
                  <a:pt x="814" y="815"/>
                </a:lnTo>
                <a:lnTo>
                  <a:pt x="816" y="814"/>
                </a:lnTo>
                <a:lnTo>
                  <a:pt x="816" y="812"/>
                </a:lnTo>
                <a:lnTo>
                  <a:pt x="815" y="808"/>
                </a:lnTo>
                <a:lnTo>
                  <a:pt x="795" y="787"/>
                </a:lnTo>
                <a:lnTo>
                  <a:pt x="776" y="763"/>
                </a:lnTo>
                <a:lnTo>
                  <a:pt x="757" y="740"/>
                </a:lnTo>
                <a:lnTo>
                  <a:pt x="742" y="719"/>
                </a:lnTo>
                <a:lnTo>
                  <a:pt x="743" y="718"/>
                </a:lnTo>
                <a:lnTo>
                  <a:pt x="743" y="716"/>
                </a:lnTo>
                <a:lnTo>
                  <a:pt x="762" y="740"/>
                </a:lnTo>
                <a:lnTo>
                  <a:pt x="781" y="766"/>
                </a:lnTo>
                <a:lnTo>
                  <a:pt x="791" y="779"/>
                </a:lnTo>
                <a:lnTo>
                  <a:pt x="804" y="792"/>
                </a:lnTo>
                <a:lnTo>
                  <a:pt x="819" y="803"/>
                </a:lnTo>
                <a:lnTo>
                  <a:pt x="835" y="816"/>
                </a:lnTo>
                <a:lnTo>
                  <a:pt x="838" y="817"/>
                </a:lnTo>
                <a:lnTo>
                  <a:pt x="840" y="819"/>
                </a:lnTo>
                <a:lnTo>
                  <a:pt x="842" y="819"/>
                </a:lnTo>
                <a:lnTo>
                  <a:pt x="844" y="819"/>
                </a:lnTo>
                <a:lnTo>
                  <a:pt x="845" y="816"/>
                </a:lnTo>
                <a:lnTo>
                  <a:pt x="845" y="815"/>
                </a:lnTo>
                <a:lnTo>
                  <a:pt x="844" y="812"/>
                </a:lnTo>
                <a:lnTo>
                  <a:pt x="842" y="810"/>
                </a:lnTo>
                <a:lnTo>
                  <a:pt x="833" y="803"/>
                </a:lnTo>
                <a:lnTo>
                  <a:pt x="821" y="795"/>
                </a:lnTo>
                <a:lnTo>
                  <a:pt x="806" y="782"/>
                </a:lnTo>
                <a:lnTo>
                  <a:pt x="790" y="767"/>
                </a:lnTo>
                <a:lnTo>
                  <a:pt x="782" y="758"/>
                </a:lnTo>
                <a:lnTo>
                  <a:pt x="773" y="748"/>
                </a:lnTo>
                <a:lnTo>
                  <a:pt x="764" y="735"/>
                </a:lnTo>
                <a:lnTo>
                  <a:pt x="757" y="723"/>
                </a:lnTo>
                <a:lnTo>
                  <a:pt x="757" y="720"/>
                </a:lnTo>
                <a:lnTo>
                  <a:pt x="757" y="718"/>
                </a:lnTo>
                <a:lnTo>
                  <a:pt x="767" y="731"/>
                </a:lnTo>
                <a:lnTo>
                  <a:pt x="775" y="742"/>
                </a:lnTo>
                <a:lnTo>
                  <a:pt x="782" y="752"/>
                </a:lnTo>
                <a:lnTo>
                  <a:pt x="791" y="762"/>
                </a:lnTo>
                <a:lnTo>
                  <a:pt x="807" y="778"/>
                </a:lnTo>
                <a:lnTo>
                  <a:pt x="825" y="793"/>
                </a:lnTo>
                <a:lnTo>
                  <a:pt x="834" y="800"/>
                </a:lnTo>
                <a:lnTo>
                  <a:pt x="840" y="805"/>
                </a:lnTo>
                <a:lnTo>
                  <a:pt x="845" y="807"/>
                </a:lnTo>
                <a:lnTo>
                  <a:pt x="849" y="806"/>
                </a:lnTo>
                <a:lnTo>
                  <a:pt x="848" y="803"/>
                </a:lnTo>
                <a:lnTo>
                  <a:pt x="843" y="797"/>
                </a:lnTo>
                <a:lnTo>
                  <a:pt x="835" y="790"/>
                </a:lnTo>
                <a:lnTo>
                  <a:pt x="824" y="779"/>
                </a:lnTo>
                <a:lnTo>
                  <a:pt x="811" y="768"/>
                </a:lnTo>
                <a:lnTo>
                  <a:pt x="799" y="754"/>
                </a:lnTo>
                <a:lnTo>
                  <a:pt x="786" y="739"/>
                </a:lnTo>
                <a:lnTo>
                  <a:pt x="775" y="724"/>
                </a:lnTo>
                <a:lnTo>
                  <a:pt x="776" y="723"/>
                </a:lnTo>
                <a:lnTo>
                  <a:pt x="776" y="723"/>
                </a:lnTo>
                <a:lnTo>
                  <a:pt x="785" y="734"/>
                </a:lnTo>
                <a:lnTo>
                  <a:pt x="794" y="745"/>
                </a:lnTo>
                <a:lnTo>
                  <a:pt x="805" y="758"/>
                </a:lnTo>
                <a:lnTo>
                  <a:pt x="816" y="769"/>
                </a:lnTo>
                <a:lnTo>
                  <a:pt x="829" y="782"/>
                </a:lnTo>
                <a:lnTo>
                  <a:pt x="843" y="793"/>
                </a:lnTo>
                <a:lnTo>
                  <a:pt x="858" y="803"/>
                </a:lnTo>
                <a:lnTo>
                  <a:pt x="874" y="812"/>
                </a:lnTo>
                <a:lnTo>
                  <a:pt x="877" y="814"/>
                </a:lnTo>
                <a:lnTo>
                  <a:pt x="879" y="815"/>
                </a:lnTo>
                <a:lnTo>
                  <a:pt x="881" y="815"/>
                </a:lnTo>
                <a:lnTo>
                  <a:pt x="886" y="815"/>
                </a:lnTo>
                <a:lnTo>
                  <a:pt x="888" y="815"/>
                </a:lnTo>
                <a:lnTo>
                  <a:pt x="890" y="814"/>
                </a:lnTo>
                <a:lnTo>
                  <a:pt x="888" y="812"/>
                </a:lnTo>
                <a:lnTo>
                  <a:pt x="886" y="810"/>
                </a:lnTo>
                <a:lnTo>
                  <a:pt x="878" y="803"/>
                </a:lnTo>
                <a:lnTo>
                  <a:pt x="867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9" y="744"/>
                </a:lnTo>
                <a:lnTo>
                  <a:pt x="824" y="758"/>
                </a:lnTo>
                <a:lnTo>
                  <a:pt x="844" y="773"/>
                </a:lnTo>
                <a:lnTo>
                  <a:pt x="855" y="782"/>
                </a:lnTo>
                <a:lnTo>
                  <a:pt x="868" y="790"/>
                </a:lnTo>
                <a:lnTo>
                  <a:pt x="879" y="797"/>
                </a:lnTo>
                <a:lnTo>
                  <a:pt x="890" y="803"/>
                </a:lnTo>
                <a:lnTo>
                  <a:pt x="898" y="807"/>
                </a:lnTo>
                <a:lnTo>
                  <a:pt x="906" y="811"/>
                </a:lnTo>
                <a:lnTo>
                  <a:pt x="912" y="812"/>
                </a:lnTo>
                <a:lnTo>
                  <a:pt x="916" y="812"/>
                </a:lnTo>
                <a:lnTo>
                  <a:pt x="917" y="811"/>
                </a:lnTo>
                <a:lnTo>
                  <a:pt x="917" y="808"/>
                </a:lnTo>
                <a:lnTo>
                  <a:pt x="916" y="807"/>
                </a:lnTo>
                <a:lnTo>
                  <a:pt x="914" y="805"/>
                </a:lnTo>
                <a:lnTo>
                  <a:pt x="906" y="800"/>
                </a:lnTo>
                <a:lnTo>
                  <a:pt x="897" y="795"/>
                </a:lnTo>
                <a:lnTo>
                  <a:pt x="886" y="790"/>
                </a:lnTo>
                <a:lnTo>
                  <a:pt x="874" y="783"/>
                </a:lnTo>
                <a:lnTo>
                  <a:pt x="864" y="777"/>
                </a:lnTo>
                <a:lnTo>
                  <a:pt x="858" y="771"/>
                </a:lnTo>
                <a:lnTo>
                  <a:pt x="871" y="777"/>
                </a:lnTo>
                <a:lnTo>
                  <a:pt x="882" y="782"/>
                </a:lnTo>
                <a:lnTo>
                  <a:pt x="898" y="791"/>
                </a:lnTo>
                <a:lnTo>
                  <a:pt x="912" y="796"/>
                </a:lnTo>
                <a:lnTo>
                  <a:pt x="917" y="798"/>
                </a:lnTo>
                <a:lnTo>
                  <a:pt x="922" y="800"/>
                </a:lnTo>
                <a:lnTo>
                  <a:pt x="925" y="800"/>
                </a:lnTo>
                <a:lnTo>
                  <a:pt x="927" y="798"/>
                </a:lnTo>
                <a:lnTo>
                  <a:pt x="927" y="797"/>
                </a:lnTo>
                <a:lnTo>
                  <a:pt x="926" y="795"/>
                </a:lnTo>
                <a:lnTo>
                  <a:pt x="924" y="793"/>
                </a:lnTo>
                <a:lnTo>
                  <a:pt x="920" y="791"/>
                </a:lnTo>
                <a:lnTo>
                  <a:pt x="910" y="786"/>
                </a:lnTo>
                <a:lnTo>
                  <a:pt x="895" y="779"/>
                </a:lnTo>
                <a:lnTo>
                  <a:pt x="893" y="778"/>
                </a:lnTo>
                <a:lnTo>
                  <a:pt x="893" y="777"/>
                </a:lnTo>
                <a:lnTo>
                  <a:pt x="896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9" y="793"/>
                </a:lnTo>
                <a:lnTo>
                  <a:pt x="944" y="793"/>
                </a:lnTo>
                <a:lnTo>
                  <a:pt x="946" y="792"/>
                </a:lnTo>
                <a:lnTo>
                  <a:pt x="946" y="791"/>
                </a:lnTo>
                <a:lnTo>
                  <a:pt x="945" y="788"/>
                </a:lnTo>
                <a:lnTo>
                  <a:pt x="943" y="787"/>
                </a:lnTo>
                <a:lnTo>
                  <a:pt x="934" y="782"/>
                </a:lnTo>
                <a:lnTo>
                  <a:pt x="924" y="774"/>
                </a:lnTo>
                <a:lnTo>
                  <a:pt x="938" y="781"/>
                </a:lnTo>
                <a:lnTo>
                  <a:pt x="950" y="786"/>
                </a:lnTo>
                <a:lnTo>
                  <a:pt x="955" y="787"/>
                </a:lnTo>
                <a:lnTo>
                  <a:pt x="960" y="788"/>
                </a:lnTo>
                <a:lnTo>
                  <a:pt x="964" y="790"/>
                </a:lnTo>
                <a:lnTo>
                  <a:pt x="968" y="788"/>
                </a:lnTo>
                <a:lnTo>
                  <a:pt x="963" y="783"/>
                </a:lnTo>
                <a:lnTo>
                  <a:pt x="945" y="769"/>
                </a:lnTo>
                <a:lnTo>
                  <a:pt x="961" y="777"/>
                </a:lnTo>
                <a:lnTo>
                  <a:pt x="977" y="783"/>
                </a:lnTo>
                <a:lnTo>
                  <a:pt x="978" y="783"/>
                </a:lnTo>
                <a:lnTo>
                  <a:pt x="980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4" y="767"/>
                </a:lnTo>
                <a:lnTo>
                  <a:pt x="965" y="767"/>
                </a:lnTo>
                <a:lnTo>
                  <a:pt x="967" y="766"/>
                </a:lnTo>
                <a:lnTo>
                  <a:pt x="978" y="773"/>
                </a:lnTo>
                <a:lnTo>
                  <a:pt x="987" y="776"/>
                </a:lnTo>
                <a:lnTo>
                  <a:pt x="988" y="776"/>
                </a:lnTo>
                <a:lnTo>
                  <a:pt x="988" y="776"/>
                </a:lnTo>
                <a:lnTo>
                  <a:pt x="988" y="774"/>
                </a:lnTo>
                <a:lnTo>
                  <a:pt x="988" y="773"/>
                </a:lnTo>
                <a:lnTo>
                  <a:pt x="984" y="769"/>
                </a:lnTo>
                <a:lnTo>
                  <a:pt x="978" y="763"/>
                </a:lnTo>
                <a:lnTo>
                  <a:pt x="979" y="763"/>
                </a:lnTo>
                <a:lnTo>
                  <a:pt x="982" y="763"/>
                </a:lnTo>
                <a:lnTo>
                  <a:pt x="989" y="771"/>
                </a:lnTo>
                <a:lnTo>
                  <a:pt x="994" y="773"/>
                </a:lnTo>
                <a:lnTo>
                  <a:pt x="996" y="773"/>
                </a:lnTo>
                <a:lnTo>
                  <a:pt x="996" y="771"/>
                </a:lnTo>
                <a:lnTo>
                  <a:pt x="994" y="767"/>
                </a:lnTo>
                <a:lnTo>
                  <a:pt x="992" y="760"/>
                </a:lnTo>
                <a:lnTo>
                  <a:pt x="1001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8" y="773"/>
                </a:lnTo>
                <a:lnTo>
                  <a:pt x="1004" y="768"/>
                </a:lnTo>
                <a:lnTo>
                  <a:pt x="999" y="759"/>
                </a:lnTo>
                <a:lnTo>
                  <a:pt x="1009" y="767"/>
                </a:lnTo>
                <a:lnTo>
                  <a:pt x="1020" y="774"/>
                </a:lnTo>
                <a:lnTo>
                  <a:pt x="1016" y="777"/>
                </a:lnTo>
                <a:lnTo>
                  <a:pt x="1015" y="778"/>
                </a:lnTo>
                <a:lnTo>
                  <a:pt x="1016" y="781"/>
                </a:lnTo>
                <a:lnTo>
                  <a:pt x="1020" y="783"/>
                </a:lnTo>
                <a:lnTo>
                  <a:pt x="1030" y="790"/>
                </a:lnTo>
                <a:lnTo>
                  <a:pt x="1035" y="791"/>
                </a:lnTo>
                <a:lnTo>
                  <a:pt x="1036" y="791"/>
                </a:lnTo>
                <a:lnTo>
                  <a:pt x="1036" y="788"/>
                </a:lnTo>
                <a:lnTo>
                  <a:pt x="1036" y="787"/>
                </a:lnTo>
                <a:lnTo>
                  <a:pt x="1035" y="783"/>
                </a:lnTo>
                <a:lnTo>
                  <a:pt x="1035" y="777"/>
                </a:lnTo>
                <a:lnTo>
                  <a:pt x="1035" y="772"/>
                </a:lnTo>
                <a:lnTo>
                  <a:pt x="1033" y="767"/>
                </a:lnTo>
                <a:lnTo>
                  <a:pt x="1032" y="762"/>
                </a:lnTo>
                <a:lnTo>
                  <a:pt x="1030" y="757"/>
                </a:lnTo>
                <a:lnTo>
                  <a:pt x="1026" y="753"/>
                </a:lnTo>
                <a:lnTo>
                  <a:pt x="1022" y="750"/>
                </a:lnTo>
                <a:lnTo>
                  <a:pt x="1018" y="748"/>
                </a:lnTo>
                <a:lnTo>
                  <a:pt x="1015" y="745"/>
                </a:lnTo>
                <a:lnTo>
                  <a:pt x="1012" y="744"/>
                </a:lnTo>
                <a:lnTo>
                  <a:pt x="1009" y="745"/>
                </a:lnTo>
                <a:lnTo>
                  <a:pt x="1009" y="748"/>
                </a:lnTo>
                <a:lnTo>
                  <a:pt x="1012" y="757"/>
                </a:lnTo>
                <a:lnTo>
                  <a:pt x="1021" y="772"/>
                </a:lnTo>
                <a:lnTo>
                  <a:pt x="1013" y="764"/>
                </a:lnTo>
                <a:lnTo>
                  <a:pt x="1007" y="757"/>
                </a:lnTo>
                <a:lnTo>
                  <a:pt x="1006" y="753"/>
                </a:lnTo>
                <a:lnTo>
                  <a:pt x="1002" y="750"/>
                </a:lnTo>
                <a:lnTo>
                  <a:pt x="997" y="749"/>
                </a:lnTo>
                <a:lnTo>
                  <a:pt x="993" y="749"/>
                </a:lnTo>
                <a:lnTo>
                  <a:pt x="970" y="750"/>
                </a:lnTo>
                <a:lnTo>
                  <a:pt x="948" y="753"/>
                </a:lnTo>
                <a:lnTo>
                  <a:pt x="926" y="755"/>
                </a:lnTo>
                <a:lnTo>
                  <a:pt x="905" y="759"/>
                </a:lnTo>
                <a:lnTo>
                  <a:pt x="890" y="760"/>
                </a:lnTo>
                <a:lnTo>
                  <a:pt x="876" y="759"/>
                </a:lnTo>
                <a:lnTo>
                  <a:pt x="866" y="757"/>
                </a:lnTo>
                <a:lnTo>
                  <a:pt x="858" y="754"/>
                </a:lnTo>
                <a:lnTo>
                  <a:pt x="854" y="749"/>
                </a:lnTo>
                <a:lnTo>
                  <a:pt x="850" y="747"/>
                </a:lnTo>
                <a:lnTo>
                  <a:pt x="850" y="743"/>
                </a:lnTo>
                <a:lnTo>
                  <a:pt x="852" y="738"/>
                </a:lnTo>
                <a:lnTo>
                  <a:pt x="853" y="734"/>
                </a:lnTo>
                <a:lnTo>
                  <a:pt x="853" y="730"/>
                </a:lnTo>
                <a:lnTo>
                  <a:pt x="850" y="728"/>
                </a:lnTo>
                <a:lnTo>
                  <a:pt x="848" y="725"/>
                </a:lnTo>
                <a:lnTo>
                  <a:pt x="845" y="719"/>
                </a:lnTo>
                <a:lnTo>
                  <a:pt x="838" y="705"/>
                </a:lnTo>
                <a:lnTo>
                  <a:pt x="830" y="691"/>
                </a:lnTo>
                <a:lnTo>
                  <a:pt x="828" y="685"/>
                </a:lnTo>
                <a:lnTo>
                  <a:pt x="831" y="690"/>
                </a:lnTo>
                <a:lnTo>
                  <a:pt x="835" y="695"/>
                </a:lnTo>
                <a:lnTo>
                  <a:pt x="847" y="711"/>
                </a:lnTo>
                <a:lnTo>
                  <a:pt x="852" y="719"/>
                </a:lnTo>
                <a:lnTo>
                  <a:pt x="848" y="710"/>
                </a:lnTo>
                <a:lnTo>
                  <a:pt x="843" y="697"/>
                </a:lnTo>
                <a:lnTo>
                  <a:pt x="836" y="683"/>
                </a:lnTo>
                <a:lnTo>
                  <a:pt x="829" y="667"/>
                </a:lnTo>
                <a:lnTo>
                  <a:pt x="842" y="687"/>
                </a:lnTo>
                <a:lnTo>
                  <a:pt x="852" y="704"/>
                </a:lnTo>
                <a:lnTo>
                  <a:pt x="855" y="710"/>
                </a:lnTo>
                <a:lnTo>
                  <a:pt x="859" y="714"/>
                </a:lnTo>
                <a:lnTo>
                  <a:pt x="862" y="716"/>
                </a:lnTo>
                <a:lnTo>
                  <a:pt x="863" y="716"/>
                </a:lnTo>
                <a:lnTo>
                  <a:pt x="860" y="706"/>
                </a:lnTo>
                <a:lnTo>
                  <a:pt x="854" y="694"/>
                </a:lnTo>
                <a:lnTo>
                  <a:pt x="845" y="678"/>
                </a:lnTo>
                <a:lnTo>
                  <a:pt x="835" y="662"/>
                </a:lnTo>
                <a:lnTo>
                  <a:pt x="840" y="667"/>
                </a:lnTo>
                <a:lnTo>
                  <a:pt x="844" y="671"/>
                </a:lnTo>
                <a:lnTo>
                  <a:pt x="848" y="676"/>
                </a:lnTo>
                <a:lnTo>
                  <a:pt x="850" y="680"/>
                </a:lnTo>
                <a:lnTo>
                  <a:pt x="853" y="681"/>
                </a:lnTo>
                <a:lnTo>
                  <a:pt x="855" y="682"/>
                </a:lnTo>
                <a:lnTo>
                  <a:pt x="848" y="667"/>
                </a:lnTo>
                <a:lnTo>
                  <a:pt x="840" y="656"/>
                </a:lnTo>
                <a:lnTo>
                  <a:pt x="835" y="652"/>
                </a:lnTo>
                <a:lnTo>
                  <a:pt x="831" y="648"/>
                </a:lnTo>
                <a:lnTo>
                  <a:pt x="828" y="646"/>
                </a:lnTo>
                <a:lnTo>
                  <a:pt x="823" y="643"/>
                </a:lnTo>
                <a:lnTo>
                  <a:pt x="811" y="639"/>
                </a:lnTo>
                <a:lnTo>
                  <a:pt x="802" y="638"/>
                </a:lnTo>
                <a:lnTo>
                  <a:pt x="799" y="638"/>
                </a:lnTo>
                <a:lnTo>
                  <a:pt x="797" y="639"/>
                </a:lnTo>
                <a:lnTo>
                  <a:pt x="796" y="642"/>
                </a:lnTo>
                <a:lnTo>
                  <a:pt x="796" y="646"/>
                </a:lnTo>
                <a:lnTo>
                  <a:pt x="792" y="641"/>
                </a:lnTo>
                <a:lnTo>
                  <a:pt x="787" y="636"/>
                </a:lnTo>
                <a:lnTo>
                  <a:pt x="782" y="634"/>
                </a:lnTo>
                <a:lnTo>
                  <a:pt x="778" y="634"/>
                </a:lnTo>
                <a:lnTo>
                  <a:pt x="777" y="636"/>
                </a:lnTo>
                <a:lnTo>
                  <a:pt x="778" y="639"/>
                </a:lnTo>
                <a:lnTo>
                  <a:pt x="781" y="644"/>
                </a:lnTo>
                <a:lnTo>
                  <a:pt x="786" y="652"/>
                </a:lnTo>
                <a:lnTo>
                  <a:pt x="785" y="652"/>
                </a:lnTo>
                <a:lnTo>
                  <a:pt x="783" y="653"/>
                </a:lnTo>
                <a:lnTo>
                  <a:pt x="778" y="644"/>
                </a:lnTo>
                <a:lnTo>
                  <a:pt x="773" y="636"/>
                </a:lnTo>
                <a:lnTo>
                  <a:pt x="771" y="634"/>
                </a:lnTo>
                <a:lnTo>
                  <a:pt x="767" y="633"/>
                </a:lnTo>
                <a:lnTo>
                  <a:pt x="766" y="633"/>
                </a:lnTo>
                <a:lnTo>
                  <a:pt x="764" y="636"/>
                </a:lnTo>
                <a:lnTo>
                  <a:pt x="767" y="642"/>
                </a:lnTo>
                <a:lnTo>
                  <a:pt x="771" y="647"/>
                </a:lnTo>
                <a:lnTo>
                  <a:pt x="764" y="641"/>
                </a:lnTo>
                <a:lnTo>
                  <a:pt x="758" y="633"/>
                </a:lnTo>
                <a:lnTo>
                  <a:pt x="753" y="632"/>
                </a:lnTo>
                <a:lnTo>
                  <a:pt x="749" y="630"/>
                </a:lnTo>
                <a:lnTo>
                  <a:pt x="747" y="630"/>
                </a:lnTo>
                <a:lnTo>
                  <a:pt x="746" y="632"/>
                </a:lnTo>
                <a:lnTo>
                  <a:pt x="754" y="647"/>
                </a:lnTo>
                <a:lnTo>
                  <a:pt x="763" y="661"/>
                </a:lnTo>
                <a:lnTo>
                  <a:pt x="758" y="654"/>
                </a:lnTo>
                <a:lnTo>
                  <a:pt x="751" y="646"/>
                </a:lnTo>
                <a:lnTo>
                  <a:pt x="746" y="639"/>
                </a:lnTo>
                <a:lnTo>
                  <a:pt x="741" y="633"/>
                </a:lnTo>
                <a:lnTo>
                  <a:pt x="735" y="629"/>
                </a:lnTo>
                <a:lnTo>
                  <a:pt x="729" y="628"/>
                </a:lnTo>
                <a:lnTo>
                  <a:pt x="728" y="628"/>
                </a:lnTo>
                <a:lnTo>
                  <a:pt x="728" y="630"/>
                </a:lnTo>
                <a:lnTo>
                  <a:pt x="729" y="633"/>
                </a:lnTo>
                <a:lnTo>
                  <a:pt x="732" y="637"/>
                </a:lnTo>
                <a:lnTo>
                  <a:pt x="741" y="651"/>
                </a:lnTo>
                <a:lnTo>
                  <a:pt x="749" y="668"/>
                </a:lnTo>
                <a:lnTo>
                  <a:pt x="746" y="662"/>
                </a:lnTo>
                <a:lnTo>
                  <a:pt x="735" y="648"/>
                </a:lnTo>
                <a:lnTo>
                  <a:pt x="727" y="634"/>
                </a:lnTo>
                <a:lnTo>
                  <a:pt x="722" y="628"/>
                </a:lnTo>
                <a:lnTo>
                  <a:pt x="719" y="627"/>
                </a:lnTo>
                <a:lnTo>
                  <a:pt x="714" y="627"/>
                </a:lnTo>
                <a:lnTo>
                  <a:pt x="710" y="627"/>
                </a:lnTo>
                <a:lnTo>
                  <a:pt x="708" y="628"/>
                </a:lnTo>
                <a:lnTo>
                  <a:pt x="713" y="636"/>
                </a:lnTo>
                <a:lnTo>
                  <a:pt x="724" y="652"/>
                </a:lnTo>
                <a:lnTo>
                  <a:pt x="735" y="667"/>
                </a:lnTo>
                <a:lnTo>
                  <a:pt x="741" y="675"/>
                </a:lnTo>
                <a:lnTo>
                  <a:pt x="729" y="662"/>
                </a:lnTo>
                <a:lnTo>
                  <a:pt x="719" y="651"/>
                </a:lnTo>
                <a:lnTo>
                  <a:pt x="709" y="639"/>
                </a:lnTo>
                <a:lnTo>
                  <a:pt x="703" y="628"/>
                </a:lnTo>
                <a:lnTo>
                  <a:pt x="699" y="627"/>
                </a:lnTo>
                <a:lnTo>
                  <a:pt x="696" y="625"/>
                </a:lnTo>
                <a:lnTo>
                  <a:pt x="694" y="625"/>
                </a:lnTo>
                <a:lnTo>
                  <a:pt x="693" y="627"/>
                </a:lnTo>
                <a:lnTo>
                  <a:pt x="699" y="636"/>
                </a:lnTo>
                <a:lnTo>
                  <a:pt x="711" y="652"/>
                </a:lnTo>
                <a:lnTo>
                  <a:pt x="725" y="670"/>
                </a:lnTo>
                <a:lnTo>
                  <a:pt x="732" y="678"/>
                </a:lnTo>
                <a:lnTo>
                  <a:pt x="720" y="667"/>
                </a:lnTo>
                <a:lnTo>
                  <a:pt x="710" y="656"/>
                </a:lnTo>
                <a:lnTo>
                  <a:pt x="699" y="641"/>
                </a:lnTo>
                <a:lnTo>
                  <a:pt x="687" y="627"/>
                </a:lnTo>
                <a:lnTo>
                  <a:pt x="686" y="625"/>
                </a:lnTo>
                <a:lnTo>
                  <a:pt x="682" y="624"/>
                </a:lnTo>
                <a:lnTo>
                  <a:pt x="681" y="625"/>
                </a:lnTo>
                <a:lnTo>
                  <a:pt x="680" y="625"/>
                </a:lnTo>
                <a:lnTo>
                  <a:pt x="680" y="629"/>
                </a:lnTo>
                <a:lnTo>
                  <a:pt x="682" y="634"/>
                </a:lnTo>
                <a:lnTo>
                  <a:pt x="689" y="641"/>
                </a:lnTo>
                <a:lnTo>
                  <a:pt x="695" y="649"/>
                </a:lnTo>
                <a:lnTo>
                  <a:pt x="710" y="667"/>
                </a:lnTo>
                <a:lnTo>
                  <a:pt x="723" y="683"/>
                </a:lnTo>
                <a:lnTo>
                  <a:pt x="709" y="670"/>
                </a:lnTo>
                <a:lnTo>
                  <a:pt x="696" y="656"/>
                </a:lnTo>
                <a:lnTo>
                  <a:pt x="685" y="641"/>
                </a:lnTo>
                <a:lnTo>
                  <a:pt x="674" y="625"/>
                </a:lnTo>
                <a:lnTo>
                  <a:pt x="670" y="624"/>
                </a:lnTo>
                <a:lnTo>
                  <a:pt x="666" y="623"/>
                </a:lnTo>
                <a:lnTo>
                  <a:pt x="662" y="624"/>
                </a:lnTo>
                <a:lnTo>
                  <a:pt x="661" y="625"/>
                </a:lnTo>
                <a:lnTo>
                  <a:pt x="666" y="634"/>
                </a:lnTo>
                <a:lnTo>
                  <a:pt x="682" y="652"/>
                </a:lnTo>
                <a:lnTo>
                  <a:pt x="701" y="673"/>
                </a:lnTo>
                <a:lnTo>
                  <a:pt x="717" y="695"/>
                </a:lnTo>
                <a:lnTo>
                  <a:pt x="700" y="677"/>
                </a:lnTo>
                <a:lnTo>
                  <a:pt x="685" y="661"/>
                </a:lnTo>
                <a:lnTo>
                  <a:pt x="670" y="643"/>
                </a:lnTo>
                <a:lnTo>
                  <a:pt x="656" y="625"/>
                </a:lnTo>
                <a:lnTo>
                  <a:pt x="653" y="624"/>
                </a:lnTo>
                <a:lnTo>
                  <a:pt x="651" y="623"/>
                </a:lnTo>
                <a:lnTo>
                  <a:pt x="647" y="624"/>
                </a:lnTo>
                <a:lnTo>
                  <a:pt x="646" y="625"/>
                </a:lnTo>
                <a:lnTo>
                  <a:pt x="652" y="636"/>
                </a:lnTo>
                <a:lnTo>
                  <a:pt x="667" y="653"/>
                </a:lnTo>
                <a:lnTo>
                  <a:pt x="689" y="677"/>
                </a:lnTo>
                <a:lnTo>
                  <a:pt x="711" y="705"/>
                </a:lnTo>
                <a:lnTo>
                  <a:pt x="695" y="686"/>
                </a:lnTo>
                <a:lnTo>
                  <a:pt x="679" y="668"/>
                </a:lnTo>
                <a:lnTo>
                  <a:pt x="663" y="653"/>
                </a:lnTo>
                <a:lnTo>
                  <a:pt x="653" y="644"/>
                </a:lnTo>
                <a:lnTo>
                  <a:pt x="652" y="646"/>
                </a:lnTo>
                <a:lnTo>
                  <a:pt x="653" y="648"/>
                </a:lnTo>
                <a:lnTo>
                  <a:pt x="657" y="653"/>
                </a:lnTo>
                <a:lnTo>
                  <a:pt x="662" y="661"/>
                </a:lnTo>
                <a:lnTo>
                  <a:pt x="681" y="682"/>
                </a:lnTo>
                <a:lnTo>
                  <a:pt x="708" y="714"/>
                </a:lnTo>
                <a:lnTo>
                  <a:pt x="693" y="699"/>
                </a:lnTo>
                <a:lnTo>
                  <a:pt x="677" y="685"/>
                </a:lnTo>
                <a:lnTo>
                  <a:pt x="663" y="670"/>
                </a:lnTo>
                <a:lnTo>
                  <a:pt x="651" y="653"/>
                </a:lnTo>
                <a:lnTo>
                  <a:pt x="650" y="656"/>
                </a:lnTo>
                <a:lnTo>
                  <a:pt x="652" y="661"/>
                </a:lnTo>
                <a:lnTo>
                  <a:pt x="656" y="668"/>
                </a:lnTo>
                <a:lnTo>
                  <a:pt x="661" y="676"/>
                </a:lnTo>
                <a:lnTo>
                  <a:pt x="679" y="697"/>
                </a:lnTo>
                <a:lnTo>
                  <a:pt x="701" y="723"/>
                </a:lnTo>
                <a:lnTo>
                  <a:pt x="693" y="714"/>
                </a:lnTo>
                <a:lnTo>
                  <a:pt x="675" y="695"/>
                </a:lnTo>
                <a:lnTo>
                  <a:pt x="657" y="677"/>
                </a:lnTo>
                <a:lnTo>
                  <a:pt x="650" y="668"/>
                </a:lnTo>
                <a:lnTo>
                  <a:pt x="645" y="666"/>
                </a:lnTo>
                <a:lnTo>
                  <a:pt x="643" y="666"/>
                </a:lnTo>
                <a:lnTo>
                  <a:pt x="643" y="667"/>
                </a:lnTo>
                <a:lnTo>
                  <a:pt x="645" y="671"/>
                </a:lnTo>
                <a:close/>
                <a:moveTo>
                  <a:pt x="863" y="658"/>
                </a:moveTo>
                <a:lnTo>
                  <a:pt x="862" y="657"/>
                </a:lnTo>
                <a:lnTo>
                  <a:pt x="862" y="654"/>
                </a:lnTo>
                <a:lnTo>
                  <a:pt x="863" y="653"/>
                </a:lnTo>
                <a:lnTo>
                  <a:pt x="863" y="652"/>
                </a:lnTo>
                <a:lnTo>
                  <a:pt x="864" y="652"/>
                </a:lnTo>
                <a:lnTo>
                  <a:pt x="867" y="653"/>
                </a:lnTo>
                <a:lnTo>
                  <a:pt x="868" y="654"/>
                </a:lnTo>
                <a:lnTo>
                  <a:pt x="871" y="657"/>
                </a:lnTo>
                <a:lnTo>
                  <a:pt x="878" y="670"/>
                </a:lnTo>
                <a:lnTo>
                  <a:pt x="886" y="681"/>
                </a:lnTo>
                <a:lnTo>
                  <a:pt x="892" y="694"/>
                </a:lnTo>
                <a:lnTo>
                  <a:pt x="897" y="705"/>
                </a:lnTo>
                <a:lnTo>
                  <a:pt x="898" y="710"/>
                </a:lnTo>
                <a:lnTo>
                  <a:pt x="898" y="713"/>
                </a:lnTo>
                <a:lnTo>
                  <a:pt x="896" y="711"/>
                </a:lnTo>
                <a:lnTo>
                  <a:pt x="893" y="709"/>
                </a:lnTo>
                <a:lnTo>
                  <a:pt x="887" y="695"/>
                </a:lnTo>
                <a:lnTo>
                  <a:pt x="879" y="682"/>
                </a:lnTo>
                <a:lnTo>
                  <a:pt x="872" y="671"/>
                </a:lnTo>
                <a:lnTo>
                  <a:pt x="863" y="658"/>
                </a:lnTo>
                <a:close/>
                <a:moveTo>
                  <a:pt x="844" y="652"/>
                </a:moveTo>
                <a:lnTo>
                  <a:pt x="843" y="651"/>
                </a:lnTo>
                <a:lnTo>
                  <a:pt x="843" y="649"/>
                </a:lnTo>
                <a:lnTo>
                  <a:pt x="844" y="648"/>
                </a:lnTo>
                <a:lnTo>
                  <a:pt x="845" y="647"/>
                </a:lnTo>
                <a:lnTo>
                  <a:pt x="848" y="647"/>
                </a:lnTo>
                <a:lnTo>
                  <a:pt x="850" y="648"/>
                </a:lnTo>
                <a:lnTo>
                  <a:pt x="853" y="649"/>
                </a:lnTo>
                <a:lnTo>
                  <a:pt x="855" y="653"/>
                </a:lnTo>
                <a:lnTo>
                  <a:pt x="866" y="668"/>
                </a:lnTo>
                <a:lnTo>
                  <a:pt x="876" y="683"/>
                </a:lnTo>
                <a:lnTo>
                  <a:pt x="884" y="700"/>
                </a:lnTo>
                <a:lnTo>
                  <a:pt x="893" y="715"/>
                </a:lnTo>
                <a:lnTo>
                  <a:pt x="895" y="720"/>
                </a:lnTo>
                <a:lnTo>
                  <a:pt x="896" y="723"/>
                </a:lnTo>
                <a:lnTo>
                  <a:pt x="896" y="725"/>
                </a:lnTo>
                <a:lnTo>
                  <a:pt x="895" y="726"/>
                </a:lnTo>
                <a:lnTo>
                  <a:pt x="893" y="726"/>
                </a:lnTo>
                <a:lnTo>
                  <a:pt x="892" y="725"/>
                </a:lnTo>
                <a:lnTo>
                  <a:pt x="890" y="724"/>
                </a:lnTo>
                <a:lnTo>
                  <a:pt x="887" y="720"/>
                </a:lnTo>
                <a:lnTo>
                  <a:pt x="877" y="701"/>
                </a:lnTo>
                <a:lnTo>
                  <a:pt x="867" y="685"/>
                </a:lnTo>
                <a:lnTo>
                  <a:pt x="855" y="668"/>
                </a:lnTo>
                <a:lnTo>
                  <a:pt x="844" y="652"/>
                </a:lnTo>
                <a:close/>
                <a:moveTo>
                  <a:pt x="824" y="190"/>
                </a:moveTo>
                <a:lnTo>
                  <a:pt x="821" y="190"/>
                </a:lnTo>
                <a:lnTo>
                  <a:pt x="820" y="189"/>
                </a:lnTo>
                <a:lnTo>
                  <a:pt x="820" y="187"/>
                </a:lnTo>
                <a:lnTo>
                  <a:pt x="823" y="186"/>
                </a:lnTo>
                <a:lnTo>
                  <a:pt x="820" y="184"/>
                </a:lnTo>
                <a:lnTo>
                  <a:pt x="819" y="180"/>
                </a:lnTo>
                <a:lnTo>
                  <a:pt x="821" y="177"/>
                </a:lnTo>
                <a:lnTo>
                  <a:pt x="824" y="176"/>
                </a:lnTo>
                <a:lnTo>
                  <a:pt x="836" y="175"/>
                </a:lnTo>
                <a:lnTo>
                  <a:pt x="848" y="172"/>
                </a:lnTo>
                <a:lnTo>
                  <a:pt x="854" y="172"/>
                </a:lnTo>
                <a:lnTo>
                  <a:pt x="860" y="172"/>
                </a:lnTo>
                <a:lnTo>
                  <a:pt x="867" y="173"/>
                </a:lnTo>
                <a:lnTo>
                  <a:pt x="874" y="177"/>
                </a:lnTo>
                <a:lnTo>
                  <a:pt x="879" y="182"/>
                </a:lnTo>
                <a:lnTo>
                  <a:pt x="883" y="187"/>
                </a:lnTo>
                <a:lnTo>
                  <a:pt x="884" y="192"/>
                </a:lnTo>
                <a:lnTo>
                  <a:pt x="886" y="196"/>
                </a:lnTo>
                <a:lnTo>
                  <a:pt x="886" y="199"/>
                </a:lnTo>
                <a:lnTo>
                  <a:pt x="884" y="201"/>
                </a:lnTo>
                <a:lnTo>
                  <a:pt x="883" y="202"/>
                </a:lnTo>
                <a:lnTo>
                  <a:pt x="882" y="202"/>
                </a:lnTo>
                <a:lnTo>
                  <a:pt x="879" y="200"/>
                </a:lnTo>
                <a:lnTo>
                  <a:pt x="877" y="197"/>
                </a:lnTo>
                <a:lnTo>
                  <a:pt x="874" y="194"/>
                </a:lnTo>
                <a:lnTo>
                  <a:pt x="873" y="190"/>
                </a:lnTo>
                <a:lnTo>
                  <a:pt x="871" y="186"/>
                </a:lnTo>
                <a:lnTo>
                  <a:pt x="866" y="182"/>
                </a:lnTo>
                <a:lnTo>
                  <a:pt x="869" y="190"/>
                </a:lnTo>
                <a:lnTo>
                  <a:pt x="873" y="196"/>
                </a:lnTo>
                <a:lnTo>
                  <a:pt x="874" y="204"/>
                </a:lnTo>
                <a:lnTo>
                  <a:pt x="876" y="213"/>
                </a:lnTo>
                <a:lnTo>
                  <a:pt x="879" y="218"/>
                </a:lnTo>
                <a:lnTo>
                  <a:pt x="882" y="221"/>
                </a:lnTo>
                <a:lnTo>
                  <a:pt x="882" y="224"/>
                </a:lnTo>
                <a:lnTo>
                  <a:pt x="881" y="225"/>
                </a:lnTo>
                <a:lnTo>
                  <a:pt x="879" y="225"/>
                </a:lnTo>
                <a:lnTo>
                  <a:pt x="877" y="225"/>
                </a:lnTo>
                <a:lnTo>
                  <a:pt x="874" y="224"/>
                </a:lnTo>
                <a:lnTo>
                  <a:pt x="873" y="220"/>
                </a:lnTo>
                <a:lnTo>
                  <a:pt x="869" y="208"/>
                </a:lnTo>
                <a:lnTo>
                  <a:pt x="867" y="195"/>
                </a:lnTo>
                <a:lnTo>
                  <a:pt x="868" y="210"/>
                </a:lnTo>
                <a:lnTo>
                  <a:pt x="867" y="216"/>
                </a:lnTo>
                <a:lnTo>
                  <a:pt x="866" y="216"/>
                </a:lnTo>
                <a:lnTo>
                  <a:pt x="864" y="215"/>
                </a:lnTo>
                <a:lnTo>
                  <a:pt x="864" y="214"/>
                </a:lnTo>
                <a:lnTo>
                  <a:pt x="864" y="211"/>
                </a:lnTo>
                <a:lnTo>
                  <a:pt x="863" y="205"/>
                </a:lnTo>
                <a:lnTo>
                  <a:pt x="863" y="197"/>
                </a:lnTo>
                <a:lnTo>
                  <a:pt x="860" y="189"/>
                </a:lnTo>
                <a:lnTo>
                  <a:pt x="858" y="184"/>
                </a:lnTo>
                <a:lnTo>
                  <a:pt x="849" y="182"/>
                </a:lnTo>
                <a:lnTo>
                  <a:pt x="842" y="182"/>
                </a:lnTo>
                <a:lnTo>
                  <a:pt x="835" y="182"/>
                </a:lnTo>
                <a:lnTo>
                  <a:pt x="828" y="184"/>
                </a:lnTo>
                <a:lnTo>
                  <a:pt x="838" y="184"/>
                </a:lnTo>
                <a:lnTo>
                  <a:pt x="845" y="184"/>
                </a:lnTo>
                <a:lnTo>
                  <a:pt x="852" y="185"/>
                </a:lnTo>
                <a:lnTo>
                  <a:pt x="855" y="187"/>
                </a:lnTo>
                <a:lnTo>
                  <a:pt x="858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8"/>
                </a:lnTo>
                <a:lnTo>
                  <a:pt x="857" y="210"/>
                </a:lnTo>
                <a:lnTo>
                  <a:pt x="854" y="210"/>
                </a:lnTo>
                <a:lnTo>
                  <a:pt x="854" y="209"/>
                </a:lnTo>
                <a:lnTo>
                  <a:pt x="853" y="205"/>
                </a:lnTo>
                <a:lnTo>
                  <a:pt x="852" y="200"/>
                </a:lnTo>
                <a:lnTo>
                  <a:pt x="852" y="196"/>
                </a:lnTo>
                <a:lnTo>
                  <a:pt x="850" y="194"/>
                </a:lnTo>
                <a:lnTo>
                  <a:pt x="848" y="192"/>
                </a:lnTo>
                <a:lnTo>
                  <a:pt x="843" y="191"/>
                </a:lnTo>
                <a:lnTo>
                  <a:pt x="839" y="192"/>
                </a:lnTo>
                <a:lnTo>
                  <a:pt x="835" y="192"/>
                </a:lnTo>
                <a:lnTo>
                  <a:pt x="831" y="192"/>
                </a:lnTo>
                <a:lnTo>
                  <a:pt x="828" y="192"/>
                </a:lnTo>
                <a:lnTo>
                  <a:pt x="824" y="190"/>
                </a:lnTo>
                <a:close/>
                <a:moveTo>
                  <a:pt x="754" y="165"/>
                </a:moveTo>
                <a:lnTo>
                  <a:pt x="753" y="161"/>
                </a:lnTo>
                <a:lnTo>
                  <a:pt x="753" y="157"/>
                </a:lnTo>
                <a:lnTo>
                  <a:pt x="757" y="156"/>
                </a:lnTo>
                <a:lnTo>
                  <a:pt x="761" y="156"/>
                </a:lnTo>
                <a:lnTo>
                  <a:pt x="776" y="158"/>
                </a:lnTo>
                <a:lnTo>
                  <a:pt x="788" y="162"/>
                </a:lnTo>
                <a:lnTo>
                  <a:pt x="800" y="166"/>
                </a:lnTo>
                <a:lnTo>
                  <a:pt x="810" y="171"/>
                </a:lnTo>
                <a:lnTo>
                  <a:pt x="811" y="173"/>
                </a:lnTo>
                <a:lnTo>
                  <a:pt x="812" y="175"/>
                </a:lnTo>
                <a:lnTo>
                  <a:pt x="812" y="176"/>
                </a:lnTo>
                <a:lnTo>
                  <a:pt x="812" y="177"/>
                </a:lnTo>
                <a:lnTo>
                  <a:pt x="810" y="178"/>
                </a:lnTo>
                <a:lnTo>
                  <a:pt x="806" y="177"/>
                </a:lnTo>
                <a:lnTo>
                  <a:pt x="800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2"/>
                </a:lnTo>
                <a:lnTo>
                  <a:pt x="791" y="173"/>
                </a:lnTo>
                <a:lnTo>
                  <a:pt x="790" y="173"/>
                </a:lnTo>
                <a:lnTo>
                  <a:pt x="786" y="171"/>
                </a:lnTo>
                <a:lnTo>
                  <a:pt x="781" y="167"/>
                </a:lnTo>
                <a:lnTo>
                  <a:pt x="778" y="168"/>
                </a:lnTo>
                <a:lnTo>
                  <a:pt x="776" y="170"/>
                </a:lnTo>
                <a:lnTo>
                  <a:pt x="775" y="170"/>
                </a:lnTo>
                <a:lnTo>
                  <a:pt x="772" y="168"/>
                </a:lnTo>
                <a:lnTo>
                  <a:pt x="767" y="166"/>
                </a:lnTo>
                <a:lnTo>
                  <a:pt x="762" y="162"/>
                </a:lnTo>
                <a:lnTo>
                  <a:pt x="764" y="168"/>
                </a:lnTo>
                <a:lnTo>
                  <a:pt x="766" y="175"/>
                </a:lnTo>
                <a:lnTo>
                  <a:pt x="766" y="176"/>
                </a:lnTo>
                <a:lnTo>
                  <a:pt x="766" y="176"/>
                </a:lnTo>
                <a:lnTo>
                  <a:pt x="764" y="176"/>
                </a:lnTo>
                <a:lnTo>
                  <a:pt x="763" y="175"/>
                </a:lnTo>
                <a:lnTo>
                  <a:pt x="759" y="170"/>
                </a:lnTo>
                <a:lnTo>
                  <a:pt x="754" y="165"/>
                </a:lnTo>
                <a:close/>
                <a:moveTo>
                  <a:pt x="782" y="175"/>
                </a:moveTo>
                <a:lnTo>
                  <a:pt x="781" y="176"/>
                </a:lnTo>
                <a:lnTo>
                  <a:pt x="782" y="178"/>
                </a:lnTo>
                <a:lnTo>
                  <a:pt x="783" y="181"/>
                </a:lnTo>
                <a:lnTo>
                  <a:pt x="785" y="182"/>
                </a:lnTo>
                <a:lnTo>
                  <a:pt x="787" y="184"/>
                </a:lnTo>
                <a:lnTo>
                  <a:pt x="788" y="184"/>
                </a:lnTo>
                <a:lnTo>
                  <a:pt x="790" y="182"/>
                </a:lnTo>
                <a:lnTo>
                  <a:pt x="790" y="180"/>
                </a:lnTo>
                <a:lnTo>
                  <a:pt x="788" y="177"/>
                </a:lnTo>
                <a:lnTo>
                  <a:pt x="787" y="175"/>
                </a:lnTo>
                <a:lnTo>
                  <a:pt x="785" y="173"/>
                </a:lnTo>
                <a:lnTo>
                  <a:pt x="782" y="175"/>
                </a:lnTo>
                <a:close/>
                <a:moveTo>
                  <a:pt x="744" y="182"/>
                </a:moveTo>
                <a:lnTo>
                  <a:pt x="725" y="181"/>
                </a:lnTo>
                <a:lnTo>
                  <a:pt x="709" y="182"/>
                </a:lnTo>
                <a:lnTo>
                  <a:pt x="695" y="185"/>
                </a:lnTo>
                <a:lnTo>
                  <a:pt x="684" y="189"/>
                </a:lnTo>
                <a:lnTo>
                  <a:pt x="672" y="194"/>
                </a:lnTo>
                <a:lnTo>
                  <a:pt x="665" y="200"/>
                </a:lnTo>
                <a:lnTo>
                  <a:pt x="657" y="206"/>
                </a:lnTo>
                <a:lnTo>
                  <a:pt x="651" y="213"/>
                </a:lnTo>
                <a:lnTo>
                  <a:pt x="643" y="225"/>
                </a:lnTo>
                <a:lnTo>
                  <a:pt x="637" y="238"/>
                </a:lnTo>
                <a:lnTo>
                  <a:pt x="633" y="250"/>
                </a:lnTo>
                <a:lnTo>
                  <a:pt x="632" y="266"/>
                </a:lnTo>
                <a:lnTo>
                  <a:pt x="633" y="266"/>
                </a:lnTo>
                <a:lnTo>
                  <a:pt x="637" y="263"/>
                </a:lnTo>
                <a:lnTo>
                  <a:pt x="641" y="258"/>
                </a:lnTo>
                <a:lnTo>
                  <a:pt x="647" y="250"/>
                </a:lnTo>
                <a:lnTo>
                  <a:pt x="645" y="249"/>
                </a:lnTo>
                <a:lnTo>
                  <a:pt x="642" y="248"/>
                </a:lnTo>
                <a:lnTo>
                  <a:pt x="645" y="243"/>
                </a:lnTo>
                <a:lnTo>
                  <a:pt x="647" y="238"/>
                </a:lnTo>
                <a:lnTo>
                  <a:pt x="648" y="234"/>
                </a:lnTo>
                <a:lnTo>
                  <a:pt x="652" y="230"/>
                </a:lnTo>
                <a:lnTo>
                  <a:pt x="656" y="226"/>
                </a:lnTo>
                <a:lnTo>
                  <a:pt x="658" y="223"/>
                </a:lnTo>
                <a:lnTo>
                  <a:pt x="656" y="223"/>
                </a:lnTo>
                <a:lnTo>
                  <a:pt x="653" y="223"/>
                </a:lnTo>
                <a:lnTo>
                  <a:pt x="660" y="218"/>
                </a:lnTo>
                <a:lnTo>
                  <a:pt x="666" y="213"/>
                </a:lnTo>
                <a:lnTo>
                  <a:pt x="672" y="209"/>
                </a:lnTo>
                <a:lnTo>
                  <a:pt x="680" y="205"/>
                </a:lnTo>
                <a:lnTo>
                  <a:pt x="687" y="204"/>
                </a:lnTo>
                <a:lnTo>
                  <a:pt x="695" y="202"/>
                </a:lnTo>
                <a:lnTo>
                  <a:pt x="704" y="201"/>
                </a:lnTo>
                <a:lnTo>
                  <a:pt x="713" y="201"/>
                </a:lnTo>
                <a:lnTo>
                  <a:pt x="722" y="202"/>
                </a:lnTo>
                <a:lnTo>
                  <a:pt x="730" y="204"/>
                </a:lnTo>
                <a:lnTo>
                  <a:pt x="735" y="202"/>
                </a:lnTo>
                <a:lnTo>
                  <a:pt x="739" y="201"/>
                </a:lnTo>
                <a:lnTo>
                  <a:pt x="739" y="200"/>
                </a:lnTo>
                <a:lnTo>
                  <a:pt x="741" y="199"/>
                </a:lnTo>
                <a:lnTo>
                  <a:pt x="739" y="199"/>
                </a:lnTo>
                <a:lnTo>
                  <a:pt x="738" y="199"/>
                </a:lnTo>
                <a:lnTo>
                  <a:pt x="723" y="196"/>
                </a:lnTo>
                <a:lnTo>
                  <a:pt x="708" y="196"/>
                </a:lnTo>
                <a:lnTo>
                  <a:pt x="693" y="197"/>
                </a:lnTo>
                <a:lnTo>
                  <a:pt x="677" y="201"/>
                </a:lnTo>
                <a:lnTo>
                  <a:pt x="682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2" y="191"/>
                </a:lnTo>
                <a:lnTo>
                  <a:pt x="743" y="192"/>
                </a:lnTo>
                <a:lnTo>
                  <a:pt x="747" y="191"/>
                </a:lnTo>
                <a:lnTo>
                  <a:pt x="751" y="191"/>
                </a:lnTo>
                <a:lnTo>
                  <a:pt x="752" y="190"/>
                </a:lnTo>
                <a:lnTo>
                  <a:pt x="753" y="187"/>
                </a:lnTo>
                <a:lnTo>
                  <a:pt x="752" y="186"/>
                </a:lnTo>
                <a:lnTo>
                  <a:pt x="751" y="185"/>
                </a:lnTo>
                <a:lnTo>
                  <a:pt x="748" y="184"/>
                </a:lnTo>
                <a:lnTo>
                  <a:pt x="744" y="182"/>
                </a:lnTo>
                <a:close/>
                <a:moveTo>
                  <a:pt x="651" y="526"/>
                </a:moveTo>
                <a:lnTo>
                  <a:pt x="652" y="527"/>
                </a:lnTo>
                <a:lnTo>
                  <a:pt x="653" y="529"/>
                </a:lnTo>
                <a:lnTo>
                  <a:pt x="653" y="532"/>
                </a:lnTo>
                <a:lnTo>
                  <a:pt x="652" y="536"/>
                </a:lnTo>
                <a:lnTo>
                  <a:pt x="651" y="538"/>
                </a:lnTo>
                <a:lnTo>
                  <a:pt x="650" y="540"/>
                </a:lnTo>
                <a:lnTo>
                  <a:pt x="648" y="541"/>
                </a:lnTo>
                <a:lnTo>
                  <a:pt x="646" y="542"/>
                </a:lnTo>
                <a:lnTo>
                  <a:pt x="645" y="541"/>
                </a:lnTo>
                <a:lnTo>
                  <a:pt x="643" y="538"/>
                </a:lnTo>
                <a:lnTo>
                  <a:pt x="643" y="536"/>
                </a:lnTo>
                <a:lnTo>
                  <a:pt x="645" y="532"/>
                </a:lnTo>
                <a:lnTo>
                  <a:pt x="646" y="529"/>
                </a:lnTo>
                <a:lnTo>
                  <a:pt x="647" y="527"/>
                </a:lnTo>
                <a:lnTo>
                  <a:pt x="650" y="526"/>
                </a:lnTo>
                <a:lnTo>
                  <a:pt x="651" y="526"/>
                </a:lnTo>
                <a:close/>
                <a:moveTo>
                  <a:pt x="605" y="545"/>
                </a:moveTo>
                <a:lnTo>
                  <a:pt x="607" y="546"/>
                </a:lnTo>
                <a:lnTo>
                  <a:pt x="607" y="551"/>
                </a:lnTo>
                <a:lnTo>
                  <a:pt x="607" y="555"/>
                </a:lnTo>
                <a:lnTo>
                  <a:pt x="605" y="557"/>
                </a:lnTo>
                <a:lnTo>
                  <a:pt x="603" y="555"/>
                </a:lnTo>
                <a:lnTo>
                  <a:pt x="603" y="551"/>
                </a:lnTo>
                <a:lnTo>
                  <a:pt x="603" y="546"/>
                </a:lnTo>
                <a:lnTo>
                  <a:pt x="605" y="545"/>
                </a:lnTo>
                <a:close/>
                <a:moveTo>
                  <a:pt x="609" y="566"/>
                </a:moveTo>
                <a:lnTo>
                  <a:pt x="610" y="557"/>
                </a:lnTo>
                <a:lnTo>
                  <a:pt x="614" y="550"/>
                </a:lnTo>
                <a:lnTo>
                  <a:pt x="619" y="542"/>
                </a:lnTo>
                <a:lnTo>
                  <a:pt x="627" y="537"/>
                </a:lnTo>
                <a:lnTo>
                  <a:pt x="632" y="533"/>
                </a:lnTo>
                <a:lnTo>
                  <a:pt x="634" y="533"/>
                </a:lnTo>
                <a:lnTo>
                  <a:pt x="634" y="536"/>
                </a:lnTo>
                <a:lnTo>
                  <a:pt x="631" y="541"/>
                </a:lnTo>
                <a:lnTo>
                  <a:pt x="622" y="555"/>
                </a:lnTo>
                <a:lnTo>
                  <a:pt x="615" y="569"/>
                </a:lnTo>
                <a:lnTo>
                  <a:pt x="613" y="571"/>
                </a:lnTo>
                <a:lnTo>
                  <a:pt x="610" y="572"/>
                </a:lnTo>
                <a:lnTo>
                  <a:pt x="609" y="572"/>
                </a:lnTo>
                <a:lnTo>
                  <a:pt x="609" y="572"/>
                </a:lnTo>
                <a:lnTo>
                  <a:pt x="609" y="570"/>
                </a:lnTo>
                <a:lnTo>
                  <a:pt x="609" y="566"/>
                </a:lnTo>
                <a:close/>
                <a:moveTo>
                  <a:pt x="636" y="518"/>
                </a:moveTo>
                <a:lnTo>
                  <a:pt x="629" y="521"/>
                </a:lnTo>
                <a:lnTo>
                  <a:pt x="624" y="524"/>
                </a:lnTo>
                <a:lnTo>
                  <a:pt x="619" y="529"/>
                </a:lnTo>
                <a:lnTo>
                  <a:pt x="615" y="536"/>
                </a:lnTo>
                <a:lnTo>
                  <a:pt x="614" y="540"/>
                </a:lnTo>
                <a:lnTo>
                  <a:pt x="614" y="542"/>
                </a:lnTo>
                <a:lnTo>
                  <a:pt x="615" y="541"/>
                </a:lnTo>
                <a:lnTo>
                  <a:pt x="619" y="538"/>
                </a:lnTo>
                <a:lnTo>
                  <a:pt x="628" y="529"/>
                </a:lnTo>
                <a:lnTo>
                  <a:pt x="638" y="522"/>
                </a:lnTo>
                <a:lnTo>
                  <a:pt x="641" y="521"/>
                </a:lnTo>
                <a:lnTo>
                  <a:pt x="641" y="518"/>
                </a:lnTo>
                <a:lnTo>
                  <a:pt x="639" y="517"/>
                </a:lnTo>
                <a:lnTo>
                  <a:pt x="636" y="518"/>
                </a:lnTo>
                <a:close/>
                <a:moveTo>
                  <a:pt x="580" y="561"/>
                </a:moveTo>
                <a:lnTo>
                  <a:pt x="578" y="565"/>
                </a:lnTo>
                <a:lnTo>
                  <a:pt x="578" y="566"/>
                </a:lnTo>
                <a:lnTo>
                  <a:pt x="580" y="567"/>
                </a:lnTo>
                <a:lnTo>
                  <a:pt x="584" y="565"/>
                </a:lnTo>
                <a:lnTo>
                  <a:pt x="593" y="552"/>
                </a:lnTo>
                <a:lnTo>
                  <a:pt x="600" y="542"/>
                </a:lnTo>
                <a:lnTo>
                  <a:pt x="607" y="535"/>
                </a:lnTo>
                <a:lnTo>
                  <a:pt x="612" y="531"/>
                </a:lnTo>
                <a:lnTo>
                  <a:pt x="623" y="521"/>
                </a:lnTo>
                <a:lnTo>
                  <a:pt x="634" y="512"/>
                </a:lnTo>
                <a:lnTo>
                  <a:pt x="639" y="509"/>
                </a:lnTo>
                <a:lnTo>
                  <a:pt x="645" y="505"/>
                </a:lnTo>
                <a:lnTo>
                  <a:pt x="650" y="502"/>
                </a:lnTo>
                <a:lnTo>
                  <a:pt x="653" y="495"/>
                </a:lnTo>
                <a:lnTo>
                  <a:pt x="657" y="488"/>
                </a:lnTo>
                <a:lnTo>
                  <a:pt x="660" y="480"/>
                </a:lnTo>
                <a:lnTo>
                  <a:pt x="662" y="470"/>
                </a:lnTo>
                <a:lnTo>
                  <a:pt x="663" y="459"/>
                </a:lnTo>
                <a:lnTo>
                  <a:pt x="662" y="457"/>
                </a:lnTo>
                <a:lnTo>
                  <a:pt x="662" y="455"/>
                </a:lnTo>
                <a:lnTo>
                  <a:pt x="656" y="470"/>
                </a:lnTo>
                <a:lnTo>
                  <a:pt x="648" y="483"/>
                </a:lnTo>
                <a:lnTo>
                  <a:pt x="641" y="493"/>
                </a:lnTo>
                <a:lnTo>
                  <a:pt x="632" y="500"/>
                </a:lnTo>
                <a:lnTo>
                  <a:pt x="623" y="507"/>
                </a:lnTo>
                <a:lnTo>
                  <a:pt x="615" y="514"/>
                </a:lnTo>
                <a:lnTo>
                  <a:pt x="608" y="522"/>
                </a:lnTo>
                <a:lnTo>
                  <a:pt x="602" y="531"/>
                </a:lnTo>
                <a:lnTo>
                  <a:pt x="598" y="537"/>
                </a:lnTo>
                <a:lnTo>
                  <a:pt x="594" y="545"/>
                </a:lnTo>
                <a:lnTo>
                  <a:pt x="586" y="552"/>
                </a:lnTo>
                <a:lnTo>
                  <a:pt x="580" y="561"/>
                </a:lnTo>
                <a:close/>
                <a:moveTo>
                  <a:pt x="575" y="547"/>
                </a:moveTo>
                <a:lnTo>
                  <a:pt x="574" y="552"/>
                </a:lnTo>
                <a:lnTo>
                  <a:pt x="574" y="555"/>
                </a:lnTo>
                <a:lnTo>
                  <a:pt x="576" y="553"/>
                </a:lnTo>
                <a:lnTo>
                  <a:pt x="579" y="551"/>
                </a:lnTo>
                <a:lnTo>
                  <a:pt x="589" y="537"/>
                </a:lnTo>
                <a:lnTo>
                  <a:pt x="599" y="524"/>
                </a:lnTo>
                <a:lnTo>
                  <a:pt x="608" y="513"/>
                </a:lnTo>
                <a:lnTo>
                  <a:pt x="619" y="504"/>
                </a:lnTo>
                <a:lnTo>
                  <a:pt x="631" y="494"/>
                </a:lnTo>
                <a:lnTo>
                  <a:pt x="643" y="480"/>
                </a:lnTo>
                <a:lnTo>
                  <a:pt x="648" y="473"/>
                </a:lnTo>
                <a:lnTo>
                  <a:pt x="653" y="465"/>
                </a:lnTo>
                <a:lnTo>
                  <a:pt x="658" y="456"/>
                </a:lnTo>
                <a:lnTo>
                  <a:pt x="662" y="446"/>
                </a:lnTo>
                <a:lnTo>
                  <a:pt x="663" y="441"/>
                </a:lnTo>
                <a:lnTo>
                  <a:pt x="665" y="437"/>
                </a:lnTo>
                <a:lnTo>
                  <a:pt x="663" y="433"/>
                </a:lnTo>
                <a:lnTo>
                  <a:pt x="663" y="432"/>
                </a:lnTo>
                <a:lnTo>
                  <a:pt x="662" y="431"/>
                </a:lnTo>
                <a:lnTo>
                  <a:pt x="661" y="431"/>
                </a:lnTo>
                <a:lnTo>
                  <a:pt x="660" y="433"/>
                </a:lnTo>
                <a:lnTo>
                  <a:pt x="657" y="436"/>
                </a:lnTo>
                <a:lnTo>
                  <a:pt x="651" y="452"/>
                </a:lnTo>
                <a:lnTo>
                  <a:pt x="643" y="468"/>
                </a:lnTo>
                <a:lnTo>
                  <a:pt x="639" y="475"/>
                </a:lnTo>
                <a:lnTo>
                  <a:pt x="634" y="481"/>
                </a:lnTo>
                <a:lnTo>
                  <a:pt x="629" y="487"/>
                </a:lnTo>
                <a:lnTo>
                  <a:pt x="624" y="492"/>
                </a:lnTo>
                <a:lnTo>
                  <a:pt x="610" y="503"/>
                </a:lnTo>
                <a:lnTo>
                  <a:pt x="598" y="516"/>
                </a:lnTo>
                <a:lnTo>
                  <a:pt x="591" y="523"/>
                </a:lnTo>
                <a:lnTo>
                  <a:pt x="586" y="531"/>
                </a:lnTo>
                <a:lnTo>
                  <a:pt x="580" y="538"/>
                </a:lnTo>
                <a:lnTo>
                  <a:pt x="575" y="547"/>
                </a:lnTo>
                <a:close/>
                <a:moveTo>
                  <a:pt x="574" y="526"/>
                </a:moveTo>
                <a:lnTo>
                  <a:pt x="571" y="531"/>
                </a:lnTo>
                <a:lnTo>
                  <a:pt x="570" y="533"/>
                </a:lnTo>
                <a:lnTo>
                  <a:pt x="571" y="537"/>
                </a:lnTo>
                <a:lnTo>
                  <a:pt x="573" y="540"/>
                </a:lnTo>
                <a:lnTo>
                  <a:pt x="576" y="537"/>
                </a:lnTo>
                <a:lnTo>
                  <a:pt x="579" y="533"/>
                </a:lnTo>
                <a:lnTo>
                  <a:pt x="581" y="529"/>
                </a:lnTo>
                <a:lnTo>
                  <a:pt x="585" y="524"/>
                </a:lnTo>
                <a:lnTo>
                  <a:pt x="589" y="518"/>
                </a:lnTo>
                <a:lnTo>
                  <a:pt x="594" y="513"/>
                </a:lnTo>
                <a:lnTo>
                  <a:pt x="600" y="507"/>
                </a:lnTo>
                <a:lnTo>
                  <a:pt x="610" y="500"/>
                </a:lnTo>
                <a:lnTo>
                  <a:pt x="613" y="497"/>
                </a:lnTo>
                <a:lnTo>
                  <a:pt x="613" y="495"/>
                </a:lnTo>
                <a:lnTo>
                  <a:pt x="610" y="494"/>
                </a:lnTo>
                <a:lnTo>
                  <a:pt x="607" y="495"/>
                </a:lnTo>
                <a:lnTo>
                  <a:pt x="593" y="505"/>
                </a:lnTo>
                <a:lnTo>
                  <a:pt x="579" y="516"/>
                </a:lnTo>
                <a:lnTo>
                  <a:pt x="586" y="505"/>
                </a:lnTo>
                <a:lnTo>
                  <a:pt x="594" y="495"/>
                </a:lnTo>
                <a:lnTo>
                  <a:pt x="598" y="492"/>
                </a:lnTo>
                <a:lnTo>
                  <a:pt x="602" y="489"/>
                </a:lnTo>
                <a:lnTo>
                  <a:pt x="607" y="487"/>
                </a:lnTo>
                <a:lnTo>
                  <a:pt x="612" y="485"/>
                </a:lnTo>
                <a:lnTo>
                  <a:pt x="618" y="484"/>
                </a:lnTo>
                <a:lnTo>
                  <a:pt x="626" y="481"/>
                </a:lnTo>
                <a:lnTo>
                  <a:pt x="631" y="476"/>
                </a:lnTo>
                <a:lnTo>
                  <a:pt x="637" y="471"/>
                </a:lnTo>
                <a:lnTo>
                  <a:pt x="638" y="468"/>
                </a:lnTo>
                <a:lnTo>
                  <a:pt x="638" y="465"/>
                </a:lnTo>
                <a:lnTo>
                  <a:pt x="637" y="464"/>
                </a:lnTo>
                <a:lnTo>
                  <a:pt x="634" y="465"/>
                </a:lnTo>
                <a:lnTo>
                  <a:pt x="622" y="473"/>
                </a:lnTo>
                <a:lnTo>
                  <a:pt x="609" y="479"/>
                </a:lnTo>
                <a:lnTo>
                  <a:pt x="599" y="485"/>
                </a:lnTo>
                <a:lnTo>
                  <a:pt x="588" y="492"/>
                </a:lnTo>
                <a:lnTo>
                  <a:pt x="580" y="500"/>
                </a:lnTo>
                <a:lnTo>
                  <a:pt x="573" y="509"/>
                </a:lnTo>
                <a:lnTo>
                  <a:pt x="567" y="519"/>
                </a:lnTo>
                <a:lnTo>
                  <a:pt x="565" y="529"/>
                </a:lnTo>
                <a:lnTo>
                  <a:pt x="569" y="528"/>
                </a:lnTo>
                <a:lnTo>
                  <a:pt x="574" y="526"/>
                </a:lnTo>
                <a:close/>
                <a:moveTo>
                  <a:pt x="571" y="489"/>
                </a:moveTo>
                <a:lnTo>
                  <a:pt x="574" y="485"/>
                </a:lnTo>
                <a:lnTo>
                  <a:pt x="576" y="481"/>
                </a:lnTo>
                <a:lnTo>
                  <a:pt x="581" y="478"/>
                </a:lnTo>
                <a:lnTo>
                  <a:pt x="585" y="475"/>
                </a:lnTo>
                <a:lnTo>
                  <a:pt x="597" y="469"/>
                </a:lnTo>
                <a:lnTo>
                  <a:pt x="610" y="464"/>
                </a:lnTo>
                <a:lnTo>
                  <a:pt x="621" y="460"/>
                </a:lnTo>
                <a:lnTo>
                  <a:pt x="629" y="454"/>
                </a:lnTo>
                <a:lnTo>
                  <a:pt x="637" y="447"/>
                </a:lnTo>
                <a:lnTo>
                  <a:pt x="645" y="439"/>
                </a:lnTo>
                <a:lnTo>
                  <a:pt x="648" y="437"/>
                </a:lnTo>
                <a:lnTo>
                  <a:pt x="651" y="436"/>
                </a:lnTo>
                <a:lnTo>
                  <a:pt x="652" y="436"/>
                </a:lnTo>
                <a:lnTo>
                  <a:pt x="652" y="437"/>
                </a:lnTo>
                <a:lnTo>
                  <a:pt x="652" y="440"/>
                </a:lnTo>
                <a:lnTo>
                  <a:pt x="650" y="445"/>
                </a:lnTo>
                <a:lnTo>
                  <a:pt x="647" y="449"/>
                </a:lnTo>
                <a:lnTo>
                  <a:pt x="645" y="452"/>
                </a:lnTo>
                <a:lnTo>
                  <a:pt x="641" y="455"/>
                </a:lnTo>
                <a:lnTo>
                  <a:pt x="637" y="457"/>
                </a:lnTo>
                <a:lnTo>
                  <a:pt x="623" y="466"/>
                </a:lnTo>
                <a:lnTo>
                  <a:pt x="609" y="474"/>
                </a:lnTo>
                <a:lnTo>
                  <a:pt x="600" y="476"/>
                </a:lnTo>
                <a:lnTo>
                  <a:pt x="593" y="481"/>
                </a:lnTo>
                <a:lnTo>
                  <a:pt x="585" y="488"/>
                </a:lnTo>
                <a:lnTo>
                  <a:pt x="578" y="495"/>
                </a:lnTo>
                <a:lnTo>
                  <a:pt x="574" y="498"/>
                </a:lnTo>
                <a:lnTo>
                  <a:pt x="571" y="497"/>
                </a:lnTo>
                <a:lnTo>
                  <a:pt x="571" y="494"/>
                </a:lnTo>
                <a:lnTo>
                  <a:pt x="571" y="489"/>
                </a:lnTo>
                <a:close/>
                <a:moveTo>
                  <a:pt x="602" y="452"/>
                </a:moveTo>
                <a:lnTo>
                  <a:pt x="609" y="447"/>
                </a:lnTo>
                <a:lnTo>
                  <a:pt x="615" y="444"/>
                </a:lnTo>
                <a:lnTo>
                  <a:pt x="621" y="437"/>
                </a:lnTo>
                <a:lnTo>
                  <a:pt x="626" y="431"/>
                </a:lnTo>
                <a:lnTo>
                  <a:pt x="632" y="423"/>
                </a:lnTo>
                <a:lnTo>
                  <a:pt x="636" y="421"/>
                </a:lnTo>
                <a:lnTo>
                  <a:pt x="637" y="422"/>
                </a:lnTo>
                <a:lnTo>
                  <a:pt x="637" y="423"/>
                </a:lnTo>
                <a:lnTo>
                  <a:pt x="637" y="426"/>
                </a:lnTo>
                <a:lnTo>
                  <a:pt x="637" y="431"/>
                </a:lnTo>
                <a:lnTo>
                  <a:pt x="633" y="439"/>
                </a:lnTo>
                <a:lnTo>
                  <a:pt x="628" y="447"/>
                </a:lnTo>
                <a:lnTo>
                  <a:pt x="624" y="451"/>
                </a:lnTo>
                <a:lnTo>
                  <a:pt x="621" y="454"/>
                </a:lnTo>
                <a:lnTo>
                  <a:pt x="615" y="456"/>
                </a:lnTo>
                <a:lnTo>
                  <a:pt x="610" y="459"/>
                </a:lnTo>
                <a:lnTo>
                  <a:pt x="605" y="461"/>
                </a:lnTo>
                <a:lnTo>
                  <a:pt x="602" y="461"/>
                </a:lnTo>
                <a:lnTo>
                  <a:pt x="599" y="461"/>
                </a:lnTo>
                <a:lnTo>
                  <a:pt x="598" y="460"/>
                </a:lnTo>
                <a:lnTo>
                  <a:pt x="597" y="459"/>
                </a:lnTo>
                <a:lnTo>
                  <a:pt x="598" y="456"/>
                </a:lnTo>
                <a:lnTo>
                  <a:pt x="599" y="455"/>
                </a:lnTo>
                <a:lnTo>
                  <a:pt x="602" y="452"/>
                </a:lnTo>
                <a:close/>
                <a:moveTo>
                  <a:pt x="642" y="422"/>
                </a:moveTo>
                <a:lnTo>
                  <a:pt x="645" y="411"/>
                </a:lnTo>
                <a:lnTo>
                  <a:pt x="647" y="399"/>
                </a:lnTo>
                <a:lnTo>
                  <a:pt x="647" y="393"/>
                </a:lnTo>
                <a:lnTo>
                  <a:pt x="650" y="387"/>
                </a:lnTo>
                <a:lnTo>
                  <a:pt x="652" y="380"/>
                </a:lnTo>
                <a:lnTo>
                  <a:pt x="656" y="375"/>
                </a:lnTo>
                <a:lnTo>
                  <a:pt x="660" y="365"/>
                </a:lnTo>
                <a:lnTo>
                  <a:pt x="663" y="355"/>
                </a:lnTo>
                <a:lnTo>
                  <a:pt x="665" y="351"/>
                </a:lnTo>
                <a:lnTo>
                  <a:pt x="667" y="350"/>
                </a:lnTo>
                <a:lnTo>
                  <a:pt x="669" y="353"/>
                </a:lnTo>
                <a:lnTo>
                  <a:pt x="669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4"/>
                </a:lnTo>
                <a:lnTo>
                  <a:pt x="665" y="377"/>
                </a:lnTo>
                <a:lnTo>
                  <a:pt x="663" y="380"/>
                </a:lnTo>
                <a:lnTo>
                  <a:pt x="663" y="383"/>
                </a:lnTo>
                <a:lnTo>
                  <a:pt x="662" y="387"/>
                </a:lnTo>
                <a:lnTo>
                  <a:pt x="661" y="389"/>
                </a:lnTo>
                <a:lnTo>
                  <a:pt x="658" y="391"/>
                </a:lnTo>
                <a:lnTo>
                  <a:pt x="657" y="403"/>
                </a:lnTo>
                <a:lnTo>
                  <a:pt x="656" y="413"/>
                </a:lnTo>
                <a:lnTo>
                  <a:pt x="653" y="422"/>
                </a:lnTo>
                <a:lnTo>
                  <a:pt x="650" y="427"/>
                </a:lnTo>
                <a:lnTo>
                  <a:pt x="645" y="432"/>
                </a:lnTo>
                <a:lnTo>
                  <a:pt x="642" y="433"/>
                </a:lnTo>
                <a:lnTo>
                  <a:pt x="641" y="430"/>
                </a:lnTo>
                <a:lnTo>
                  <a:pt x="642" y="422"/>
                </a:lnTo>
                <a:close/>
                <a:moveTo>
                  <a:pt x="612" y="420"/>
                </a:moveTo>
                <a:lnTo>
                  <a:pt x="617" y="407"/>
                </a:lnTo>
                <a:lnTo>
                  <a:pt x="622" y="394"/>
                </a:lnTo>
                <a:lnTo>
                  <a:pt x="624" y="388"/>
                </a:lnTo>
                <a:lnTo>
                  <a:pt x="627" y="384"/>
                </a:lnTo>
                <a:lnTo>
                  <a:pt x="631" y="380"/>
                </a:lnTo>
                <a:lnTo>
                  <a:pt x="634" y="379"/>
                </a:lnTo>
                <a:lnTo>
                  <a:pt x="642" y="373"/>
                </a:lnTo>
                <a:lnTo>
                  <a:pt x="648" y="367"/>
                </a:lnTo>
                <a:lnTo>
                  <a:pt x="651" y="364"/>
                </a:lnTo>
                <a:lnTo>
                  <a:pt x="652" y="365"/>
                </a:lnTo>
                <a:lnTo>
                  <a:pt x="652" y="368"/>
                </a:lnTo>
                <a:lnTo>
                  <a:pt x="652" y="370"/>
                </a:lnTo>
                <a:lnTo>
                  <a:pt x="647" y="379"/>
                </a:lnTo>
                <a:lnTo>
                  <a:pt x="642" y="387"/>
                </a:lnTo>
                <a:lnTo>
                  <a:pt x="639" y="397"/>
                </a:lnTo>
                <a:lnTo>
                  <a:pt x="636" y="407"/>
                </a:lnTo>
                <a:lnTo>
                  <a:pt x="631" y="417"/>
                </a:lnTo>
                <a:lnTo>
                  <a:pt x="622" y="427"/>
                </a:lnTo>
                <a:lnTo>
                  <a:pt x="621" y="428"/>
                </a:lnTo>
                <a:lnTo>
                  <a:pt x="618" y="428"/>
                </a:lnTo>
                <a:lnTo>
                  <a:pt x="617" y="428"/>
                </a:lnTo>
                <a:lnTo>
                  <a:pt x="618" y="426"/>
                </a:lnTo>
                <a:lnTo>
                  <a:pt x="624" y="413"/>
                </a:lnTo>
                <a:lnTo>
                  <a:pt x="629" y="402"/>
                </a:lnTo>
                <a:lnTo>
                  <a:pt x="622" y="412"/>
                </a:lnTo>
                <a:lnTo>
                  <a:pt x="614" y="422"/>
                </a:lnTo>
                <a:lnTo>
                  <a:pt x="612" y="425"/>
                </a:lnTo>
                <a:lnTo>
                  <a:pt x="610" y="425"/>
                </a:lnTo>
                <a:lnTo>
                  <a:pt x="610" y="422"/>
                </a:lnTo>
                <a:lnTo>
                  <a:pt x="612" y="420"/>
                </a:lnTo>
                <a:close/>
                <a:moveTo>
                  <a:pt x="593" y="430"/>
                </a:moveTo>
                <a:lnTo>
                  <a:pt x="597" y="420"/>
                </a:lnTo>
                <a:lnTo>
                  <a:pt x="600" y="411"/>
                </a:lnTo>
                <a:lnTo>
                  <a:pt x="603" y="406"/>
                </a:lnTo>
                <a:lnTo>
                  <a:pt x="607" y="401"/>
                </a:lnTo>
                <a:lnTo>
                  <a:pt x="612" y="397"/>
                </a:lnTo>
                <a:lnTo>
                  <a:pt x="613" y="396"/>
                </a:lnTo>
                <a:lnTo>
                  <a:pt x="613" y="398"/>
                </a:lnTo>
                <a:lnTo>
                  <a:pt x="612" y="403"/>
                </a:lnTo>
                <a:lnTo>
                  <a:pt x="609" y="408"/>
                </a:lnTo>
                <a:lnTo>
                  <a:pt x="607" y="415"/>
                </a:lnTo>
                <a:lnTo>
                  <a:pt x="604" y="423"/>
                </a:lnTo>
                <a:lnTo>
                  <a:pt x="604" y="435"/>
                </a:lnTo>
                <a:lnTo>
                  <a:pt x="603" y="439"/>
                </a:lnTo>
                <a:lnTo>
                  <a:pt x="602" y="441"/>
                </a:lnTo>
                <a:lnTo>
                  <a:pt x="599" y="442"/>
                </a:lnTo>
                <a:lnTo>
                  <a:pt x="597" y="442"/>
                </a:lnTo>
                <a:lnTo>
                  <a:pt x="594" y="441"/>
                </a:lnTo>
                <a:lnTo>
                  <a:pt x="593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10"/>
                </a:moveTo>
                <a:lnTo>
                  <a:pt x="593" y="412"/>
                </a:lnTo>
                <a:lnTo>
                  <a:pt x="593" y="412"/>
                </a:lnTo>
                <a:lnTo>
                  <a:pt x="594" y="412"/>
                </a:lnTo>
                <a:lnTo>
                  <a:pt x="595" y="410"/>
                </a:lnTo>
                <a:lnTo>
                  <a:pt x="599" y="401"/>
                </a:lnTo>
                <a:lnTo>
                  <a:pt x="602" y="393"/>
                </a:lnTo>
                <a:lnTo>
                  <a:pt x="613" y="383"/>
                </a:lnTo>
                <a:lnTo>
                  <a:pt x="626" y="370"/>
                </a:lnTo>
                <a:lnTo>
                  <a:pt x="627" y="372"/>
                </a:lnTo>
                <a:lnTo>
                  <a:pt x="629" y="373"/>
                </a:lnTo>
                <a:lnTo>
                  <a:pt x="631" y="373"/>
                </a:lnTo>
                <a:lnTo>
                  <a:pt x="633" y="372"/>
                </a:lnTo>
                <a:lnTo>
                  <a:pt x="639" y="365"/>
                </a:lnTo>
                <a:lnTo>
                  <a:pt x="647" y="356"/>
                </a:lnTo>
                <a:lnTo>
                  <a:pt x="656" y="351"/>
                </a:lnTo>
                <a:lnTo>
                  <a:pt x="663" y="344"/>
                </a:lnTo>
                <a:lnTo>
                  <a:pt x="667" y="336"/>
                </a:lnTo>
                <a:lnTo>
                  <a:pt x="671" y="326"/>
                </a:lnTo>
                <a:lnTo>
                  <a:pt x="672" y="320"/>
                </a:lnTo>
                <a:lnTo>
                  <a:pt x="672" y="317"/>
                </a:lnTo>
                <a:lnTo>
                  <a:pt x="670" y="317"/>
                </a:lnTo>
                <a:lnTo>
                  <a:pt x="665" y="321"/>
                </a:lnTo>
                <a:lnTo>
                  <a:pt x="652" y="336"/>
                </a:lnTo>
                <a:lnTo>
                  <a:pt x="643" y="349"/>
                </a:lnTo>
                <a:lnTo>
                  <a:pt x="626" y="360"/>
                </a:lnTo>
                <a:lnTo>
                  <a:pt x="608" y="373"/>
                </a:lnTo>
                <a:lnTo>
                  <a:pt x="605" y="375"/>
                </a:lnTo>
                <a:lnTo>
                  <a:pt x="603" y="378"/>
                </a:lnTo>
                <a:lnTo>
                  <a:pt x="603" y="380"/>
                </a:lnTo>
                <a:lnTo>
                  <a:pt x="603" y="384"/>
                </a:lnTo>
                <a:lnTo>
                  <a:pt x="598" y="388"/>
                </a:lnTo>
                <a:lnTo>
                  <a:pt x="595" y="393"/>
                </a:lnTo>
                <a:lnTo>
                  <a:pt x="593" y="399"/>
                </a:lnTo>
                <a:lnTo>
                  <a:pt x="591" y="410"/>
                </a:lnTo>
                <a:close/>
                <a:moveTo>
                  <a:pt x="593" y="378"/>
                </a:moveTo>
                <a:lnTo>
                  <a:pt x="595" y="375"/>
                </a:lnTo>
                <a:lnTo>
                  <a:pt x="599" y="375"/>
                </a:lnTo>
                <a:lnTo>
                  <a:pt x="599" y="378"/>
                </a:lnTo>
                <a:lnTo>
                  <a:pt x="598" y="382"/>
                </a:lnTo>
                <a:lnTo>
                  <a:pt x="597" y="383"/>
                </a:lnTo>
                <a:lnTo>
                  <a:pt x="595" y="384"/>
                </a:lnTo>
                <a:lnTo>
                  <a:pt x="594" y="384"/>
                </a:lnTo>
                <a:lnTo>
                  <a:pt x="591" y="383"/>
                </a:lnTo>
                <a:lnTo>
                  <a:pt x="591" y="380"/>
                </a:lnTo>
                <a:lnTo>
                  <a:pt x="593" y="378"/>
                </a:lnTo>
                <a:close/>
                <a:moveTo>
                  <a:pt x="665" y="268"/>
                </a:moveTo>
                <a:lnTo>
                  <a:pt x="672" y="261"/>
                </a:lnTo>
                <a:lnTo>
                  <a:pt x="680" y="254"/>
                </a:lnTo>
                <a:lnTo>
                  <a:pt x="687" y="248"/>
                </a:lnTo>
                <a:lnTo>
                  <a:pt x="695" y="244"/>
                </a:lnTo>
                <a:lnTo>
                  <a:pt x="699" y="243"/>
                </a:lnTo>
                <a:lnTo>
                  <a:pt x="701" y="243"/>
                </a:lnTo>
                <a:lnTo>
                  <a:pt x="704" y="244"/>
                </a:lnTo>
                <a:lnTo>
                  <a:pt x="704" y="245"/>
                </a:lnTo>
                <a:lnTo>
                  <a:pt x="704" y="247"/>
                </a:lnTo>
                <a:lnTo>
                  <a:pt x="703" y="248"/>
                </a:lnTo>
                <a:lnTo>
                  <a:pt x="701" y="249"/>
                </a:lnTo>
                <a:lnTo>
                  <a:pt x="698" y="249"/>
                </a:lnTo>
                <a:lnTo>
                  <a:pt x="693" y="250"/>
                </a:lnTo>
                <a:lnTo>
                  <a:pt x="686" y="254"/>
                </a:lnTo>
                <a:lnTo>
                  <a:pt x="679" y="262"/>
                </a:lnTo>
                <a:lnTo>
                  <a:pt x="669" y="273"/>
                </a:lnTo>
                <a:lnTo>
                  <a:pt x="666" y="274"/>
                </a:lnTo>
                <a:lnTo>
                  <a:pt x="665" y="276"/>
                </a:lnTo>
                <a:lnTo>
                  <a:pt x="663" y="276"/>
                </a:lnTo>
                <a:lnTo>
                  <a:pt x="663" y="274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80" y="399"/>
                </a:moveTo>
                <a:lnTo>
                  <a:pt x="579" y="391"/>
                </a:lnTo>
                <a:lnTo>
                  <a:pt x="580" y="383"/>
                </a:lnTo>
                <a:lnTo>
                  <a:pt x="580" y="377"/>
                </a:lnTo>
                <a:lnTo>
                  <a:pt x="583" y="370"/>
                </a:lnTo>
                <a:lnTo>
                  <a:pt x="584" y="365"/>
                </a:lnTo>
                <a:lnTo>
                  <a:pt x="586" y="362"/>
                </a:lnTo>
                <a:lnTo>
                  <a:pt x="590" y="358"/>
                </a:lnTo>
                <a:lnTo>
                  <a:pt x="594" y="354"/>
                </a:lnTo>
                <a:lnTo>
                  <a:pt x="604" y="348"/>
                </a:lnTo>
                <a:lnTo>
                  <a:pt x="613" y="340"/>
                </a:lnTo>
                <a:lnTo>
                  <a:pt x="621" y="332"/>
                </a:lnTo>
                <a:lnTo>
                  <a:pt x="626" y="326"/>
                </a:lnTo>
                <a:lnTo>
                  <a:pt x="632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1"/>
                </a:lnTo>
                <a:lnTo>
                  <a:pt x="652" y="298"/>
                </a:lnTo>
                <a:lnTo>
                  <a:pt x="661" y="286"/>
                </a:lnTo>
                <a:lnTo>
                  <a:pt x="672" y="273"/>
                </a:lnTo>
                <a:lnTo>
                  <a:pt x="685" y="261"/>
                </a:lnTo>
                <a:lnTo>
                  <a:pt x="693" y="255"/>
                </a:lnTo>
                <a:lnTo>
                  <a:pt x="698" y="255"/>
                </a:lnTo>
                <a:lnTo>
                  <a:pt x="698" y="259"/>
                </a:lnTo>
                <a:lnTo>
                  <a:pt x="694" y="268"/>
                </a:lnTo>
                <a:lnTo>
                  <a:pt x="680" y="288"/>
                </a:lnTo>
                <a:lnTo>
                  <a:pt x="666" y="307"/>
                </a:lnTo>
                <a:lnTo>
                  <a:pt x="660" y="316"/>
                </a:lnTo>
                <a:lnTo>
                  <a:pt x="652" y="324"/>
                </a:lnTo>
                <a:lnTo>
                  <a:pt x="646" y="330"/>
                </a:lnTo>
                <a:lnTo>
                  <a:pt x="639" y="335"/>
                </a:lnTo>
                <a:lnTo>
                  <a:pt x="634" y="336"/>
                </a:lnTo>
                <a:lnTo>
                  <a:pt x="629" y="339"/>
                </a:lnTo>
                <a:lnTo>
                  <a:pt x="626" y="341"/>
                </a:lnTo>
                <a:lnTo>
                  <a:pt x="622" y="346"/>
                </a:lnTo>
                <a:lnTo>
                  <a:pt x="627" y="344"/>
                </a:lnTo>
                <a:lnTo>
                  <a:pt x="633" y="341"/>
                </a:lnTo>
                <a:lnTo>
                  <a:pt x="637" y="341"/>
                </a:lnTo>
                <a:lnTo>
                  <a:pt x="638" y="341"/>
                </a:lnTo>
                <a:lnTo>
                  <a:pt x="638" y="344"/>
                </a:lnTo>
                <a:lnTo>
                  <a:pt x="636" y="346"/>
                </a:lnTo>
                <a:lnTo>
                  <a:pt x="628" y="353"/>
                </a:lnTo>
                <a:lnTo>
                  <a:pt x="619" y="362"/>
                </a:lnTo>
                <a:lnTo>
                  <a:pt x="614" y="364"/>
                </a:lnTo>
                <a:lnTo>
                  <a:pt x="612" y="365"/>
                </a:lnTo>
                <a:lnTo>
                  <a:pt x="609" y="365"/>
                </a:lnTo>
                <a:lnTo>
                  <a:pt x="608" y="364"/>
                </a:lnTo>
                <a:lnTo>
                  <a:pt x="607" y="363"/>
                </a:lnTo>
                <a:lnTo>
                  <a:pt x="607" y="360"/>
                </a:lnTo>
                <a:lnTo>
                  <a:pt x="600" y="367"/>
                </a:lnTo>
                <a:lnTo>
                  <a:pt x="595" y="372"/>
                </a:lnTo>
                <a:lnTo>
                  <a:pt x="593" y="373"/>
                </a:lnTo>
                <a:lnTo>
                  <a:pt x="590" y="375"/>
                </a:lnTo>
                <a:lnTo>
                  <a:pt x="589" y="379"/>
                </a:lnTo>
                <a:lnTo>
                  <a:pt x="588" y="383"/>
                </a:lnTo>
                <a:lnTo>
                  <a:pt x="588" y="391"/>
                </a:lnTo>
                <a:lnTo>
                  <a:pt x="586" y="399"/>
                </a:lnTo>
                <a:lnTo>
                  <a:pt x="585" y="402"/>
                </a:lnTo>
                <a:lnTo>
                  <a:pt x="584" y="402"/>
                </a:lnTo>
                <a:lnTo>
                  <a:pt x="581" y="402"/>
                </a:lnTo>
                <a:lnTo>
                  <a:pt x="580" y="399"/>
                </a:lnTo>
                <a:close/>
                <a:moveTo>
                  <a:pt x="694" y="230"/>
                </a:moveTo>
                <a:lnTo>
                  <a:pt x="698" y="231"/>
                </a:lnTo>
                <a:lnTo>
                  <a:pt x="700" y="233"/>
                </a:lnTo>
                <a:lnTo>
                  <a:pt x="700" y="235"/>
                </a:lnTo>
                <a:lnTo>
                  <a:pt x="698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59"/>
                </a:lnTo>
                <a:lnTo>
                  <a:pt x="657" y="271"/>
                </a:lnTo>
                <a:lnTo>
                  <a:pt x="658" y="274"/>
                </a:lnTo>
                <a:lnTo>
                  <a:pt x="657" y="278"/>
                </a:lnTo>
                <a:lnTo>
                  <a:pt x="655" y="282"/>
                </a:lnTo>
                <a:lnTo>
                  <a:pt x="650" y="285"/>
                </a:lnTo>
                <a:lnTo>
                  <a:pt x="648" y="291"/>
                </a:lnTo>
                <a:lnTo>
                  <a:pt x="646" y="296"/>
                </a:lnTo>
                <a:lnTo>
                  <a:pt x="641" y="298"/>
                </a:lnTo>
                <a:lnTo>
                  <a:pt x="634" y="301"/>
                </a:lnTo>
                <a:lnTo>
                  <a:pt x="627" y="310"/>
                </a:lnTo>
                <a:lnTo>
                  <a:pt x="621" y="319"/>
                </a:lnTo>
                <a:lnTo>
                  <a:pt x="621" y="320"/>
                </a:lnTo>
                <a:lnTo>
                  <a:pt x="622" y="322"/>
                </a:lnTo>
                <a:lnTo>
                  <a:pt x="621" y="325"/>
                </a:lnTo>
                <a:lnTo>
                  <a:pt x="619" y="327"/>
                </a:lnTo>
                <a:lnTo>
                  <a:pt x="614" y="334"/>
                </a:lnTo>
                <a:lnTo>
                  <a:pt x="608" y="340"/>
                </a:lnTo>
                <a:lnTo>
                  <a:pt x="604" y="344"/>
                </a:lnTo>
                <a:lnTo>
                  <a:pt x="602" y="344"/>
                </a:lnTo>
                <a:lnTo>
                  <a:pt x="600" y="341"/>
                </a:lnTo>
                <a:lnTo>
                  <a:pt x="600" y="334"/>
                </a:lnTo>
                <a:lnTo>
                  <a:pt x="608" y="317"/>
                </a:lnTo>
                <a:lnTo>
                  <a:pt x="615" y="300"/>
                </a:lnTo>
                <a:lnTo>
                  <a:pt x="619" y="292"/>
                </a:lnTo>
                <a:lnTo>
                  <a:pt x="623" y="287"/>
                </a:lnTo>
                <a:lnTo>
                  <a:pt x="627" y="283"/>
                </a:lnTo>
                <a:lnTo>
                  <a:pt x="629" y="282"/>
                </a:lnTo>
                <a:lnTo>
                  <a:pt x="632" y="282"/>
                </a:lnTo>
                <a:lnTo>
                  <a:pt x="633" y="281"/>
                </a:lnTo>
                <a:lnTo>
                  <a:pt x="634" y="278"/>
                </a:lnTo>
                <a:lnTo>
                  <a:pt x="636" y="273"/>
                </a:lnTo>
                <a:lnTo>
                  <a:pt x="636" y="271"/>
                </a:lnTo>
                <a:lnTo>
                  <a:pt x="638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41" y="278"/>
                </a:lnTo>
                <a:lnTo>
                  <a:pt x="642" y="277"/>
                </a:lnTo>
                <a:lnTo>
                  <a:pt x="643" y="276"/>
                </a:lnTo>
                <a:lnTo>
                  <a:pt x="650" y="266"/>
                </a:lnTo>
                <a:lnTo>
                  <a:pt x="656" y="258"/>
                </a:lnTo>
                <a:lnTo>
                  <a:pt x="662" y="250"/>
                </a:lnTo>
                <a:lnTo>
                  <a:pt x="669" y="245"/>
                </a:lnTo>
                <a:lnTo>
                  <a:pt x="675" y="240"/>
                </a:lnTo>
                <a:lnTo>
                  <a:pt x="681" y="235"/>
                </a:lnTo>
                <a:lnTo>
                  <a:pt x="687" y="233"/>
                </a:lnTo>
                <a:lnTo>
                  <a:pt x="694" y="230"/>
                </a:lnTo>
                <a:close/>
                <a:moveTo>
                  <a:pt x="651" y="237"/>
                </a:moveTo>
                <a:lnTo>
                  <a:pt x="656" y="231"/>
                </a:lnTo>
                <a:lnTo>
                  <a:pt x="662" y="228"/>
                </a:lnTo>
                <a:lnTo>
                  <a:pt x="669" y="224"/>
                </a:lnTo>
                <a:lnTo>
                  <a:pt x="676" y="220"/>
                </a:lnTo>
                <a:lnTo>
                  <a:pt x="685" y="218"/>
                </a:lnTo>
                <a:lnTo>
                  <a:pt x="695" y="216"/>
                </a:lnTo>
                <a:lnTo>
                  <a:pt x="706" y="215"/>
                </a:lnTo>
                <a:lnTo>
                  <a:pt x="720" y="215"/>
                </a:lnTo>
                <a:lnTo>
                  <a:pt x="723" y="215"/>
                </a:lnTo>
                <a:lnTo>
                  <a:pt x="724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4" y="221"/>
                </a:lnTo>
                <a:lnTo>
                  <a:pt x="722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5"/>
                </a:lnTo>
                <a:lnTo>
                  <a:pt x="690" y="228"/>
                </a:lnTo>
                <a:lnTo>
                  <a:pt x="680" y="233"/>
                </a:lnTo>
                <a:lnTo>
                  <a:pt x="671" y="238"/>
                </a:lnTo>
                <a:lnTo>
                  <a:pt x="662" y="247"/>
                </a:lnTo>
                <a:lnTo>
                  <a:pt x="653" y="255"/>
                </a:lnTo>
                <a:lnTo>
                  <a:pt x="646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3" y="263"/>
                </a:lnTo>
                <a:lnTo>
                  <a:pt x="648" y="255"/>
                </a:lnTo>
                <a:lnTo>
                  <a:pt x="653" y="248"/>
                </a:lnTo>
                <a:lnTo>
                  <a:pt x="658" y="242"/>
                </a:lnTo>
                <a:lnTo>
                  <a:pt x="663" y="237"/>
                </a:lnTo>
                <a:lnTo>
                  <a:pt x="670" y="233"/>
                </a:lnTo>
                <a:lnTo>
                  <a:pt x="675" y="229"/>
                </a:lnTo>
                <a:lnTo>
                  <a:pt x="681" y="228"/>
                </a:lnTo>
                <a:lnTo>
                  <a:pt x="687" y="226"/>
                </a:lnTo>
                <a:lnTo>
                  <a:pt x="687" y="225"/>
                </a:lnTo>
                <a:lnTo>
                  <a:pt x="687" y="225"/>
                </a:lnTo>
                <a:lnTo>
                  <a:pt x="681" y="225"/>
                </a:lnTo>
                <a:lnTo>
                  <a:pt x="672" y="228"/>
                </a:lnTo>
                <a:lnTo>
                  <a:pt x="663" y="233"/>
                </a:lnTo>
                <a:lnTo>
                  <a:pt x="652" y="242"/>
                </a:lnTo>
                <a:lnTo>
                  <a:pt x="651" y="243"/>
                </a:lnTo>
                <a:lnTo>
                  <a:pt x="650" y="242"/>
                </a:lnTo>
                <a:lnTo>
                  <a:pt x="651" y="240"/>
                </a:lnTo>
                <a:lnTo>
                  <a:pt x="651" y="237"/>
                </a:lnTo>
                <a:close/>
                <a:moveTo>
                  <a:pt x="665" y="216"/>
                </a:moveTo>
                <a:lnTo>
                  <a:pt x="676" y="211"/>
                </a:lnTo>
                <a:lnTo>
                  <a:pt x="689" y="206"/>
                </a:lnTo>
                <a:lnTo>
                  <a:pt x="694" y="205"/>
                </a:lnTo>
                <a:lnTo>
                  <a:pt x="701" y="205"/>
                </a:lnTo>
                <a:lnTo>
                  <a:pt x="708" y="205"/>
                </a:lnTo>
                <a:lnTo>
                  <a:pt x="714" y="205"/>
                </a:lnTo>
                <a:lnTo>
                  <a:pt x="720" y="208"/>
                </a:lnTo>
                <a:lnTo>
                  <a:pt x="724" y="210"/>
                </a:lnTo>
                <a:lnTo>
                  <a:pt x="724" y="211"/>
                </a:lnTo>
                <a:lnTo>
                  <a:pt x="723" y="213"/>
                </a:lnTo>
                <a:lnTo>
                  <a:pt x="722" y="213"/>
                </a:lnTo>
                <a:lnTo>
                  <a:pt x="719" y="213"/>
                </a:lnTo>
                <a:lnTo>
                  <a:pt x="706" y="211"/>
                </a:lnTo>
                <a:lnTo>
                  <a:pt x="693" y="213"/>
                </a:lnTo>
                <a:lnTo>
                  <a:pt x="680" y="215"/>
                </a:lnTo>
                <a:lnTo>
                  <a:pt x="667" y="219"/>
                </a:lnTo>
                <a:lnTo>
                  <a:pt x="663" y="220"/>
                </a:lnTo>
                <a:lnTo>
                  <a:pt x="662" y="220"/>
                </a:lnTo>
                <a:lnTo>
                  <a:pt x="663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7" y="815"/>
                </a:lnTo>
                <a:lnTo>
                  <a:pt x="602" y="812"/>
                </a:lnTo>
                <a:lnTo>
                  <a:pt x="608" y="808"/>
                </a:lnTo>
                <a:lnTo>
                  <a:pt x="624" y="806"/>
                </a:lnTo>
                <a:lnTo>
                  <a:pt x="641" y="803"/>
                </a:lnTo>
                <a:lnTo>
                  <a:pt x="656" y="798"/>
                </a:lnTo>
                <a:lnTo>
                  <a:pt x="672" y="793"/>
                </a:lnTo>
                <a:lnTo>
                  <a:pt x="676" y="791"/>
                </a:lnTo>
                <a:lnTo>
                  <a:pt x="679" y="791"/>
                </a:lnTo>
                <a:lnTo>
                  <a:pt x="680" y="793"/>
                </a:lnTo>
                <a:lnTo>
                  <a:pt x="680" y="797"/>
                </a:lnTo>
                <a:lnTo>
                  <a:pt x="679" y="812"/>
                </a:lnTo>
                <a:lnTo>
                  <a:pt x="676" y="824"/>
                </a:lnTo>
                <a:lnTo>
                  <a:pt x="674" y="834"/>
                </a:lnTo>
                <a:lnTo>
                  <a:pt x="670" y="839"/>
                </a:lnTo>
                <a:lnTo>
                  <a:pt x="670" y="822"/>
                </a:lnTo>
                <a:lnTo>
                  <a:pt x="670" y="805"/>
                </a:lnTo>
                <a:lnTo>
                  <a:pt x="669" y="805"/>
                </a:lnTo>
                <a:lnTo>
                  <a:pt x="667" y="805"/>
                </a:lnTo>
                <a:lnTo>
                  <a:pt x="666" y="817"/>
                </a:lnTo>
                <a:lnTo>
                  <a:pt x="663" y="827"/>
                </a:lnTo>
                <a:lnTo>
                  <a:pt x="661" y="835"/>
                </a:lnTo>
                <a:lnTo>
                  <a:pt x="658" y="840"/>
                </a:lnTo>
                <a:lnTo>
                  <a:pt x="658" y="825"/>
                </a:lnTo>
                <a:lnTo>
                  <a:pt x="660" y="808"/>
                </a:lnTo>
                <a:lnTo>
                  <a:pt x="658" y="808"/>
                </a:lnTo>
                <a:lnTo>
                  <a:pt x="656" y="808"/>
                </a:lnTo>
                <a:lnTo>
                  <a:pt x="653" y="824"/>
                </a:lnTo>
                <a:lnTo>
                  <a:pt x="650" y="840"/>
                </a:lnTo>
                <a:lnTo>
                  <a:pt x="651" y="826"/>
                </a:lnTo>
                <a:lnTo>
                  <a:pt x="651" y="812"/>
                </a:lnTo>
                <a:lnTo>
                  <a:pt x="651" y="810"/>
                </a:lnTo>
                <a:lnTo>
                  <a:pt x="651" y="808"/>
                </a:lnTo>
                <a:lnTo>
                  <a:pt x="650" y="808"/>
                </a:lnTo>
                <a:lnTo>
                  <a:pt x="648" y="810"/>
                </a:lnTo>
                <a:lnTo>
                  <a:pt x="645" y="830"/>
                </a:lnTo>
                <a:lnTo>
                  <a:pt x="641" y="845"/>
                </a:lnTo>
                <a:lnTo>
                  <a:pt x="636" y="855"/>
                </a:lnTo>
                <a:lnTo>
                  <a:pt x="632" y="860"/>
                </a:lnTo>
                <a:lnTo>
                  <a:pt x="634" y="845"/>
                </a:lnTo>
                <a:lnTo>
                  <a:pt x="637" y="834"/>
                </a:lnTo>
                <a:lnTo>
                  <a:pt x="637" y="822"/>
                </a:lnTo>
                <a:lnTo>
                  <a:pt x="637" y="814"/>
                </a:lnTo>
                <a:lnTo>
                  <a:pt x="636" y="812"/>
                </a:lnTo>
                <a:lnTo>
                  <a:pt x="634" y="812"/>
                </a:lnTo>
                <a:lnTo>
                  <a:pt x="633" y="824"/>
                </a:lnTo>
                <a:lnTo>
                  <a:pt x="631" y="836"/>
                </a:lnTo>
                <a:lnTo>
                  <a:pt x="628" y="846"/>
                </a:lnTo>
                <a:lnTo>
                  <a:pt x="624" y="856"/>
                </a:lnTo>
                <a:lnTo>
                  <a:pt x="623" y="853"/>
                </a:lnTo>
                <a:lnTo>
                  <a:pt x="622" y="848"/>
                </a:lnTo>
                <a:lnTo>
                  <a:pt x="623" y="844"/>
                </a:lnTo>
                <a:lnTo>
                  <a:pt x="624" y="838"/>
                </a:lnTo>
                <a:lnTo>
                  <a:pt x="627" y="826"/>
                </a:lnTo>
                <a:lnTo>
                  <a:pt x="627" y="815"/>
                </a:lnTo>
                <a:lnTo>
                  <a:pt x="627" y="815"/>
                </a:lnTo>
                <a:lnTo>
                  <a:pt x="626" y="815"/>
                </a:lnTo>
                <a:lnTo>
                  <a:pt x="624" y="820"/>
                </a:lnTo>
                <a:lnTo>
                  <a:pt x="621" y="834"/>
                </a:lnTo>
                <a:lnTo>
                  <a:pt x="617" y="848"/>
                </a:lnTo>
                <a:lnTo>
                  <a:pt x="614" y="854"/>
                </a:lnTo>
                <a:lnTo>
                  <a:pt x="613" y="853"/>
                </a:lnTo>
                <a:lnTo>
                  <a:pt x="612" y="850"/>
                </a:lnTo>
                <a:lnTo>
                  <a:pt x="613" y="845"/>
                </a:lnTo>
                <a:lnTo>
                  <a:pt x="615" y="839"/>
                </a:lnTo>
                <a:lnTo>
                  <a:pt x="617" y="827"/>
                </a:lnTo>
                <a:lnTo>
                  <a:pt x="617" y="816"/>
                </a:lnTo>
                <a:lnTo>
                  <a:pt x="617" y="817"/>
                </a:lnTo>
                <a:lnTo>
                  <a:pt x="615" y="817"/>
                </a:lnTo>
                <a:lnTo>
                  <a:pt x="610" y="834"/>
                </a:lnTo>
                <a:lnTo>
                  <a:pt x="604" y="846"/>
                </a:lnTo>
                <a:lnTo>
                  <a:pt x="605" y="831"/>
                </a:lnTo>
                <a:lnTo>
                  <a:pt x="607" y="817"/>
                </a:lnTo>
                <a:lnTo>
                  <a:pt x="602" y="827"/>
                </a:lnTo>
                <a:lnTo>
                  <a:pt x="598" y="838"/>
                </a:lnTo>
                <a:lnTo>
                  <a:pt x="598" y="830"/>
                </a:lnTo>
                <a:lnTo>
                  <a:pt x="599" y="821"/>
                </a:lnTo>
                <a:lnTo>
                  <a:pt x="594" y="822"/>
                </a:lnTo>
                <a:lnTo>
                  <a:pt x="589" y="825"/>
                </a:lnTo>
                <a:close/>
                <a:moveTo>
                  <a:pt x="685" y="800"/>
                </a:moveTo>
                <a:lnTo>
                  <a:pt x="685" y="798"/>
                </a:lnTo>
                <a:lnTo>
                  <a:pt x="686" y="796"/>
                </a:lnTo>
                <a:lnTo>
                  <a:pt x="687" y="796"/>
                </a:lnTo>
                <a:lnTo>
                  <a:pt x="689" y="796"/>
                </a:lnTo>
                <a:lnTo>
                  <a:pt x="690" y="796"/>
                </a:lnTo>
                <a:lnTo>
                  <a:pt x="690" y="797"/>
                </a:lnTo>
                <a:lnTo>
                  <a:pt x="690" y="800"/>
                </a:lnTo>
                <a:lnTo>
                  <a:pt x="690" y="802"/>
                </a:lnTo>
                <a:lnTo>
                  <a:pt x="687" y="806"/>
                </a:lnTo>
                <a:lnTo>
                  <a:pt x="686" y="811"/>
                </a:lnTo>
                <a:lnTo>
                  <a:pt x="685" y="811"/>
                </a:lnTo>
                <a:lnTo>
                  <a:pt x="684" y="811"/>
                </a:lnTo>
                <a:lnTo>
                  <a:pt x="685" y="806"/>
                </a:lnTo>
                <a:lnTo>
                  <a:pt x="685" y="800"/>
                </a:lnTo>
                <a:close/>
                <a:moveTo>
                  <a:pt x="682" y="826"/>
                </a:moveTo>
                <a:lnTo>
                  <a:pt x="684" y="827"/>
                </a:lnTo>
                <a:lnTo>
                  <a:pt x="684" y="831"/>
                </a:lnTo>
                <a:lnTo>
                  <a:pt x="684" y="834"/>
                </a:lnTo>
                <a:lnTo>
                  <a:pt x="682" y="835"/>
                </a:lnTo>
                <a:lnTo>
                  <a:pt x="682" y="834"/>
                </a:lnTo>
                <a:lnTo>
                  <a:pt x="681" y="831"/>
                </a:lnTo>
                <a:lnTo>
                  <a:pt x="682" y="827"/>
                </a:lnTo>
                <a:lnTo>
                  <a:pt x="682" y="826"/>
                </a:lnTo>
                <a:close/>
                <a:moveTo>
                  <a:pt x="686" y="817"/>
                </a:moveTo>
                <a:lnTo>
                  <a:pt x="687" y="817"/>
                </a:lnTo>
                <a:lnTo>
                  <a:pt x="687" y="820"/>
                </a:lnTo>
                <a:lnTo>
                  <a:pt x="687" y="821"/>
                </a:lnTo>
                <a:lnTo>
                  <a:pt x="686" y="822"/>
                </a:lnTo>
                <a:lnTo>
                  <a:pt x="684" y="821"/>
                </a:lnTo>
                <a:lnTo>
                  <a:pt x="684" y="820"/>
                </a:lnTo>
                <a:lnTo>
                  <a:pt x="684" y="817"/>
                </a:lnTo>
                <a:lnTo>
                  <a:pt x="686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90" y="788"/>
                </a:lnTo>
                <a:lnTo>
                  <a:pt x="687" y="790"/>
                </a:lnTo>
                <a:lnTo>
                  <a:pt x="686" y="788"/>
                </a:lnTo>
                <a:lnTo>
                  <a:pt x="685" y="784"/>
                </a:lnTo>
                <a:lnTo>
                  <a:pt x="685" y="781"/>
                </a:lnTo>
                <a:lnTo>
                  <a:pt x="685" y="778"/>
                </a:lnTo>
                <a:close/>
                <a:moveTo>
                  <a:pt x="676" y="759"/>
                </a:moveTo>
                <a:lnTo>
                  <a:pt x="679" y="763"/>
                </a:lnTo>
                <a:lnTo>
                  <a:pt x="681" y="767"/>
                </a:lnTo>
                <a:lnTo>
                  <a:pt x="681" y="771"/>
                </a:lnTo>
                <a:lnTo>
                  <a:pt x="681" y="774"/>
                </a:lnTo>
                <a:lnTo>
                  <a:pt x="680" y="778"/>
                </a:lnTo>
                <a:lnTo>
                  <a:pt x="679" y="782"/>
                </a:lnTo>
                <a:lnTo>
                  <a:pt x="677" y="782"/>
                </a:lnTo>
                <a:lnTo>
                  <a:pt x="676" y="783"/>
                </a:lnTo>
                <a:lnTo>
                  <a:pt x="676" y="782"/>
                </a:lnTo>
                <a:lnTo>
                  <a:pt x="676" y="781"/>
                </a:lnTo>
                <a:lnTo>
                  <a:pt x="675" y="772"/>
                </a:lnTo>
                <a:lnTo>
                  <a:pt x="671" y="760"/>
                </a:lnTo>
                <a:lnTo>
                  <a:pt x="670" y="759"/>
                </a:lnTo>
                <a:lnTo>
                  <a:pt x="671" y="758"/>
                </a:lnTo>
                <a:lnTo>
                  <a:pt x="674" y="758"/>
                </a:lnTo>
                <a:lnTo>
                  <a:pt x="676" y="759"/>
                </a:lnTo>
                <a:close/>
                <a:moveTo>
                  <a:pt x="628" y="748"/>
                </a:moveTo>
                <a:lnTo>
                  <a:pt x="629" y="745"/>
                </a:lnTo>
                <a:lnTo>
                  <a:pt x="629" y="744"/>
                </a:lnTo>
                <a:lnTo>
                  <a:pt x="631" y="744"/>
                </a:lnTo>
                <a:lnTo>
                  <a:pt x="632" y="745"/>
                </a:lnTo>
                <a:lnTo>
                  <a:pt x="633" y="747"/>
                </a:lnTo>
                <a:lnTo>
                  <a:pt x="634" y="750"/>
                </a:lnTo>
                <a:lnTo>
                  <a:pt x="633" y="755"/>
                </a:lnTo>
                <a:lnTo>
                  <a:pt x="633" y="760"/>
                </a:lnTo>
                <a:lnTo>
                  <a:pt x="632" y="760"/>
                </a:lnTo>
                <a:lnTo>
                  <a:pt x="631" y="760"/>
                </a:lnTo>
                <a:lnTo>
                  <a:pt x="629" y="759"/>
                </a:lnTo>
                <a:lnTo>
                  <a:pt x="628" y="757"/>
                </a:lnTo>
                <a:lnTo>
                  <a:pt x="628" y="752"/>
                </a:lnTo>
                <a:lnTo>
                  <a:pt x="628" y="748"/>
                </a:lnTo>
                <a:close/>
                <a:moveTo>
                  <a:pt x="607" y="781"/>
                </a:moveTo>
                <a:lnTo>
                  <a:pt x="603" y="783"/>
                </a:lnTo>
                <a:lnTo>
                  <a:pt x="603" y="786"/>
                </a:lnTo>
                <a:lnTo>
                  <a:pt x="604" y="787"/>
                </a:lnTo>
                <a:lnTo>
                  <a:pt x="607" y="788"/>
                </a:lnTo>
                <a:lnTo>
                  <a:pt x="608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8"/>
                </a:lnTo>
                <a:lnTo>
                  <a:pt x="610" y="792"/>
                </a:lnTo>
                <a:lnTo>
                  <a:pt x="612" y="793"/>
                </a:lnTo>
                <a:lnTo>
                  <a:pt x="614" y="792"/>
                </a:lnTo>
                <a:lnTo>
                  <a:pt x="614" y="788"/>
                </a:lnTo>
                <a:lnTo>
                  <a:pt x="614" y="787"/>
                </a:lnTo>
                <a:lnTo>
                  <a:pt x="614" y="787"/>
                </a:lnTo>
                <a:lnTo>
                  <a:pt x="618" y="786"/>
                </a:lnTo>
                <a:lnTo>
                  <a:pt x="621" y="786"/>
                </a:lnTo>
                <a:lnTo>
                  <a:pt x="621" y="792"/>
                </a:lnTo>
                <a:lnTo>
                  <a:pt x="621" y="798"/>
                </a:lnTo>
                <a:lnTo>
                  <a:pt x="617" y="798"/>
                </a:lnTo>
                <a:lnTo>
                  <a:pt x="614" y="800"/>
                </a:lnTo>
                <a:lnTo>
                  <a:pt x="613" y="798"/>
                </a:lnTo>
                <a:lnTo>
                  <a:pt x="612" y="797"/>
                </a:lnTo>
                <a:lnTo>
                  <a:pt x="610" y="798"/>
                </a:lnTo>
                <a:lnTo>
                  <a:pt x="609" y="800"/>
                </a:lnTo>
                <a:lnTo>
                  <a:pt x="609" y="801"/>
                </a:lnTo>
                <a:lnTo>
                  <a:pt x="610" y="801"/>
                </a:lnTo>
                <a:lnTo>
                  <a:pt x="610" y="802"/>
                </a:lnTo>
                <a:lnTo>
                  <a:pt x="613" y="803"/>
                </a:lnTo>
                <a:lnTo>
                  <a:pt x="619" y="802"/>
                </a:lnTo>
                <a:lnTo>
                  <a:pt x="634" y="800"/>
                </a:lnTo>
                <a:lnTo>
                  <a:pt x="650" y="796"/>
                </a:lnTo>
                <a:lnTo>
                  <a:pt x="656" y="795"/>
                </a:lnTo>
                <a:lnTo>
                  <a:pt x="660" y="793"/>
                </a:lnTo>
                <a:lnTo>
                  <a:pt x="663" y="792"/>
                </a:lnTo>
                <a:lnTo>
                  <a:pt x="666" y="791"/>
                </a:lnTo>
                <a:lnTo>
                  <a:pt x="669" y="787"/>
                </a:lnTo>
                <a:lnTo>
                  <a:pt x="670" y="784"/>
                </a:lnTo>
                <a:lnTo>
                  <a:pt x="670" y="779"/>
                </a:lnTo>
                <a:lnTo>
                  <a:pt x="670" y="774"/>
                </a:lnTo>
                <a:lnTo>
                  <a:pt x="669" y="769"/>
                </a:lnTo>
                <a:lnTo>
                  <a:pt x="670" y="766"/>
                </a:lnTo>
                <a:lnTo>
                  <a:pt x="669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2"/>
                </a:lnTo>
                <a:lnTo>
                  <a:pt x="655" y="762"/>
                </a:lnTo>
                <a:lnTo>
                  <a:pt x="658" y="759"/>
                </a:lnTo>
                <a:lnTo>
                  <a:pt x="661" y="758"/>
                </a:lnTo>
                <a:lnTo>
                  <a:pt x="665" y="755"/>
                </a:lnTo>
                <a:lnTo>
                  <a:pt x="667" y="753"/>
                </a:lnTo>
                <a:lnTo>
                  <a:pt x="666" y="752"/>
                </a:lnTo>
                <a:lnTo>
                  <a:pt x="662" y="752"/>
                </a:lnTo>
                <a:lnTo>
                  <a:pt x="656" y="750"/>
                </a:lnTo>
                <a:lnTo>
                  <a:pt x="648" y="750"/>
                </a:lnTo>
                <a:lnTo>
                  <a:pt x="655" y="749"/>
                </a:lnTo>
                <a:lnTo>
                  <a:pt x="660" y="748"/>
                </a:lnTo>
                <a:lnTo>
                  <a:pt x="661" y="747"/>
                </a:lnTo>
                <a:lnTo>
                  <a:pt x="662" y="745"/>
                </a:lnTo>
                <a:lnTo>
                  <a:pt x="662" y="743"/>
                </a:lnTo>
                <a:lnTo>
                  <a:pt x="658" y="742"/>
                </a:lnTo>
                <a:lnTo>
                  <a:pt x="653" y="740"/>
                </a:lnTo>
                <a:lnTo>
                  <a:pt x="647" y="740"/>
                </a:lnTo>
                <a:lnTo>
                  <a:pt x="652" y="739"/>
                </a:lnTo>
                <a:lnTo>
                  <a:pt x="656" y="738"/>
                </a:lnTo>
                <a:lnTo>
                  <a:pt x="658" y="737"/>
                </a:lnTo>
                <a:lnTo>
                  <a:pt x="658" y="735"/>
                </a:lnTo>
                <a:lnTo>
                  <a:pt x="660" y="734"/>
                </a:lnTo>
                <a:lnTo>
                  <a:pt x="658" y="733"/>
                </a:lnTo>
                <a:lnTo>
                  <a:pt x="655" y="730"/>
                </a:lnTo>
                <a:lnTo>
                  <a:pt x="648" y="729"/>
                </a:lnTo>
                <a:lnTo>
                  <a:pt x="650" y="726"/>
                </a:lnTo>
                <a:lnTo>
                  <a:pt x="651" y="724"/>
                </a:lnTo>
                <a:lnTo>
                  <a:pt x="650" y="723"/>
                </a:lnTo>
                <a:lnTo>
                  <a:pt x="647" y="721"/>
                </a:lnTo>
                <a:lnTo>
                  <a:pt x="645" y="719"/>
                </a:lnTo>
                <a:lnTo>
                  <a:pt x="642" y="718"/>
                </a:lnTo>
                <a:lnTo>
                  <a:pt x="642" y="718"/>
                </a:lnTo>
                <a:lnTo>
                  <a:pt x="641" y="718"/>
                </a:lnTo>
                <a:lnTo>
                  <a:pt x="641" y="720"/>
                </a:lnTo>
                <a:lnTo>
                  <a:pt x="641" y="723"/>
                </a:lnTo>
                <a:lnTo>
                  <a:pt x="641" y="729"/>
                </a:lnTo>
                <a:lnTo>
                  <a:pt x="642" y="744"/>
                </a:lnTo>
                <a:lnTo>
                  <a:pt x="643" y="758"/>
                </a:lnTo>
                <a:lnTo>
                  <a:pt x="643" y="764"/>
                </a:lnTo>
                <a:lnTo>
                  <a:pt x="643" y="768"/>
                </a:lnTo>
                <a:lnTo>
                  <a:pt x="643" y="771"/>
                </a:lnTo>
                <a:lnTo>
                  <a:pt x="641" y="773"/>
                </a:lnTo>
                <a:lnTo>
                  <a:pt x="638" y="774"/>
                </a:lnTo>
                <a:lnTo>
                  <a:pt x="622" y="778"/>
                </a:lnTo>
                <a:lnTo>
                  <a:pt x="607" y="781"/>
                </a:lnTo>
                <a:close/>
                <a:moveTo>
                  <a:pt x="631" y="764"/>
                </a:moveTo>
                <a:lnTo>
                  <a:pt x="633" y="766"/>
                </a:lnTo>
                <a:lnTo>
                  <a:pt x="634" y="767"/>
                </a:lnTo>
                <a:lnTo>
                  <a:pt x="633" y="769"/>
                </a:lnTo>
                <a:lnTo>
                  <a:pt x="631" y="771"/>
                </a:lnTo>
                <a:lnTo>
                  <a:pt x="629" y="769"/>
                </a:lnTo>
                <a:lnTo>
                  <a:pt x="628" y="767"/>
                </a:lnTo>
                <a:lnTo>
                  <a:pt x="629" y="766"/>
                </a:lnTo>
                <a:lnTo>
                  <a:pt x="631" y="764"/>
                </a:lnTo>
                <a:close/>
                <a:moveTo>
                  <a:pt x="656" y="778"/>
                </a:moveTo>
                <a:lnTo>
                  <a:pt x="657" y="778"/>
                </a:lnTo>
                <a:lnTo>
                  <a:pt x="657" y="779"/>
                </a:lnTo>
                <a:lnTo>
                  <a:pt x="657" y="781"/>
                </a:lnTo>
                <a:lnTo>
                  <a:pt x="656" y="781"/>
                </a:lnTo>
                <a:lnTo>
                  <a:pt x="656" y="781"/>
                </a:lnTo>
                <a:lnTo>
                  <a:pt x="655" y="779"/>
                </a:lnTo>
                <a:lnTo>
                  <a:pt x="656" y="778"/>
                </a:lnTo>
                <a:lnTo>
                  <a:pt x="656" y="778"/>
                </a:lnTo>
                <a:close/>
                <a:moveTo>
                  <a:pt x="653" y="769"/>
                </a:moveTo>
                <a:lnTo>
                  <a:pt x="657" y="769"/>
                </a:lnTo>
                <a:lnTo>
                  <a:pt x="658" y="771"/>
                </a:lnTo>
                <a:lnTo>
                  <a:pt x="658" y="773"/>
                </a:lnTo>
                <a:lnTo>
                  <a:pt x="655" y="774"/>
                </a:lnTo>
                <a:lnTo>
                  <a:pt x="652" y="774"/>
                </a:lnTo>
                <a:lnTo>
                  <a:pt x="650" y="772"/>
                </a:lnTo>
                <a:lnTo>
                  <a:pt x="651" y="771"/>
                </a:lnTo>
                <a:lnTo>
                  <a:pt x="653" y="769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6" y="797"/>
                </a:lnTo>
                <a:lnTo>
                  <a:pt x="626" y="791"/>
                </a:lnTo>
                <a:lnTo>
                  <a:pt x="626" y="784"/>
                </a:lnTo>
                <a:lnTo>
                  <a:pt x="624" y="784"/>
                </a:lnTo>
                <a:lnTo>
                  <a:pt x="622" y="786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2" y="795"/>
                </a:moveTo>
                <a:lnTo>
                  <a:pt x="633" y="795"/>
                </a:lnTo>
                <a:lnTo>
                  <a:pt x="634" y="795"/>
                </a:lnTo>
                <a:lnTo>
                  <a:pt x="634" y="788"/>
                </a:lnTo>
                <a:lnTo>
                  <a:pt x="634" y="782"/>
                </a:lnTo>
                <a:lnTo>
                  <a:pt x="632" y="783"/>
                </a:lnTo>
                <a:lnTo>
                  <a:pt x="628" y="783"/>
                </a:lnTo>
                <a:lnTo>
                  <a:pt x="629" y="790"/>
                </a:lnTo>
                <a:lnTo>
                  <a:pt x="632" y="795"/>
                </a:lnTo>
                <a:close/>
                <a:moveTo>
                  <a:pt x="639" y="792"/>
                </a:moveTo>
                <a:lnTo>
                  <a:pt x="639" y="792"/>
                </a:lnTo>
                <a:lnTo>
                  <a:pt x="641" y="791"/>
                </a:lnTo>
                <a:lnTo>
                  <a:pt x="641" y="786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9" y="792"/>
                </a:lnTo>
                <a:close/>
                <a:moveTo>
                  <a:pt x="645" y="790"/>
                </a:moveTo>
                <a:lnTo>
                  <a:pt x="646" y="790"/>
                </a:lnTo>
                <a:lnTo>
                  <a:pt x="647" y="790"/>
                </a:lnTo>
                <a:lnTo>
                  <a:pt x="650" y="786"/>
                </a:lnTo>
                <a:lnTo>
                  <a:pt x="650" y="783"/>
                </a:lnTo>
                <a:lnTo>
                  <a:pt x="650" y="782"/>
                </a:lnTo>
                <a:lnTo>
                  <a:pt x="646" y="781"/>
                </a:lnTo>
                <a:lnTo>
                  <a:pt x="646" y="781"/>
                </a:lnTo>
                <a:lnTo>
                  <a:pt x="645" y="781"/>
                </a:lnTo>
                <a:lnTo>
                  <a:pt x="645" y="784"/>
                </a:lnTo>
                <a:lnTo>
                  <a:pt x="645" y="790"/>
                </a:lnTo>
                <a:close/>
                <a:moveTo>
                  <a:pt x="559" y="701"/>
                </a:moveTo>
                <a:lnTo>
                  <a:pt x="555" y="704"/>
                </a:lnTo>
                <a:lnTo>
                  <a:pt x="555" y="706"/>
                </a:lnTo>
                <a:lnTo>
                  <a:pt x="556" y="709"/>
                </a:lnTo>
                <a:lnTo>
                  <a:pt x="561" y="709"/>
                </a:lnTo>
                <a:lnTo>
                  <a:pt x="557" y="714"/>
                </a:lnTo>
                <a:lnTo>
                  <a:pt x="556" y="716"/>
                </a:lnTo>
                <a:lnTo>
                  <a:pt x="556" y="720"/>
                </a:lnTo>
                <a:lnTo>
                  <a:pt x="560" y="721"/>
                </a:lnTo>
                <a:lnTo>
                  <a:pt x="552" y="731"/>
                </a:lnTo>
                <a:lnTo>
                  <a:pt x="550" y="737"/>
                </a:lnTo>
                <a:lnTo>
                  <a:pt x="551" y="738"/>
                </a:lnTo>
                <a:lnTo>
                  <a:pt x="552" y="738"/>
                </a:lnTo>
                <a:lnTo>
                  <a:pt x="555" y="738"/>
                </a:lnTo>
                <a:lnTo>
                  <a:pt x="559" y="735"/>
                </a:lnTo>
                <a:lnTo>
                  <a:pt x="551" y="745"/>
                </a:lnTo>
                <a:lnTo>
                  <a:pt x="549" y="752"/>
                </a:lnTo>
                <a:lnTo>
                  <a:pt x="550" y="753"/>
                </a:lnTo>
                <a:lnTo>
                  <a:pt x="551" y="754"/>
                </a:lnTo>
                <a:lnTo>
                  <a:pt x="554" y="753"/>
                </a:lnTo>
                <a:lnTo>
                  <a:pt x="556" y="753"/>
                </a:lnTo>
                <a:lnTo>
                  <a:pt x="550" y="762"/>
                </a:lnTo>
                <a:lnTo>
                  <a:pt x="547" y="767"/>
                </a:lnTo>
                <a:lnTo>
                  <a:pt x="547" y="769"/>
                </a:lnTo>
                <a:lnTo>
                  <a:pt x="550" y="769"/>
                </a:lnTo>
                <a:lnTo>
                  <a:pt x="546" y="777"/>
                </a:lnTo>
                <a:lnTo>
                  <a:pt x="544" y="783"/>
                </a:lnTo>
                <a:lnTo>
                  <a:pt x="545" y="784"/>
                </a:lnTo>
                <a:lnTo>
                  <a:pt x="545" y="786"/>
                </a:lnTo>
                <a:lnTo>
                  <a:pt x="547" y="787"/>
                </a:lnTo>
                <a:lnTo>
                  <a:pt x="550" y="787"/>
                </a:lnTo>
                <a:lnTo>
                  <a:pt x="545" y="790"/>
                </a:lnTo>
                <a:lnTo>
                  <a:pt x="541" y="792"/>
                </a:lnTo>
                <a:lnTo>
                  <a:pt x="538" y="798"/>
                </a:lnTo>
                <a:lnTo>
                  <a:pt x="537" y="805"/>
                </a:lnTo>
                <a:lnTo>
                  <a:pt x="532" y="812"/>
                </a:lnTo>
                <a:lnTo>
                  <a:pt x="525" y="821"/>
                </a:lnTo>
                <a:lnTo>
                  <a:pt x="522" y="825"/>
                </a:lnTo>
                <a:lnTo>
                  <a:pt x="521" y="829"/>
                </a:lnTo>
                <a:lnTo>
                  <a:pt x="522" y="830"/>
                </a:lnTo>
                <a:lnTo>
                  <a:pt x="523" y="832"/>
                </a:lnTo>
                <a:lnTo>
                  <a:pt x="527" y="834"/>
                </a:lnTo>
                <a:lnTo>
                  <a:pt x="531" y="836"/>
                </a:lnTo>
                <a:lnTo>
                  <a:pt x="536" y="840"/>
                </a:lnTo>
                <a:lnTo>
                  <a:pt x="540" y="846"/>
                </a:lnTo>
                <a:lnTo>
                  <a:pt x="544" y="855"/>
                </a:lnTo>
                <a:lnTo>
                  <a:pt x="547" y="867"/>
                </a:lnTo>
                <a:lnTo>
                  <a:pt x="550" y="872"/>
                </a:lnTo>
                <a:lnTo>
                  <a:pt x="552" y="874"/>
                </a:lnTo>
                <a:lnTo>
                  <a:pt x="556" y="874"/>
                </a:lnTo>
                <a:lnTo>
                  <a:pt x="561" y="873"/>
                </a:lnTo>
                <a:lnTo>
                  <a:pt x="571" y="870"/>
                </a:lnTo>
                <a:lnTo>
                  <a:pt x="580" y="869"/>
                </a:lnTo>
                <a:lnTo>
                  <a:pt x="584" y="869"/>
                </a:lnTo>
                <a:lnTo>
                  <a:pt x="588" y="868"/>
                </a:lnTo>
                <a:lnTo>
                  <a:pt x="589" y="867"/>
                </a:lnTo>
                <a:lnTo>
                  <a:pt x="590" y="864"/>
                </a:lnTo>
                <a:lnTo>
                  <a:pt x="589" y="861"/>
                </a:lnTo>
                <a:lnTo>
                  <a:pt x="588" y="859"/>
                </a:lnTo>
                <a:lnTo>
                  <a:pt x="584" y="856"/>
                </a:lnTo>
                <a:lnTo>
                  <a:pt x="580" y="855"/>
                </a:lnTo>
                <a:lnTo>
                  <a:pt x="580" y="853"/>
                </a:lnTo>
                <a:lnTo>
                  <a:pt x="578" y="850"/>
                </a:lnTo>
                <a:lnTo>
                  <a:pt x="574" y="850"/>
                </a:lnTo>
                <a:lnTo>
                  <a:pt x="570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1" y="844"/>
                </a:lnTo>
                <a:lnTo>
                  <a:pt x="569" y="843"/>
                </a:lnTo>
                <a:lnTo>
                  <a:pt x="566" y="843"/>
                </a:lnTo>
                <a:lnTo>
                  <a:pt x="567" y="841"/>
                </a:lnTo>
                <a:lnTo>
                  <a:pt x="567" y="839"/>
                </a:lnTo>
                <a:lnTo>
                  <a:pt x="565" y="839"/>
                </a:lnTo>
                <a:lnTo>
                  <a:pt x="559" y="841"/>
                </a:lnTo>
                <a:lnTo>
                  <a:pt x="557" y="840"/>
                </a:lnTo>
                <a:lnTo>
                  <a:pt x="557" y="839"/>
                </a:lnTo>
                <a:lnTo>
                  <a:pt x="561" y="838"/>
                </a:lnTo>
                <a:lnTo>
                  <a:pt x="564" y="835"/>
                </a:lnTo>
                <a:lnTo>
                  <a:pt x="565" y="832"/>
                </a:lnTo>
                <a:lnTo>
                  <a:pt x="566" y="830"/>
                </a:lnTo>
                <a:lnTo>
                  <a:pt x="557" y="832"/>
                </a:lnTo>
                <a:lnTo>
                  <a:pt x="549" y="835"/>
                </a:lnTo>
                <a:lnTo>
                  <a:pt x="551" y="832"/>
                </a:lnTo>
                <a:lnTo>
                  <a:pt x="554" y="830"/>
                </a:lnTo>
                <a:lnTo>
                  <a:pt x="555" y="827"/>
                </a:lnTo>
                <a:lnTo>
                  <a:pt x="555" y="825"/>
                </a:lnTo>
                <a:lnTo>
                  <a:pt x="550" y="826"/>
                </a:lnTo>
                <a:lnTo>
                  <a:pt x="544" y="827"/>
                </a:lnTo>
                <a:lnTo>
                  <a:pt x="551" y="821"/>
                </a:lnTo>
                <a:lnTo>
                  <a:pt x="557" y="816"/>
                </a:lnTo>
                <a:lnTo>
                  <a:pt x="560" y="811"/>
                </a:lnTo>
                <a:lnTo>
                  <a:pt x="560" y="808"/>
                </a:lnTo>
                <a:lnTo>
                  <a:pt x="554" y="811"/>
                </a:lnTo>
                <a:lnTo>
                  <a:pt x="547" y="812"/>
                </a:lnTo>
                <a:lnTo>
                  <a:pt x="554" y="807"/>
                </a:lnTo>
                <a:lnTo>
                  <a:pt x="559" y="802"/>
                </a:lnTo>
                <a:lnTo>
                  <a:pt x="561" y="797"/>
                </a:lnTo>
                <a:lnTo>
                  <a:pt x="562" y="795"/>
                </a:lnTo>
                <a:lnTo>
                  <a:pt x="556" y="797"/>
                </a:lnTo>
                <a:lnTo>
                  <a:pt x="551" y="798"/>
                </a:lnTo>
                <a:lnTo>
                  <a:pt x="552" y="796"/>
                </a:lnTo>
                <a:lnTo>
                  <a:pt x="555" y="793"/>
                </a:lnTo>
                <a:lnTo>
                  <a:pt x="560" y="791"/>
                </a:lnTo>
                <a:lnTo>
                  <a:pt x="566" y="788"/>
                </a:lnTo>
                <a:lnTo>
                  <a:pt x="571" y="786"/>
                </a:lnTo>
                <a:lnTo>
                  <a:pt x="574" y="782"/>
                </a:lnTo>
                <a:lnTo>
                  <a:pt x="576" y="777"/>
                </a:lnTo>
                <a:lnTo>
                  <a:pt x="576" y="772"/>
                </a:lnTo>
                <a:lnTo>
                  <a:pt x="567" y="777"/>
                </a:lnTo>
                <a:lnTo>
                  <a:pt x="559" y="781"/>
                </a:lnTo>
                <a:lnTo>
                  <a:pt x="569" y="772"/>
                </a:lnTo>
                <a:lnTo>
                  <a:pt x="578" y="763"/>
                </a:lnTo>
                <a:lnTo>
                  <a:pt x="584" y="755"/>
                </a:lnTo>
                <a:lnTo>
                  <a:pt x="588" y="749"/>
                </a:lnTo>
                <a:lnTo>
                  <a:pt x="586" y="748"/>
                </a:lnTo>
                <a:lnTo>
                  <a:pt x="584" y="748"/>
                </a:lnTo>
                <a:lnTo>
                  <a:pt x="581" y="749"/>
                </a:lnTo>
                <a:lnTo>
                  <a:pt x="578" y="752"/>
                </a:lnTo>
                <a:lnTo>
                  <a:pt x="566" y="759"/>
                </a:lnTo>
                <a:lnTo>
                  <a:pt x="554" y="769"/>
                </a:lnTo>
                <a:lnTo>
                  <a:pt x="554" y="768"/>
                </a:lnTo>
                <a:lnTo>
                  <a:pt x="554" y="766"/>
                </a:lnTo>
                <a:lnTo>
                  <a:pt x="566" y="757"/>
                </a:lnTo>
                <a:lnTo>
                  <a:pt x="578" y="747"/>
                </a:lnTo>
                <a:lnTo>
                  <a:pt x="586" y="735"/>
                </a:lnTo>
                <a:lnTo>
                  <a:pt x="595" y="724"/>
                </a:lnTo>
                <a:lnTo>
                  <a:pt x="578" y="737"/>
                </a:lnTo>
                <a:lnTo>
                  <a:pt x="561" y="750"/>
                </a:lnTo>
                <a:lnTo>
                  <a:pt x="576" y="731"/>
                </a:lnTo>
                <a:lnTo>
                  <a:pt x="591" y="714"/>
                </a:lnTo>
                <a:lnTo>
                  <a:pt x="591" y="713"/>
                </a:lnTo>
                <a:lnTo>
                  <a:pt x="589" y="711"/>
                </a:lnTo>
                <a:lnTo>
                  <a:pt x="586" y="713"/>
                </a:lnTo>
                <a:lnTo>
                  <a:pt x="584" y="714"/>
                </a:lnTo>
                <a:lnTo>
                  <a:pt x="575" y="721"/>
                </a:lnTo>
                <a:lnTo>
                  <a:pt x="564" y="731"/>
                </a:lnTo>
                <a:lnTo>
                  <a:pt x="565" y="730"/>
                </a:lnTo>
                <a:lnTo>
                  <a:pt x="565" y="728"/>
                </a:lnTo>
                <a:lnTo>
                  <a:pt x="573" y="719"/>
                </a:lnTo>
                <a:lnTo>
                  <a:pt x="581" y="711"/>
                </a:lnTo>
                <a:lnTo>
                  <a:pt x="589" y="705"/>
                </a:lnTo>
                <a:lnTo>
                  <a:pt x="597" y="699"/>
                </a:lnTo>
                <a:lnTo>
                  <a:pt x="602" y="691"/>
                </a:lnTo>
                <a:lnTo>
                  <a:pt x="607" y="683"/>
                </a:lnTo>
                <a:lnTo>
                  <a:pt x="607" y="681"/>
                </a:lnTo>
                <a:lnTo>
                  <a:pt x="607" y="681"/>
                </a:lnTo>
                <a:lnTo>
                  <a:pt x="604" y="682"/>
                </a:lnTo>
                <a:lnTo>
                  <a:pt x="602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9" y="691"/>
                </a:lnTo>
                <a:lnTo>
                  <a:pt x="602" y="677"/>
                </a:lnTo>
                <a:lnTo>
                  <a:pt x="608" y="670"/>
                </a:lnTo>
                <a:lnTo>
                  <a:pt x="608" y="667"/>
                </a:lnTo>
                <a:lnTo>
                  <a:pt x="609" y="665"/>
                </a:lnTo>
                <a:lnTo>
                  <a:pt x="607" y="665"/>
                </a:lnTo>
                <a:lnTo>
                  <a:pt x="603" y="667"/>
                </a:lnTo>
                <a:lnTo>
                  <a:pt x="597" y="672"/>
                </a:lnTo>
                <a:lnTo>
                  <a:pt x="590" y="677"/>
                </a:lnTo>
                <a:lnTo>
                  <a:pt x="575" y="691"/>
                </a:lnTo>
                <a:lnTo>
                  <a:pt x="559" y="701"/>
                </a:lnTo>
                <a:close/>
                <a:moveTo>
                  <a:pt x="512" y="860"/>
                </a:moveTo>
                <a:lnTo>
                  <a:pt x="511" y="858"/>
                </a:lnTo>
                <a:lnTo>
                  <a:pt x="509" y="855"/>
                </a:lnTo>
                <a:lnTo>
                  <a:pt x="509" y="854"/>
                </a:lnTo>
                <a:lnTo>
                  <a:pt x="511" y="851"/>
                </a:lnTo>
                <a:lnTo>
                  <a:pt x="512" y="850"/>
                </a:lnTo>
                <a:lnTo>
                  <a:pt x="514" y="849"/>
                </a:lnTo>
                <a:lnTo>
                  <a:pt x="516" y="849"/>
                </a:lnTo>
                <a:lnTo>
                  <a:pt x="518" y="850"/>
                </a:lnTo>
                <a:lnTo>
                  <a:pt x="527" y="856"/>
                </a:lnTo>
                <a:lnTo>
                  <a:pt x="537" y="864"/>
                </a:lnTo>
                <a:lnTo>
                  <a:pt x="538" y="865"/>
                </a:lnTo>
                <a:lnTo>
                  <a:pt x="540" y="868"/>
                </a:lnTo>
                <a:lnTo>
                  <a:pt x="540" y="869"/>
                </a:lnTo>
                <a:lnTo>
                  <a:pt x="538" y="872"/>
                </a:lnTo>
                <a:lnTo>
                  <a:pt x="537" y="873"/>
                </a:lnTo>
                <a:lnTo>
                  <a:pt x="536" y="873"/>
                </a:lnTo>
                <a:lnTo>
                  <a:pt x="535" y="873"/>
                </a:lnTo>
                <a:lnTo>
                  <a:pt x="533" y="873"/>
                </a:lnTo>
                <a:lnTo>
                  <a:pt x="522" y="867"/>
                </a:lnTo>
                <a:lnTo>
                  <a:pt x="512" y="860"/>
                </a:lnTo>
                <a:close/>
                <a:moveTo>
                  <a:pt x="520" y="848"/>
                </a:moveTo>
                <a:lnTo>
                  <a:pt x="518" y="846"/>
                </a:lnTo>
                <a:lnTo>
                  <a:pt x="517" y="844"/>
                </a:lnTo>
                <a:lnTo>
                  <a:pt x="517" y="841"/>
                </a:lnTo>
                <a:lnTo>
                  <a:pt x="518" y="840"/>
                </a:lnTo>
                <a:lnTo>
                  <a:pt x="520" y="839"/>
                </a:lnTo>
                <a:lnTo>
                  <a:pt x="522" y="838"/>
                </a:lnTo>
                <a:lnTo>
                  <a:pt x="525" y="838"/>
                </a:lnTo>
                <a:lnTo>
                  <a:pt x="526" y="838"/>
                </a:lnTo>
                <a:lnTo>
                  <a:pt x="531" y="843"/>
                </a:lnTo>
                <a:lnTo>
                  <a:pt x="536" y="849"/>
                </a:lnTo>
                <a:lnTo>
                  <a:pt x="538" y="851"/>
                </a:lnTo>
                <a:lnTo>
                  <a:pt x="538" y="855"/>
                </a:lnTo>
                <a:lnTo>
                  <a:pt x="536" y="856"/>
                </a:lnTo>
                <a:lnTo>
                  <a:pt x="533" y="855"/>
                </a:lnTo>
                <a:lnTo>
                  <a:pt x="526" y="851"/>
                </a:lnTo>
                <a:lnTo>
                  <a:pt x="520" y="848"/>
                </a:lnTo>
                <a:close/>
                <a:moveTo>
                  <a:pt x="561" y="887"/>
                </a:moveTo>
                <a:lnTo>
                  <a:pt x="557" y="885"/>
                </a:lnTo>
                <a:lnTo>
                  <a:pt x="556" y="887"/>
                </a:lnTo>
                <a:lnTo>
                  <a:pt x="555" y="888"/>
                </a:lnTo>
                <a:lnTo>
                  <a:pt x="556" y="891"/>
                </a:lnTo>
                <a:lnTo>
                  <a:pt x="570" y="899"/>
                </a:lnTo>
                <a:lnTo>
                  <a:pt x="584" y="907"/>
                </a:lnTo>
                <a:lnTo>
                  <a:pt x="591" y="911"/>
                </a:lnTo>
                <a:lnTo>
                  <a:pt x="599" y="912"/>
                </a:lnTo>
                <a:lnTo>
                  <a:pt x="605" y="913"/>
                </a:lnTo>
                <a:lnTo>
                  <a:pt x="613" y="913"/>
                </a:lnTo>
                <a:lnTo>
                  <a:pt x="618" y="912"/>
                </a:lnTo>
                <a:lnTo>
                  <a:pt x="621" y="911"/>
                </a:lnTo>
                <a:lnTo>
                  <a:pt x="619" y="908"/>
                </a:lnTo>
                <a:lnTo>
                  <a:pt x="614" y="907"/>
                </a:lnTo>
                <a:lnTo>
                  <a:pt x="602" y="903"/>
                </a:lnTo>
                <a:lnTo>
                  <a:pt x="589" y="899"/>
                </a:lnTo>
                <a:lnTo>
                  <a:pt x="575" y="893"/>
                </a:lnTo>
                <a:lnTo>
                  <a:pt x="561" y="887"/>
                </a:lnTo>
                <a:close/>
                <a:moveTo>
                  <a:pt x="566" y="885"/>
                </a:moveTo>
                <a:lnTo>
                  <a:pt x="565" y="883"/>
                </a:lnTo>
                <a:lnTo>
                  <a:pt x="565" y="880"/>
                </a:lnTo>
                <a:lnTo>
                  <a:pt x="565" y="878"/>
                </a:lnTo>
                <a:lnTo>
                  <a:pt x="569" y="875"/>
                </a:lnTo>
                <a:lnTo>
                  <a:pt x="580" y="875"/>
                </a:lnTo>
                <a:lnTo>
                  <a:pt x="591" y="874"/>
                </a:lnTo>
                <a:lnTo>
                  <a:pt x="595" y="874"/>
                </a:lnTo>
                <a:lnTo>
                  <a:pt x="598" y="875"/>
                </a:lnTo>
                <a:lnTo>
                  <a:pt x="600" y="878"/>
                </a:lnTo>
                <a:lnTo>
                  <a:pt x="604" y="882"/>
                </a:lnTo>
                <a:lnTo>
                  <a:pt x="609" y="888"/>
                </a:lnTo>
                <a:lnTo>
                  <a:pt x="614" y="894"/>
                </a:lnTo>
                <a:lnTo>
                  <a:pt x="617" y="898"/>
                </a:lnTo>
                <a:lnTo>
                  <a:pt x="615" y="901"/>
                </a:lnTo>
                <a:lnTo>
                  <a:pt x="614" y="903"/>
                </a:lnTo>
                <a:lnTo>
                  <a:pt x="610" y="903"/>
                </a:lnTo>
                <a:lnTo>
                  <a:pt x="599" y="899"/>
                </a:lnTo>
                <a:lnTo>
                  <a:pt x="588" y="896"/>
                </a:lnTo>
                <a:lnTo>
                  <a:pt x="578" y="891"/>
                </a:lnTo>
                <a:lnTo>
                  <a:pt x="566" y="885"/>
                </a:lnTo>
                <a:close/>
                <a:moveTo>
                  <a:pt x="426" y="654"/>
                </a:moveTo>
                <a:lnTo>
                  <a:pt x="420" y="670"/>
                </a:lnTo>
                <a:lnTo>
                  <a:pt x="413" y="689"/>
                </a:lnTo>
                <a:lnTo>
                  <a:pt x="407" y="715"/>
                </a:lnTo>
                <a:lnTo>
                  <a:pt x="403" y="749"/>
                </a:lnTo>
                <a:lnTo>
                  <a:pt x="401" y="767"/>
                </a:lnTo>
                <a:lnTo>
                  <a:pt x="400" y="784"/>
                </a:lnTo>
                <a:lnTo>
                  <a:pt x="400" y="802"/>
                </a:lnTo>
                <a:lnTo>
                  <a:pt x="402" y="820"/>
                </a:lnTo>
                <a:lnTo>
                  <a:pt x="405" y="827"/>
                </a:lnTo>
                <a:lnTo>
                  <a:pt x="408" y="832"/>
                </a:lnTo>
                <a:lnTo>
                  <a:pt x="412" y="835"/>
                </a:lnTo>
                <a:lnTo>
                  <a:pt x="416" y="836"/>
                </a:lnTo>
                <a:lnTo>
                  <a:pt x="431" y="834"/>
                </a:lnTo>
                <a:lnTo>
                  <a:pt x="464" y="829"/>
                </a:lnTo>
                <a:lnTo>
                  <a:pt x="497" y="824"/>
                </a:lnTo>
                <a:lnTo>
                  <a:pt x="512" y="821"/>
                </a:lnTo>
                <a:lnTo>
                  <a:pt x="517" y="819"/>
                </a:lnTo>
                <a:lnTo>
                  <a:pt x="522" y="816"/>
                </a:lnTo>
                <a:lnTo>
                  <a:pt x="523" y="814"/>
                </a:lnTo>
                <a:lnTo>
                  <a:pt x="523" y="812"/>
                </a:lnTo>
                <a:lnTo>
                  <a:pt x="525" y="810"/>
                </a:lnTo>
                <a:lnTo>
                  <a:pt x="523" y="807"/>
                </a:lnTo>
                <a:lnTo>
                  <a:pt x="521" y="803"/>
                </a:lnTo>
                <a:lnTo>
                  <a:pt x="520" y="800"/>
                </a:lnTo>
                <a:lnTo>
                  <a:pt x="518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6"/>
                </a:lnTo>
                <a:lnTo>
                  <a:pt x="507" y="812"/>
                </a:lnTo>
                <a:lnTo>
                  <a:pt x="504" y="805"/>
                </a:lnTo>
                <a:lnTo>
                  <a:pt x="502" y="798"/>
                </a:lnTo>
                <a:lnTo>
                  <a:pt x="499" y="806"/>
                </a:lnTo>
                <a:lnTo>
                  <a:pt x="497" y="815"/>
                </a:lnTo>
                <a:lnTo>
                  <a:pt x="494" y="808"/>
                </a:lnTo>
                <a:lnTo>
                  <a:pt x="490" y="802"/>
                </a:lnTo>
                <a:lnTo>
                  <a:pt x="489" y="808"/>
                </a:lnTo>
                <a:lnTo>
                  <a:pt x="488" y="815"/>
                </a:lnTo>
                <a:lnTo>
                  <a:pt x="487" y="810"/>
                </a:lnTo>
                <a:lnTo>
                  <a:pt x="484" y="803"/>
                </a:lnTo>
                <a:lnTo>
                  <a:pt x="483" y="811"/>
                </a:lnTo>
                <a:lnTo>
                  <a:pt x="480" y="817"/>
                </a:lnTo>
                <a:lnTo>
                  <a:pt x="479" y="811"/>
                </a:lnTo>
                <a:lnTo>
                  <a:pt x="477" y="805"/>
                </a:lnTo>
                <a:lnTo>
                  <a:pt x="474" y="812"/>
                </a:lnTo>
                <a:lnTo>
                  <a:pt x="473" y="820"/>
                </a:lnTo>
                <a:lnTo>
                  <a:pt x="470" y="814"/>
                </a:lnTo>
                <a:lnTo>
                  <a:pt x="468" y="806"/>
                </a:lnTo>
                <a:lnTo>
                  <a:pt x="465" y="811"/>
                </a:lnTo>
                <a:lnTo>
                  <a:pt x="464" y="816"/>
                </a:lnTo>
                <a:lnTo>
                  <a:pt x="461" y="812"/>
                </a:lnTo>
                <a:lnTo>
                  <a:pt x="459" y="807"/>
                </a:lnTo>
                <a:lnTo>
                  <a:pt x="458" y="812"/>
                </a:lnTo>
                <a:lnTo>
                  <a:pt x="455" y="816"/>
                </a:lnTo>
                <a:lnTo>
                  <a:pt x="454" y="812"/>
                </a:lnTo>
                <a:lnTo>
                  <a:pt x="451" y="808"/>
                </a:lnTo>
                <a:lnTo>
                  <a:pt x="448" y="808"/>
                </a:lnTo>
                <a:lnTo>
                  <a:pt x="445" y="807"/>
                </a:lnTo>
                <a:lnTo>
                  <a:pt x="441" y="808"/>
                </a:lnTo>
                <a:lnTo>
                  <a:pt x="437" y="808"/>
                </a:lnTo>
                <a:lnTo>
                  <a:pt x="436" y="811"/>
                </a:lnTo>
                <a:lnTo>
                  <a:pt x="436" y="812"/>
                </a:lnTo>
                <a:lnTo>
                  <a:pt x="435" y="811"/>
                </a:lnTo>
                <a:lnTo>
                  <a:pt x="434" y="808"/>
                </a:lnTo>
                <a:lnTo>
                  <a:pt x="422" y="807"/>
                </a:lnTo>
                <a:lnTo>
                  <a:pt x="411" y="805"/>
                </a:lnTo>
                <a:lnTo>
                  <a:pt x="416" y="802"/>
                </a:lnTo>
                <a:lnTo>
                  <a:pt x="420" y="800"/>
                </a:lnTo>
                <a:lnTo>
                  <a:pt x="420" y="798"/>
                </a:lnTo>
                <a:lnTo>
                  <a:pt x="418" y="797"/>
                </a:lnTo>
                <a:lnTo>
                  <a:pt x="415" y="796"/>
                </a:lnTo>
                <a:lnTo>
                  <a:pt x="411" y="796"/>
                </a:lnTo>
                <a:lnTo>
                  <a:pt x="416" y="792"/>
                </a:lnTo>
                <a:lnTo>
                  <a:pt x="421" y="790"/>
                </a:lnTo>
                <a:lnTo>
                  <a:pt x="416" y="788"/>
                </a:lnTo>
                <a:lnTo>
                  <a:pt x="411" y="787"/>
                </a:lnTo>
                <a:lnTo>
                  <a:pt x="416" y="784"/>
                </a:lnTo>
                <a:lnTo>
                  <a:pt x="420" y="782"/>
                </a:lnTo>
                <a:lnTo>
                  <a:pt x="420" y="779"/>
                </a:lnTo>
                <a:lnTo>
                  <a:pt x="418" y="777"/>
                </a:lnTo>
                <a:lnTo>
                  <a:pt x="415" y="776"/>
                </a:lnTo>
                <a:lnTo>
                  <a:pt x="410" y="773"/>
                </a:lnTo>
                <a:lnTo>
                  <a:pt x="415" y="772"/>
                </a:lnTo>
                <a:lnTo>
                  <a:pt x="420" y="769"/>
                </a:lnTo>
                <a:lnTo>
                  <a:pt x="420" y="768"/>
                </a:lnTo>
                <a:lnTo>
                  <a:pt x="420" y="767"/>
                </a:lnTo>
                <a:lnTo>
                  <a:pt x="415" y="767"/>
                </a:lnTo>
                <a:lnTo>
                  <a:pt x="410" y="766"/>
                </a:lnTo>
                <a:lnTo>
                  <a:pt x="416" y="763"/>
                </a:lnTo>
                <a:lnTo>
                  <a:pt x="421" y="760"/>
                </a:lnTo>
                <a:lnTo>
                  <a:pt x="421" y="759"/>
                </a:lnTo>
                <a:lnTo>
                  <a:pt x="420" y="757"/>
                </a:lnTo>
                <a:lnTo>
                  <a:pt x="416" y="755"/>
                </a:lnTo>
                <a:lnTo>
                  <a:pt x="412" y="754"/>
                </a:lnTo>
                <a:lnTo>
                  <a:pt x="416" y="753"/>
                </a:lnTo>
                <a:lnTo>
                  <a:pt x="421" y="752"/>
                </a:lnTo>
                <a:lnTo>
                  <a:pt x="420" y="749"/>
                </a:lnTo>
                <a:lnTo>
                  <a:pt x="420" y="747"/>
                </a:lnTo>
                <a:lnTo>
                  <a:pt x="417" y="745"/>
                </a:lnTo>
                <a:lnTo>
                  <a:pt x="413" y="743"/>
                </a:lnTo>
                <a:lnTo>
                  <a:pt x="417" y="742"/>
                </a:lnTo>
                <a:lnTo>
                  <a:pt x="421" y="740"/>
                </a:lnTo>
                <a:lnTo>
                  <a:pt x="417" y="738"/>
                </a:lnTo>
                <a:lnTo>
                  <a:pt x="413" y="734"/>
                </a:lnTo>
                <a:lnTo>
                  <a:pt x="418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6"/>
                </a:lnTo>
                <a:lnTo>
                  <a:pt x="420" y="725"/>
                </a:lnTo>
                <a:lnTo>
                  <a:pt x="416" y="724"/>
                </a:lnTo>
                <a:lnTo>
                  <a:pt x="421" y="721"/>
                </a:lnTo>
                <a:lnTo>
                  <a:pt x="426" y="719"/>
                </a:lnTo>
                <a:lnTo>
                  <a:pt x="425" y="718"/>
                </a:lnTo>
                <a:lnTo>
                  <a:pt x="424" y="715"/>
                </a:lnTo>
                <a:lnTo>
                  <a:pt x="421" y="714"/>
                </a:lnTo>
                <a:lnTo>
                  <a:pt x="416" y="713"/>
                </a:lnTo>
                <a:lnTo>
                  <a:pt x="421" y="710"/>
                </a:lnTo>
                <a:lnTo>
                  <a:pt x="426" y="709"/>
                </a:lnTo>
                <a:lnTo>
                  <a:pt x="422" y="706"/>
                </a:lnTo>
                <a:lnTo>
                  <a:pt x="418" y="704"/>
                </a:lnTo>
                <a:lnTo>
                  <a:pt x="422" y="701"/>
                </a:lnTo>
                <a:lnTo>
                  <a:pt x="427" y="700"/>
                </a:lnTo>
                <a:lnTo>
                  <a:pt x="424" y="699"/>
                </a:lnTo>
                <a:lnTo>
                  <a:pt x="420" y="697"/>
                </a:lnTo>
                <a:lnTo>
                  <a:pt x="425" y="695"/>
                </a:lnTo>
                <a:lnTo>
                  <a:pt x="429" y="692"/>
                </a:lnTo>
                <a:lnTo>
                  <a:pt x="429" y="691"/>
                </a:lnTo>
                <a:lnTo>
                  <a:pt x="427" y="690"/>
                </a:lnTo>
                <a:lnTo>
                  <a:pt x="425" y="689"/>
                </a:lnTo>
                <a:lnTo>
                  <a:pt x="420" y="687"/>
                </a:lnTo>
                <a:lnTo>
                  <a:pt x="425" y="686"/>
                </a:lnTo>
                <a:lnTo>
                  <a:pt x="430" y="683"/>
                </a:lnTo>
                <a:lnTo>
                  <a:pt x="430" y="682"/>
                </a:lnTo>
                <a:lnTo>
                  <a:pt x="431" y="680"/>
                </a:lnTo>
                <a:lnTo>
                  <a:pt x="426" y="681"/>
                </a:lnTo>
                <a:lnTo>
                  <a:pt x="421" y="681"/>
                </a:lnTo>
                <a:lnTo>
                  <a:pt x="424" y="680"/>
                </a:lnTo>
                <a:lnTo>
                  <a:pt x="426" y="677"/>
                </a:lnTo>
                <a:lnTo>
                  <a:pt x="424" y="675"/>
                </a:lnTo>
                <a:lnTo>
                  <a:pt x="420" y="672"/>
                </a:lnTo>
                <a:lnTo>
                  <a:pt x="427" y="671"/>
                </a:lnTo>
                <a:lnTo>
                  <a:pt x="434" y="670"/>
                </a:lnTo>
                <a:lnTo>
                  <a:pt x="435" y="668"/>
                </a:lnTo>
                <a:lnTo>
                  <a:pt x="435" y="667"/>
                </a:lnTo>
                <a:lnTo>
                  <a:pt x="430" y="666"/>
                </a:lnTo>
                <a:lnTo>
                  <a:pt x="426" y="665"/>
                </a:lnTo>
                <a:lnTo>
                  <a:pt x="430" y="662"/>
                </a:lnTo>
                <a:lnTo>
                  <a:pt x="434" y="659"/>
                </a:lnTo>
                <a:lnTo>
                  <a:pt x="432" y="657"/>
                </a:lnTo>
                <a:lnTo>
                  <a:pt x="430" y="656"/>
                </a:lnTo>
                <a:lnTo>
                  <a:pt x="429" y="654"/>
                </a:lnTo>
                <a:lnTo>
                  <a:pt x="426" y="654"/>
                </a:lnTo>
                <a:close/>
                <a:moveTo>
                  <a:pt x="440" y="668"/>
                </a:moveTo>
                <a:lnTo>
                  <a:pt x="441" y="668"/>
                </a:lnTo>
                <a:lnTo>
                  <a:pt x="442" y="667"/>
                </a:lnTo>
                <a:lnTo>
                  <a:pt x="437" y="701"/>
                </a:lnTo>
                <a:lnTo>
                  <a:pt x="434" y="734"/>
                </a:lnTo>
                <a:lnTo>
                  <a:pt x="434" y="750"/>
                </a:lnTo>
                <a:lnTo>
                  <a:pt x="434" y="766"/>
                </a:lnTo>
                <a:lnTo>
                  <a:pt x="435" y="781"/>
                </a:lnTo>
                <a:lnTo>
                  <a:pt x="436" y="796"/>
                </a:lnTo>
                <a:lnTo>
                  <a:pt x="436" y="773"/>
                </a:lnTo>
                <a:lnTo>
                  <a:pt x="436" y="750"/>
                </a:lnTo>
                <a:lnTo>
                  <a:pt x="437" y="729"/>
                </a:lnTo>
                <a:lnTo>
                  <a:pt x="439" y="709"/>
                </a:lnTo>
                <a:lnTo>
                  <a:pt x="441" y="691"/>
                </a:lnTo>
                <a:lnTo>
                  <a:pt x="445" y="677"/>
                </a:lnTo>
                <a:lnTo>
                  <a:pt x="449" y="666"/>
                </a:lnTo>
                <a:lnTo>
                  <a:pt x="453" y="659"/>
                </a:lnTo>
                <a:lnTo>
                  <a:pt x="454" y="662"/>
                </a:lnTo>
                <a:lnTo>
                  <a:pt x="454" y="663"/>
                </a:lnTo>
                <a:lnTo>
                  <a:pt x="450" y="682"/>
                </a:lnTo>
                <a:lnTo>
                  <a:pt x="446" y="700"/>
                </a:lnTo>
                <a:lnTo>
                  <a:pt x="444" y="716"/>
                </a:lnTo>
                <a:lnTo>
                  <a:pt x="442" y="733"/>
                </a:lnTo>
                <a:lnTo>
                  <a:pt x="442" y="749"/>
                </a:lnTo>
                <a:lnTo>
                  <a:pt x="444" y="766"/>
                </a:lnTo>
                <a:lnTo>
                  <a:pt x="446" y="781"/>
                </a:lnTo>
                <a:lnTo>
                  <a:pt x="449" y="796"/>
                </a:lnTo>
                <a:lnTo>
                  <a:pt x="448" y="772"/>
                </a:lnTo>
                <a:lnTo>
                  <a:pt x="446" y="750"/>
                </a:lnTo>
                <a:lnTo>
                  <a:pt x="446" y="731"/>
                </a:lnTo>
                <a:lnTo>
                  <a:pt x="448" y="715"/>
                </a:lnTo>
                <a:lnTo>
                  <a:pt x="450" y="701"/>
                </a:lnTo>
                <a:lnTo>
                  <a:pt x="453" y="689"/>
                </a:lnTo>
                <a:lnTo>
                  <a:pt x="455" y="678"/>
                </a:lnTo>
                <a:lnTo>
                  <a:pt x="460" y="670"/>
                </a:lnTo>
                <a:lnTo>
                  <a:pt x="460" y="673"/>
                </a:lnTo>
                <a:lnTo>
                  <a:pt x="460" y="676"/>
                </a:lnTo>
                <a:lnTo>
                  <a:pt x="456" y="694"/>
                </a:lnTo>
                <a:lnTo>
                  <a:pt x="454" y="710"/>
                </a:lnTo>
                <a:lnTo>
                  <a:pt x="453" y="725"/>
                </a:lnTo>
                <a:lnTo>
                  <a:pt x="453" y="740"/>
                </a:lnTo>
                <a:lnTo>
                  <a:pt x="453" y="754"/>
                </a:lnTo>
                <a:lnTo>
                  <a:pt x="454" y="767"/>
                </a:lnTo>
                <a:lnTo>
                  <a:pt x="455" y="779"/>
                </a:lnTo>
                <a:lnTo>
                  <a:pt x="458" y="792"/>
                </a:lnTo>
                <a:lnTo>
                  <a:pt x="460" y="791"/>
                </a:lnTo>
                <a:lnTo>
                  <a:pt x="461" y="790"/>
                </a:lnTo>
                <a:lnTo>
                  <a:pt x="459" y="772"/>
                </a:lnTo>
                <a:lnTo>
                  <a:pt x="458" y="755"/>
                </a:lnTo>
                <a:lnTo>
                  <a:pt x="458" y="739"/>
                </a:lnTo>
                <a:lnTo>
                  <a:pt x="459" y="724"/>
                </a:lnTo>
                <a:lnTo>
                  <a:pt x="461" y="694"/>
                </a:lnTo>
                <a:lnTo>
                  <a:pt x="466" y="665"/>
                </a:lnTo>
                <a:lnTo>
                  <a:pt x="468" y="666"/>
                </a:lnTo>
                <a:lnTo>
                  <a:pt x="470" y="666"/>
                </a:lnTo>
                <a:lnTo>
                  <a:pt x="468" y="683"/>
                </a:lnTo>
                <a:lnTo>
                  <a:pt x="465" y="701"/>
                </a:lnTo>
                <a:lnTo>
                  <a:pt x="464" y="718"/>
                </a:lnTo>
                <a:lnTo>
                  <a:pt x="464" y="733"/>
                </a:lnTo>
                <a:lnTo>
                  <a:pt x="464" y="748"/>
                </a:lnTo>
                <a:lnTo>
                  <a:pt x="464" y="762"/>
                </a:lnTo>
                <a:lnTo>
                  <a:pt x="465" y="776"/>
                </a:lnTo>
                <a:lnTo>
                  <a:pt x="468" y="790"/>
                </a:lnTo>
                <a:lnTo>
                  <a:pt x="469" y="788"/>
                </a:lnTo>
                <a:lnTo>
                  <a:pt x="470" y="787"/>
                </a:lnTo>
                <a:lnTo>
                  <a:pt x="468" y="752"/>
                </a:lnTo>
                <a:lnTo>
                  <a:pt x="468" y="720"/>
                </a:lnTo>
                <a:lnTo>
                  <a:pt x="468" y="706"/>
                </a:lnTo>
                <a:lnTo>
                  <a:pt x="469" y="694"/>
                </a:lnTo>
                <a:lnTo>
                  <a:pt x="472" y="681"/>
                </a:lnTo>
                <a:lnTo>
                  <a:pt x="474" y="668"/>
                </a:lnTo>
                <a:lnTo>
                  <a:pt x="475" y="668"/>
                </a:lnTo>
                <a:lnTo>
                  <a:pt x="478" y="668"/>
                </a:lnTo>
                <a:lnTo>
                  <a:pt x="474" y="704"/>
                </a:lnTo>
                <a:lnTo>
                  <a:pt x="472" y="735"/>
                </a:lnTo>
                <a:lnTo>
                  <a:pt x="472" y="749"/>
                </a:lnTo>
                <a:lnTo>
                  <a:pt x="473" y="763"/>
                </a:lnTo>
                <a:lnTo>
                  <a:pt x="474" y="776"/>
                </a:lnTo>
                <a:lnTo>
                  <a:pt x="477" y="788"/>
                </a:lnTo>
                <a:lnTo>
                  <a:pt x="478" y="787"/>
                </a:lnTo>
                <a:lnTo>
                  <a:pt x="479" y="787"/>
                </a:lnTo>
                <a:lnTo>
                  <a:pt x="477" y="750"/>
                </a:lnTo>
                <a:lnTo>
                  <a:pt x="477" y="718"/>
                </a:lnTo>
                <a:lnTo>
                  <a:pt x="479" y="691"/>
                </a:lnTo>
                <a:lnTo>
                  <a:pt x="483" y="667"/>
                </a:lnTo>
                <a:lnTo>
                  <a:pt x="484" y="668"/>
                </a:lnTo>
                <a:lnTo>
                  <a:pt x="485" y="670"/>
                </a:lnTo>
                <a:lnTo>
                  <a:pt x="483" y="701"/>
                </a:lnTo>
                <a:lnTo>
                  <a:pt x="483" y="730"/>
                </a:lnTo>
                <a:lnTo>
                  <a:pt x="483" y="758"/>
                </a:lnTo>
                <a:lnTo>
                  <a:pt x="485" y="786"/>
                </a:lnTo>
                <a:lnTo>
                  <a:pt x="487" y="784"/>
                </a:lnTo>
                <a:lnTo>
                  <a:pt x="488" y="784"/>
                </a:lnTo>
                <a:lnTo>
                  <a:pt x="488" y="752"/>
                </a:lnTo>
                <a:lnTo>
                  <a:pt x="487" y="721"/>
                </a:lnTo>
                <a:lnTo>
                  <a:pt x="488" y="696"/>
                </a:lnTo>
                <a:lnTo>
                  <a:pt x="490" y="675"/>
                </a:lnTo>
                <a:lnTo>
                  <a:pt x="492" y="672"/>
                </a:lnTo>
                <a:lnTo>
                  <a:pt x="493" y="670"/>
                </a:lnTo>
                <a:lnTo>
                  <a:pt x="492" y="696"/>
                </a:lnTo>
                <a:lnTo>
                  <a:pt x="490" y="724"/>
                </a:lnTo>
                <a:lnTo>
                  <a:pt x="492" y="754"/>
                </a:lnTo>
                <a:lnTo>
                  <a:pt x="496" y="784"/>
                </a:lnTo>
                <a:lnTo>
                  <a:pt x="497" y="784"/>
                </a:lnTo>
                <a:lnTo>
                  <a:pt x="498" y="784"/>
                </a:lnTo>
                <a:lnTo>
                  <a:pt x="496" y="749"/>
                </a:lnTo>
                <a:lnTo>
                  <a:pt x="494" y="718"/>
                </a:lnTo>
                <a:lnTo>
                  <a:pt x="497" y="690"/>
                </a:lnTo>
                <a:lnTo>
                  <a:pt x="499" y="666"/>
                </a:lnTo>
                <a:lnTo>
                  <a:pt x="501" y="667"/>
                </a:lnTo>
                <a:lnTo>
                  <a:pt x="502" y="667"/>
                </a:lnTo>
                <a:lnTo>
                  <a:pt x="501" y="697"/>
                </a:lnTo>
                <a:lnTo>
                  <a:pt x="501" y="726"/>
                </a:lnTo>
                <a:lnTo>
                  <a:pt x="501" y="755"/>
                </a:lnTo>
                <a:lnTo>
                  <a:pt x="503" y="786"/>
                </a:lnTo>
                <a:lnTo>
                  <a:pt x="504" y="784"/>
                </a:lnTo>
                <a:lnTo>
                  <a:pt x="506" y="784"/>
                </a:lnTo>
                <a:lnTo>
                  <a:pt x="504" y="747"/>
                </a:lnTo>
                <a:lnTo>
                  <a:pt x="504" y="715"/>
                </a:lnTo>
                <a:lnTo>
                  <a:pt x="507" y="689"/>
                </a:lnTo>
                <a:lnTo>
                  <a:pt x="511" y="668"/>
                </a:lnTo>
                <a:lnTo>
                  <a:pt x="512" y="668"/>
                </a:lnTo>
                <a:lnTo>
                  <a:pt x="513" y="668"/>
                </a:lnTo>
                <a:lnTo>
                  <a:pt x="514" y="670"/>
                </a:lnTo>
                <a:lnTo>
                  <a:pt x="514" y="671"/>
                </a:lnTo>
                <a:lnTo>
                  <a:pt x="513" y="676"/>
                </a:lnTo>
                <a:lnTo>
                  <a:pt x="511" y="681"/>
                </a:lnTo>
                <a:lnTo>
                  <a:pt x="509" y="706"/>
                </a:lnTo>
                <a:lnTo>
                  <a:pt x="508" y="731"/>
                </a:lnTo>
                <a:lnTo>
                  <a:pt x="508" y="757"/>
                </a:lnTo>
                <a:lnTo>
                  <a:pt x="511" y="784"/>
                </a:lnTo>
                <a:lnTo>
                  <a:pt x="513" y="784"/>
                </a:lnTo>
                <a:lnTo>
                  <a:pt x="514" y="784"/>
                </a:lnTo>
                <a:lnTo>
                  <a:pt x="513" y="748"/>
                </a:lnTo>
                <a:lnTo>
                  <a:pt x="513" y="719"/>
                </a:lnTo>
                <a:lnTo>
                  <a:pt x="516" y="694"/>
                </a:lnTo>
                <a:lnTo>
                  <a:pt x="520" y="670"/>
                </a:lnTo>
                <a:lnTo>
                  <a:pt x="522" y="670"/>
                </a:lnTo>
                <a:lnTo>
                  <a:pt x="525" y="671"/>
                </a:lnTo>
                <a:lnTo>
                  <a:pt x="525" y="673"/>
                </a:lnTo>
                <a:lnTo>
                  <a:pt x="522" y="678"/>
                </a:lnTo>
                <a:lnTo>
                  <a:pt x="520" y="705"/>
                </a:lnTo>
                <a:lnTo>
                  <a:pt x="518" y="730"/>
                </a:lnTo>
                <a:lnTo>
                  <a:pt x="517" y="755"/>
                </a:lnTo>
                <a:lnTo>
                  <a:pt x="520" y="784"/>
                </a:lnTo>
                <a:lnTo>
                  <a:pt x="522" y="784"/>
                </a:lnTo>
                <a:lnTo>
                  <a:pt x="523" y="784"/>
                </a:lnTo>
                <a:lnTo>
                  <a:pt x="527" y="786"/>
                </a:lnTo>
                <a:lnTo>
                  <a:pt x="528" y="787"/>
                </a:lnTo>
                <a:lnTo>
                  <a:pt x="527" y="790"/>
                </a:lnTo>
                <a:lnTo>
                  <a:pt x="525" y="791"/>
                </a:lnTo>
                <a:lnTo>
                  <a:pt x="501" y="795"/>
                </a:lnTo>
                <a:lnTo>
                  <a:pt x="478" y="800"/>
                </a:lnTo>
                <a:lnTo>
                  <a:pt x="456" y="802"/>
                </a:lnTo>
                <a:lnTo>
                  <a:pt x="434" y="805"/>
                </a:lnTo>
                <a:lnTo>
                  <a:pt x="430" y="805"/>
                </a:lnTo>
                <a:lnTo>
                  <a:pt x="427" y="802"/>
                </a:lnTo>
                <a:lnTo>
                  <a:pt x="426" y="798"/>
                </a:lnTo>
                <a:lnTo>
                  <a:pt x="426" y="793"/>
                </a:lnTo>
                <a:lnTo>
                  <a:pt x="426" y="777"/>
                </a:lnTo>
                <a:lnTo>
                  <a:pt x="426" y="760"/>
                </a:lnTo>
                <a:lnTo>
                  <a:pt x="427" y="744"/>
                </a:lnTo>
                <a:lnTo>
                  <a:pt x="429" y="728"/>
                </a:lnTo>
                <a:lnTo>
                  <a:pt x="434" y="697"/>
                </a:lnTo>
                <a:lnTo>
                  <a:pt x="440" y="668"/>
                </a:lnTo>
                <a:close/>
                <a:moveTo>
                  <a:pt x="546" y="695"/>
                </a:moveTo>
                <a:lnTo>
                  <a:pt x="549" y="685"/>
                </a:lnTo>
                <a:lnTo>
                  <a:pt x="550" y="676"/>
                </a:lnTo>
                <a:lnTo>
                  <a:pt x="554" y="675"/>
                </a:lnTo>
                <a:lnTo>
                  <a:pt x="555" y="675"/>
                </a:lnTo>
                <a:lnTo>
                  <a:pt x="556" y="676"/>
                </a:lnTo>
                <a:lnTo>
                  <a:pt x="556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5"/>
                </a:lnTo>
                <a:close/>
                <a:moveTo>
                  <a:pt x="540" y="675"/>
                </a:moveTo>
                <a:lnTo>
                  <a:pt x="537" y="696"/>
                </a:lnTo>
                <a:lnTo>
                  <a:pt x="535" y="716"/>
                </a:lnTo>
                <a:lnTo>
                  <a:pt x="533" y="737"/>
                </a:lnTo>
                <a:lnTo>
                  <a:pt x="532" y="759"/>
                </a:lnTo>
                <a:lnTo>
                  <a:pt x="533" y="762"/>
                </a:lnTo>
                <a:lnTo>
                  <a:pt x="535" y="764"/>
                </a:lnTo>
                <a:lnTo>
                  <a:pt x="536" y="739"/>
                </a:lnTo>
                <a:lnTo>
                  <a:pt x="538" y="716"/>
                </a:lnTo>
                <a:lnTo>
                  <a:pt x="541" y="696"/>
                </a:lnTo>
                <a:lnTo>
                  <a:pt x="545" y="676"/>
                </a:lnTo>
                <a:lnTo>
                  <a:pt x="545" y="672"/>
                </a:lnTo>
                <a:lnTo>
                  <a:pt x="544" y="671"/>
                </a:lnTo>
                <a:lnTo>
                  <a:pt x="541" y="671"/>
                </a:lnTo>
                <a:lnTo>
                  <a:pt x="540" y="675"/>
                </a:lnTo>
                <a:close/>
                <a:moveTo>
                  <a:pt x="530" y="672"/>
                </a:moveTo>
                <a:lnTo>
                  <a:pt x="531" y="671"/>
                </a:lnTo>
                <a:lnTo>
                  <a:pt x="533" y="671"/>
                </a:lnTo>
                <a:lnTo>
                  <a:pt x="533" y="672"/>
                </a:lnTo>
                <a:lnTo>
                  <a:pt x="535" y="675"/>
                </a:lnTo>
                <a:lnTo>
                  <a:pt x="531" y="696"/>
                </a:lnTo>
                <a:lnTo>
                  <a:pt x="528" y="719"/>
                </a:lnTo>
                <a:lnTo>
                  <a:pt x="526" y="744"/>
                </a:lnTo>
                <a:lnTo>
                  <a:pt x="525" y="772"/>
                </a:lnTo>
                <a:lnTo>
                  <a:pt x="525" y="772"/>
                </a:lnTo>
                <a:lnTo>
                  <a:pt x="523" y="772"/>
                </a:lnTo>
                <a:lnTo>
                  <a:pt x="522" y="745"/>
                </a:lnTo>
                <a:lnTo>
                  <a:pt x="523" y="720"/>
                </a:lnTo>
                <a:lnTo>
                  <a:pt x="526" y="696"/>
                </a:lnTo>
                <a:lnTo>
                  <a:pt x="530" y="672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7" y="868"/>
                </a:lnTo>
                <a:lnTo>
                  <a:pt x="398" y="859"/>
                </a:lnTo>
                <a:lnTo>
                  <a:pt x="401" y="851"/>
                </a:lnTo>
                <a:lnTo>
                  <a:pt x="402" y="848"/>
                </a:lnTo>
                <a:lnTo>
                  <a:pt x="405" y="845"/>
                </a:lnTo>
                <a:lnTo>
                  <a:pt x="408" y="844"/>
                </a:lnTo>
                <a:lnTo>
                  <a:pt x="413" y="843"/>
                </a:lnTo>
                <a:lnTo>
                  <a:pt x="427" y="841"/>
                </a:lnTo>
                <a:lnTo>
                  <a:pt x="456" y="836"/>
                </a:lnTo>
                <a:lnTo>
                  <a:pt x="487" y="832"/>
                </a:lnTo>
                <a:lnTo>
                  <a:pt x="501" y="830"/>
                </a:lnTo>
                <a:lnTo>
                  <a:pt x="503" y="830"/>
                </a:lnTo>
                <a:lnTo>
                  <a:pt x="504" y="831"/>
                </a:lnTo>
                <a:lnTo>
                  <a:pt x="504" y="834"/>
                </a:lnTo>
                <a:lnTo>
                  <a:pt x="504" y="838"/>
                </a:lnTo>
                <a:lnTo>
                  <a:pt x="502" y="850"/>
                </a:lnTo>
                <a:lnTo>
                  <a:pt x="498" y="860"/>
                </a:lnTo>
                <a:lnTo>
                  <a:pt x="497" y="861"/>
                </a:lnTo>
                <a:lnTo>
                  <a:pt x="497" y="860"/>
                </a:lnTo>
                <a:lnTo>
                  <a:pt x="496" y="858"/>
                </a:lnTo>
                <a:lnTo>
                  <a:pt x="496" y="855"/>
                </a:lnTo>
                <a:lnTo>
                  <a:pt x="494" y="846"/>
                </a:lnTo>
                <a:lnTo>
                  <a:pt x="496" y="835"/>
                </a:lnTo>
                <a:lnTo>
                  <a:pt x="492" y="846"/>
                </a:lnTo>
                <a:lnTo>
                  <a:pt x="489" y="858"/>
                </a:lnTo>
                <a:lnTo>
                  <a:pt x="488" y="861"/>
                </a:lnTo>
                <a:lnTo>
                  <a:pt x="487" y="865"/>
                </a:lnTo>
                <a:lnTo>
                  <a:pt x="484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59"/>
                </a:lnTo>
                <a:lnTo>
                  <a:pt x="480" y="855"/>
                </a:lnTo>
                <a:lnTo>
                  <a:pt x="483" y="846"/>
                </a:lnTo>
                <a:lnTo>
                  <a:pt x="484" y="839"/>
                </a:lnTo>
                <a:lnTo>
                  <a:pt x="477" y="854"/>
                </a:lnTo>
                <a:lnTo>
                  <a:pt x="470" y="870"/>
                </a:lnTo>
                <a:lnTo>
                  <a:pt x="468" y="869"/>
                </a:lnTo>
                <a:lnTo>
                  <a:pt x="468" y="863"/>
                </a:lnTo>
                <a:lnTo>
                  <a:pt x="468" y="854"/>
                </a:lnTo>
                <a:lnTo>
                  <a:pt x="469" y="843"/>
                </a:lnTo>
                <a:lnTo>
                  <a:pt x="466" y="851"/>
                </a:lnTo>
                <a:lnTo>
                  <a:pt x="463" y="859"/>
                </a:lnTo>
                <a:lnTo>
                  <a:pt x="460" y="865"/>
                </a:lnTo>
                <a:lnTo>
                  <a:pt x="456" y="870"/>
                </a:lnTo>
                <a:lnTo>
                  <a:pt x="455" y="867"/>
                </a:lnTo>
                <a:lnTo>
                  <a:pt x="454" y="860"/>
                </a:lnTo>
                <a:lnTo>
                  <a:pt x="454" y="854"/>
                </a:lnTo>
                <a:lnTo>
                  <a:pt x="454" y="846"/>
                </a:lnTo>
                <a:lnTo>
                  <a:pt x="451" y="858"/>
                </a:lnTo>
                <a:lnTo>
                  <a:pt x="449" y="867"/>
                </a:lnTo>
                <a:lnTo>
                  <a:pt x="445" y="873"/>
                </a:lnTo>
                <a:lnTo>
                  <a:pt x="442" y="877"/>
                </a:lnTo>
                <a:lnTo>
                  <a:pt x="441" y="863"/>
                </a:lnTo>
                <a:lnTo>
                  <a:pt x="442" y="849"/>
                </a:lnTo>
                <a:lnTo>
                  <a:pt x="442" y="848"/>
                </a:lnTo>
                <a:lnTo>
                  <a:pt x="441" y="848"/>
                </a:lnTo>
                <a:lnTo>
                  <a:pt x="439" y="858"/>
                </a:lnTo>
                <a:lnTo>
                  <a:pt x="437" y="867"/>
                </a:lnTo>
                <a:lnTo>
                  <a:pt x="435" y="873"/>
                </a:lnTo>
                <a:lnTo>
                  <a:pt x="432" y="877"/>
                </a:lnTo>
                <a:lnTo>
                  <a:pt x="430" y="870"/>
                </a:lnTo>
                <a:lnTo>
                  <a:pt x="430" y="863"/>
                </a:lnTo>
                <a:lnTo>
                  <a:pt x="430" y="855"/>
                </a:lnTo>
                <a:lnTo>
                  <a:pt x="434" y="848"/>
                </a:lnTo>
                <a:lnTo>
                  <a:pt x="431" y="848"/>
                </a:lnTo>
                <a:lnTo>
                  <a:pt x="430" y="848"/>
                </a:lnTo>
                <a:lnTo>
                  <a:pt x="427" y="854"/>
                </a:lnTo>
                <a:lnTo>
                  <a:pt x="426" y="859"/>
                </a:lnTo>
                <a:lnTo>
                  <a:pt x="424" y="863"/>
                </a:lnTo>
                <a:lnTo>
                  <a:pt x="421" y="865"/>
                </a:lnTo>
                <a:lnTo>
                  <a:pt x="418" y="864"/>
                </a:lnTo>
                <a:lnTo>
                  <a:pt x="416" y="861"/>
                </a:lnTo>
                <a:lnTo>
                  <a:pt x="415" y="856"/>
                </a:lnTo>
                <a:lnTo>
                  <a:pt x="413" y="850"/>
                </a:lnTo>
                <a:lnTo>
                  <a:pt x="410" y="861"/>
                </a:lnTo>
                <a:lnTo>
                  <a:pt x="406" y="870"/>
                </a:lnTo>
                <a:lnTo>
                  <a:pt x="401" y="878"/>
                </a:lnTo>
                <a:lnTo>
                  <a:pt x="396" y="883"/>
                </a:lnTo>
                <a:close/>
                <a:moveTo>
                  <a:pt x="498" y="634"/>
                </a:moveTo>
                <a:lnTo>
                  <a:pt x="501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2"/>
                </a:lnTo>
                <a:lnTo>
                  <a:pt x="504" y="615"/>
                </a:lnTo>
                <a:lnTo>
                  <a:pt x="508" y="612"/>
                </a:lnTo>
                <a:lnTo>
                  <a:pt x="512" y="608"/>
                </a:lnTo>
                <a:lnTo>
                  <a:pt x="517" y="604"/>
                </a:lnTo>
                <a:lnTo>
                  <a:pt x="518" y="604"/>
                </a:lnTo>
                <a:lnTo>
                  <a:pt x="518" y="605"/>
                </a:lnTo>
                <a:lnTo>
                  <a:pt x="523" y="601"/>
                </a:lnTo>
                <a:lnTo>
                  <a:pt x="528" y="598"/>
                </a:lnTo>
                <a:lnTo>
                  <a:pt x="526" y="603"/>
                </a:lnTo>
                <a:lnTo>
                  <a:pt x="523" y="608"/>
                </a:lnTo>
                <a:lnTo>
                  <a:pt x="525" y="608"/>
                </a:lnTo>
                <a:lnTo>
                  <a:pt x="525" y="609"/>
                </a:lnTo>
                <a:lnTo>
                  <a:pt x="533" y="603"/>
                </a:lnTo>
                <a:lnTo>
                  <a:pt x="542" y="598"/>
                </a:lnTo>
                <a:lnTo>
                  <a:pt x="536" y="605"/>
                </a:lnTo>
                <a:lnTo>
                  <a:pt x="530" y="612"/>
                </a:lnTo>
                <a:lnTo>
                  <a:pt x="532" y="613"/>
                </a:lnTo>
                <a:lnTo>
                  <a:pt x="533" y="614"/>
                </a:lnTo>
                <a:lnTo>
                  <a:pt x="542" y="606"/>
                </a:lnTo>
                <a:lnTo>
                  <a:pt x="552" y="601"/>
                </a:lnTo>
                <a:lnTo>
                  <a:pt x="545" y="609"/>
                </a:lnTo>
                <a:lnTo>
                  <a:pt x="538" y="617"/>
                </a:lnTo>
                <a:lnTo>
                  <a:pt x="540" y="618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8"/>
                </a:lnTo>
                <a:lnTo>
                  <a:pt x="560" y="617"/>
                </a:lnTo>
                <a:lnTo>
                  <a:pt x="569" y="615"/>
                </a:lnTo>
                <a:lnTo>
                  <a:pt x="559" y="620"/>
                </a:lnTo>
                <a:lnTo>
                  <a:pt x="549" y="623"/>
                </a:lnTo>
                <a:lnTo>
                  <a:pt x="551" y="625"/>
                </a:lnTo>
                <a:lnTo>
                  <a:pt x="554" y="627"/>
                </a:lnTo>
                <a:lnTo>
                  <a:pt x="559" y="624"/>
                </a:lnTo>
                <a:lnTo>
                  <a:pt x="564" y="622"/>
                </a:lnTo>
                <a:lnTo>
                  <a:pt x="569" y="622"/>
                </a:lnTo>
                <a:lnTo>
                  <a:pt x="574" y="620"/>
                </a:lnTo>
                <a:lnTo>
                  <a:pt x="566" y="625"/>
                </a:lnTo>
                <a:lnTo>
                  <a:pt x="559" y="629"/>
                </a:lnTo>
                <a:lnTo>
                  <a:pt x="561" y="630"/>
                </a:lnTo>
                <a:lnTo>
                  <a:pt x="564" y="632"/>
                </a:lnTo>
                <a:lnTo>
                  <a:pt x="567" y="629"/>
                </a:lnTo>
                <a:lnTo>
                  <a:pt x="573" y="628"/>
                </a:lnTo>
                <a:lnTo>
                  <a:pt x="578" y="628"/>
                </a:lnTo>
                <a:lnTo>
                  <a:pt x="581" y="628"/>
                </a:lnTo>
                <a:lnTo>
                  <a:pt x="574" y="630"/>
                </a:lnTo>
                <a:lnTo>
                  <a:pt x="567" y="634"/>
                </a:lnTo>
                <a:lnTo>
                  <a:pt x="569" y="636"/>
                </a:lnTo>
                <a:lnTo>
                  <a:pt x="570" y="636"/>
                </a:lnTo>
                <a:lnTo>
                  <a:pt x="579" y="633"/>
                </a:lnTo>
                <a:lnTo>
                  <a:pt x="588" y="632"/>
                </a:lnTo>
                <a:lnTo>
                  <a:pt x="580" y="636"/>
                </a:lnTo>
                <a:lnTo>
                  <a:pt x="574" y="639"/>
                </a:lnTo>
                <a:lnTo>
                  <a:pt x="576" y="639"/>
                </a:lnTo>
                <a:lnTo>
                  <a:pt x="578" y="641"/>
                </a:lnTo>
                <a:lnTo>
                  <a:pt x="585" y="639"/>
                </a:lnTo>
                <a:lnTo>
                  <a:pt x="593" y="639"/>
                </a:lnTo>
                <a:lnTo>
                  <a:pt x="586" y="641"/>
                </a:lnTo>
                <a:lnTo>
                  <a:pt x="581" y="643"/>
                </a:lnTo>
                <a:lnTo>
                  <a:pt x="588" y="647"/>
                </a:lnTo>
                <a:lnTo>
                  <a:pt x="594" y="652"/>
                </a:lnTo>
                <a:lnTo>
                  <a:pt x="593" y="652"/>
                </a:lnTo>
                <a:lnTo>
                  <a:pt x="591" y="653"/>
                </a:lnTo>
                <a:lnTo>
                  <a:pt x="581" y="649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6"/>
                </a:lnTo>
                <a:lnTo>
                  <a:pt x="567" y="644"/>
                </a:lnTo>
                <a:lnTo>
                  <a:pt x="565" y="644"/>
                </a:lnTo>
                <a:lnTo>
                  <a:pt x="561" y="646"/>
                </a:lnTo>
                <a:lnTo>
                  <a:pt x="556" y="648"/>
                </a:lnTo>
                <a:lnTo>
                  <a:pt x="559" y="644"/>
                </a:lnTo>
                <a:lnTo>
                  <a:pt x="561" y="643"/>
                </a:lnTo>
                <a:lnTo>
                  <a:pt x="559" y="642"/>
                </a:lnTo>
                <a:lnTo>
                  <a:pt x="556" y="641"/>
                </a:lnTo>
                <a:lnTo>
                  <a:pt x="552" y="643"/>
                </a:lnTo>
                <a:lnTo>
                  <a:pt x="547" y="646"/>
                </a:lnTo>
                <a:lnTo>
                  <a:pt x="550" y="642"/>
                </a:lnTo>
                <a:lnTo>
                  <a:pt x="552" y="639"/>
                </a:lnTo>
                <a:lnTo>
                  <a:pt x="550" y="638"/>
                </a:lnTo>
                <a:lnTo>
                  <a:pt x="547" y="637"/>
                </a:lnTo>
                <a:lnTo>
                  <a:pt x="541" y="641"/>
                </a:lnTo>
                <a:lnTo>
                  <a:pt x="536" y="644"/>
                </a:lnTo>
                <a:lnTo>
                  <a:pt x="538" y="639"/>
                </a:lnTo>
                <a:lnTo>
                  <a:pt x="542" y="636"/>
                </a:lnTo>
                <a:lnTo>
                  <a:pt x="538" y="634"/>
                </a:lnTo>
                <a:lnTo>
                  <a:pt x="536" y="633"/>
                </a:lnTo>
                <a:lnTo>
                  <a:pt x="531" y="637"/>
                </a:lnTo>
                <a:lnTo>
                  <a:pt x="526" y="642"/>
                </a:lnTo>
                <a:lnTo>
                  <a:pt x="527" y="637"/>
                </a:lnTo>
                <a:lnTo>
                  <a:pt x="531" y="632"/>
                </a:lnTo>
                <a:lnTo>
                  <a:pt x="527" y="630"/>
                </a:lnTo>
                <a:lnTo>
                  <a:pt x="525" y="629"/>
                </a:lnTo>
                <a:lnTo>
                  <a:pt x="520" y="634"/>
                </a:lnTo>
                <a:lnTo>
                  <a:pt x="513" y="639"/>
                </a:lnTo>
                <a:lnTo>
                  <a:pt x="517" y="633"/>
                </a:lnTo>
                <a:lnTo>
                  <a:pt x="520" y="628"/>
                </a:lnTo>
                <a:lnTo>
                  <a:pt x="514" y="625"/>
                </a:lnTo>
                <a:lnTo>
                  <a:pt x="509" y="624"/>
                </a:lnTo>
                <a:lnTo>
                  <a:pt x="504" y="629"/>
                </a:lnTo>
                <a:lnTo>
                  <a:pt x="498" y="634"/>
                </a:lnTo>
                <a:close/>
                <a:moveTo>
                  <a:pt x="517" y="586"/>
                </a:moveTo>
                <a:lnTo>
                  <a:pt x="525" y="581"/>
                </a:lnTo>
                <a:lnTo>
                  <a:pt x="528" y="580"/>
                </a:lnTo>
                <a:lnTo>
                  <a:pt x="527" y="584"/>
                </a:lnTo>
                <a:lnTo>
                  <a:pt x="521" y="590"/>
                </a:lnTo>
                <a:lnTo>
                  <a:pt x="513" y="595"/>
                </a:lnTo>
                <a:lnTo>
                  <a:pt x="509" y="595"/>
                </a:lnTo>
                <a:lnTo>
                  <a:pt x="509" y="594"/>
                </a:lnTo>
                <a:lnTo>
                  <a:pt x="511" y="591"/>
                </a:lnTo>
                <a:lnTo>
                  <a:pt x="514" y="589"/>
                </a:lnTo>
                <a:lnTo>
                  <a:pt x="517" y="586"/>
                </a:lnTo>
                <a:close/>
                <a:moveTo>
                  <a:pt x="487" y="606"/>
                </a:moveTo>
                <a:lnTo>
                  <a:pt x="493" y="601"/>
                </a:lnTo>
                <a:lnTo>
                  <a:pt x="498" y="599"/>
                </a:lnTo>
                <a:lnTo>
                  <a:pt x="502" y="598"/>
                </a:lnTo>
                <a:lnTo>
                  <a:pt x="504" y="598"/>
                </a:lnTo>
                <a:lnTo>
                  <a:pt x="504" y="600"/>
                </a:lnTo>
                <a:lnTo>
                  <a:pt x="502" y="604"/>
                </a:lnTo>
                <a:lnTo>
                  <a:pt x="497" y="608"/>
                </a:lnTo>
                <a:lnTo>
                  <a:pt x="490" y="613"/>
                </a:lnTo>
                <a:lnTo>
                  <a:pt x="484" y="617"/>
                </a:lnTo>
                <a:lnTo>
                  <a:pt x="479" y="619"/>
                </a:lnTo>
                <a:lnTo>
                  <a:pt x="475" y="620"/>
                </a:lnTo>
                <a:lnTo>
                  <a:pt x="473" y="620"/>
                </a:lnTo>
                <a:lnTo>
                  <a:pt x="473" y="618"/>
                </a:lnTo>
                <a:lnTo>
                  <a:pt x="475" y="614"/>
                </a:lnTo>
                <a:lnTo>
                  <a:pt x="480" y="610"/>
                </a:lnTo>
                <a:lnTo>
                  <a:pt x="487" y="606"/>
                </a:lnTo>
                <a:close/>
                <a:moveTo>
                  <a:pt x="474" y="599"/>
                </a:moveTo>
                <a:lnTo>
                  <a:pt x="477" y="600"/>
                </a:lnTo>
                <a:lnTo>
                  <a:pt x="478" y="603"/>
                </a:lnTo>
                <a:lnTo>
                  <a:pt x="477" y="606"/>
                </a:lnTo>
                <a:lnTo>
                  <a:pt x="474" y="608"/>
                </a:lnTo>
                <a:lnTo>
                  <a:pt x="470" y="606"/>
                </a:lnTo>
                <a:lnTo>
                  <a:pt x="470" y="603"/>
                </a:lnTo>
                <a:lnTo>
                  <a:pt x="470" y="601"/>
                </a:lnTo>
                <a:lnTo>
                  <a:pt x="470" y="600"/>
                </a:lnTo>
                <a:lnTo>
                  <a:pt x="472" y="599"/>
                </a:lnTo>
                <a:lnTo>
                  <a:pt x="474" y="599"/>
                </a:lnTo>
                <a:close/>
                <a:moveTo>
                  <a:pt x="484" y="595"/>
                </a:moveTo>
                <a:lnTo>
                  <a:pt x="487" y="596"/>
                </a:lnTo>
                <a:lnTo>
                  <a:pt x="487" y="599"/>
                </a:lnTo>
                <a:lnTo>
                  <a:pt x="487" y="601"/>
                </a:lnTo>
                <a:lnTo>
                  <a:pt x="484" y="603"/>
                </a:lnTo>
                <a:lnTo>
                  <a:pt x="482" y="601"/>
                </a:lnTo>
                <a:lnTo>
                  <a:pt x="482" y="599"/>
                </a:lnTo>
                <a:lnTo>
                  <a:pt x="482" y="596"/>
                </a:lnTo>
                <a:lnTo>
                  <a:pt x="484" y="595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50" y="445"/>
                </a:lnTo>
                <a:lnTo>
                  <a:pt x="552" y="447"/>
                </a:lnTo>
                <a:lnTo>
                  <a:pt x="551" y="451"/>
                </a:lnTo>
                <a:lnTo>
                  <a:pt x="549" y="455"/>
                </a:lnTo>
                <a:lnTo>
                  <a:pt x="549" y="460"/>
                </a:lnTo>
                <a:lnTo>
                  <a:pt x="549" y="464"/>
                </a:lnTo>
                <a:lnTo>
                  <a:pt x="546" y="466"/>
                </a:lnTo>
                <a:lnTo>
                  <a:pt x="544" y="469"/>
                </a:lnTo>
                <a:lnTo>
                  <a:pt x="541" y="469"/>
                </a:lnTo>
                <a:lnTo>
                  <a:pt x="538" y="466"/>
                </a:lnTo>
                <a:lnTo>
                  <a:pt x="536" y="463"/>
                </a:lnTo>
                <a:lnTo>
                  <a:pt x="536" y="456"/>
                </a:lnTo>
                <a:lnTo>
                  <a:pt x="535" y="454"/>
                </a:lnTo>
                <a:lnTo>
                  <a:pt x="532" y="451"/>
                </a:lnTo>
                <a:lnTo>
                  <a:pt x="527" y="451"/>
                </a:lnTo>
                <a:lnTo>
                  <a:pt x="521" y="450"/>
                </a:lnTo>
                <a:lnTo>
                  <a:pt x="520" y="449"/>
                </a:lnTo>
                <a:lnTo>
                  <a:pt x="518" y="447"/>
                </a:lnTo>
                <a:lnTo>
                  <a:pt x="520" y="445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3" y="446"/>
                </a:lnTo>
                <a:lnTo>
                  <a:pt x="513" y="447"/>
                </a:lnTo>
                <a:lnTo>
                  <a:pt x="513" y="450"/>
                </a:lnTo>
                <a:lnTo>
                  <a:pt x="511" y="451"/>
                </a:lnTo>
                <a:lnTo>
                  <a:pt x="509" y="450"/>
                </a:lnTo>
                <a:lnTo>
                  <a:pt x="509" y="447"/>
                </a:lnTo>
                <a:lnTo>
                  <a:pt x="509" y="446"/>
                </a:lnTo>
                <a:lnTo>
                  <a:pt x="511" y="445"/>
                </a:lnTo>
                <a:close/>
                <a:moveTo>
                  <a:pt x="504" y="435"/>
                </a:moveTo>
                <a:lnTo>
                  <a:pt x="508" y="435"/>
                </a:lnTo>
                <a:lnTo>
                  <a:pt x="511" y="437"/>
                </a:lnTo>
                <a:lnTo>
                  <a:pt x="508" y="439"/>
                </a:lnTo>
                <a:lnTo>
                  <a:pt x="504" y="439"/>
                </a:lnTo>
                <a:lnTo>
                  <a:pt x="501" y="439"/>
                </a:lnTo>
                <a:lnTo>
                  <a:pt x="499" y="437"/>
                </a:lnTo>
                <a:lnTo>
                  <a:pt x="501" y="435"/>
                </a:lnTo>
                <a:lnTo>
                  <a:pt x="504" y="435"/>
                </a:lnTo>
                <a:close/>
                <a:moveTo>
                  <a:pt x="492" y="437"/>
                </a:moveTo>
                <a:lnTo>
                  <a:pt x="490" y="435"/>
                </a:lnTo>
                <a:lnTo>
                  <a:pt x="490" y="430"/>
                </a:lnTo>
                <a:lnTo>
                  <a:pt x="490" y="425"/>
                </a:lnTo>
                <a:lnTo>
                  <a:pt x="492" y="422"/>
                </a:lnTo>
                <a:lnTo>
                  <a:pt x="494" y="425"/>
                </a:lnTo>
                <a:lnTo>
                  <a:pt x="496" y="430"/>
                </a:lnTo>
                <a:lnTo>
                  <a:pt x="494" y="435"/>
                </a:lnTo>
                <a:lnTo>
                  <a:pt x="492" y="437"/>
                </a:lnTo>
                <a:close/>
                <a:moveTo>
                  <a:pt x="484" y="425"/>
                </a:moveTo>
                <a:lnTo>
                  <a:pt x="487" y="426"/>
                </a:lnTo>
                <a:lnTo>
                  <a:pt x="488" y="430"/>
                </a:lnTo>
                <a:lnTo>
                  <a:pt x="487" y="433"/>
                </a:lnTo>
                <a:lnTo>
                  <a:pt x="484" y="435"/>
                </a:lnTo>
                <a:lnTo>
                  <a:pt x="483" y="433"/>
                </a:lnTo>
                <a:lnTo>
                  <a:pt x="482" y="430"/>
                </a:lnTo>
                <a:lnTo>
                  <a:pt x="483" y="426"/>
                </a:lnTo>
                <a:lnTo>
                  <a:pt x="484" y="425"/>
                </a:lnTo>
                <a:close/>
                <a:moveTo>
                  <a:pt x="345" y="911"/>
                </a:moveTo>
                <a:lnTo>
                  <a:pt x="344" y="909"/>
                </a:lnTo>
                <a:lnTo>
                  <a:pt x="343" y="908"/>
                </a:lnTo>
                <a:lnTo>
                  <a:pt x="340" y="909"/>
                </a:lnTo>
                <a:lnTo>
                  <a:pt x="340" y="911"/>
                </a:lnTo>
                <a:lnTo>
                  <a:pt x="340" y="915"/>
                </a:lnTo>
                <a:lnTo>
                  <a:pt x="340" y="918"/>
                </a:lnTo>
                <a:lnTo>
                  <a:pt x="340" y="921"/>
                </a:lnTo>
                <a:lnTo>
                  <a:pt x="343" y="921"/>
                </a:lnTo>
                <a:lnTo>
                  <a:pt x="345" y="921"/>
                </a:lnTo>
                <a:lnTo>
                  <a:pt x="345" y="920"/>
                </a:lnTo>
                <a:lnTo>
                  <a:pt x="345" y="916"/>
                </a:lnTo>
                <a:lnTo>
                  <a:pt x="345" y="911"/>
                </a:lnTo>
                <a:close/>
                <a:moveTo>
                  <a:pt x="362" y="899"/>
                </a:moveTo>
                <a:lnTo>
                  <a:pt x="363" y="901"/>
                </a:lnTo>
                <a:lnTo>
                  <a:pt x="364" y="903"/>
                </a:lnTo>
                <a:lnTo>
                  <a:pt x="363" y="907"/>
                </a:lnTo>
                <a:lnTo>
                  <a:pt x="362" y="907"/>
                </a:lnTo>
                <a:lnTo>
                  <a:pt x="359" y="907"/>
                </a:lnTo>
                <a:lnTo>
                  <a:pt x="358" y="903"/>
                </a:lnTo>
                <a:lnTo>
                  <a:pt x="359" y="901"/>
                </a:lnTo>
                <a:lnTo>
                  <a:pt x="362" y="899"/>
                </a:lnTo>
                <a:close/>
                <a:moveTo>
                  <a:pt x="379" y="888"/>
                </a:moveTo>
                <a:lnTo>
                  <a:pt x="381" y="889"/>
                </a:lnTo>
                <a:lnTo>
                  <a:pt x="382" y="892"/>
                </a:lnTo>
                <a:lnTo>
                  <a:pt x="381" y="894"/>
                </a:lnTo>
                <a:lnTo>
                  <a:pt x="379" y="894"/>
                </a:lnTo>
                <a:lnTo>
                  <a:pt x="378" y="894"/>
                </a:lnTo>
                <a:lnTo>
                  <a:pt x="377" y="892"/>
                </a:lnTo>
                <a:lnTo>
                  <a:pt x="378" y="889"/>
                </a:lnTo>
                <a:lnTo>
                  <a:pt x="379" y="888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3" y="902"/>
                </a:lnTo>
                <a:lnTo>
                  <a:pt x="352" y="902"/>
                </a:lnTo>
                <a:lnTo>
                  <a:pt x="350" y="904"/>
                </a:lnTo>
                <a:lnTo>
                  <a:pt x="350" y="908"/>
                </a:lnTo>
                <a:lnTo>
                  <a:pt x="350" y="912"/>
                </a:lnTo>
                <a:lnTo>
                  <a:pt x="350" y="915"/>
                </a:lnTo>
                <a:lnTo>
                  <a:pt x="353" y="916"/>
                </a:lnTo>
                <a:lnTo>
                  <a:pt x="354" y="915"/>
                </a:lnTo>
                <a:lnTo>
                  <a:pt x="354" y="912"/>
                </a:lnTo>
                <a:lnTo>
                  <a:pt x="354" y="908"/>
                </a:lnTo>
                <a:lnTo>
                  <a:pt x="354" y="904"/>
                </a:lnTo>
                <a:close/>
                <a:moveTo>
                  <a:pt x="374" y="892"/>
                </a:moveTo>
                <a:lnTo>
                  <a:pt x="373" y="889"/>
                </a:lnTo>
                <a:lnTo>
                  <a:pt x="371" y="889"/>
                </a:lnTo>
                <a:lnTo>
                  <a:pt x="369" y="891"/>
                </a:lnTo>
                <a:lnTo>
                  <a:pt x="368" y="893"/>
                </a:lnTo>
                <a:lnTo>
                  <a:pt x="369" y="897"/>
                </a:lnTo>
                <a:lnTo>
                  <a:pt x="369" y="902"/>
                </a:lnTo>
                <a:lnTo>
                  <a:pt x="371" y="904"/>
                </a:lnTo>
                <a:lnTo>
                  <a:pt x="373" y="904"/>
                </a:lnTo>
                <a:lnTo>
                  <a:pt x="374" y="903"/>
                </a:lnTo>
                <a:lnTo>
                  <a:pt x="376" y="901"/>
                </a:lnTo>
                <a:lnTo>
                  <a:pt x="374" y="897"/>
                </a:lnTo>
                <a:lnTo>
                  <a:pt x="374" y="892"/>
                </a:lnTo>
                <a:close/>
                <a:moveTo>
                  <a:pt x="391" y="875"/>
                </a:moveTo>
                <a:lnTo>
                  <a:pt x="389" y="874"/>
                </a:lnTo>
                <a:lnTo>
                  <a:pt x="388" y="874"/>
                </a:lnTo>
                <a:lnTo>
                  <a:pt x="386" y="875"/>
                </a:lnTo>
                <a:lnTo>
                  <a:pt x="384" y="877"/>
                </a:lnTo>
                <a:lnTo>
                  <a:pt x="384" y="883"/>
                </a:lnTo>
                <a:lnTo>
                  <a:pt x="383" y="888"/>
                </a:lnTo>
                <a:lnTo>
                  <a:pt x="384" y="889"/>
                </a:lnTo>
                <a:lnTo>
                  <a:pt x="387" y="889"/>
                </a:lnTo>
                <a:lnTo>
                  <a:pt x="388" y="889"/>
                </a:lnTo>
                <a:lnTo>
                  <a:pt x="389" y="888"/>
                </a:lnTo>
                <a:lnTo>
                  <a:pt x="389" y="882"/>
                </a:lnTo>
                <a:lnTo>
                  <a:pt x="391" y="875"/>
                </a:lnTo>
                <a:close/>
                <a:moveTo>
                  <a:pt x="442" y="949"/>
                </a:moveTo>
                <a:lnTo>
                  <a:pt x="441" y="946"/>
                </a:lnTo>
                <a:lnTo>
                  <a:pt x="441" y="945"/>
                </a:lnTo>
                <a:lnTo>
                  <a:pt x="444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4"/>
                </a:lnTo>
                <a:lnTo>
                  <a:pt x="456" y="955"/>
                </a:lnTo>
                <a:lnTo>
                  <a:pt x="455" y="957"/>
                </a:lnTo>
                <a:lnTo>
                  <a:pt x="454" y="959"/>
                </a:lnTo>
                <a:lnTo>
                  <a:pt x="451" y="959"/>
                </a:lnTo>
                <a:lnTo>
                  <a:pt x="448" y="954"/>
                </a:lnTo>
                <a:lnTo>
                  <a:pt x="442" y="949"/>
                </a:lnTo>
                <a:close/>
                <a:moveTo>
                  <a:pt x="431" y="952"/>
                </a:moveTo>
                <a:lnTo>
                  <a:pt x="430" y="950"/>
                </a:lnTo>
                <a:lnTo>
                  <a:pt x="431" y="947"/>
                </a:lnTo>
                <a:lnTo>
                  <a:pt x="432" y="946"/>
                </a:lnTo>
                <a:lnTo>
                  <a:pt x="435" y="947"/>
                </a:lnTo>
                <a:lnTo>
                  <a:pt x="441" y="952"/>
                </a:lnTo>
                <a:lnTo>
                  <a:pt x="448" y="957"/>
                </a:lnTo>
                <a:lnTo>
                  <a:pt x="449" y="960"/>
                </a:lnTo>
                <a:lnTo>
                  <a:pt x="448" y="962"/>
                </a:lnTo>
                <a:lnTo>
                  <a:pt x="445" y="964"/>
                </a:lnTo>
                <a:lnTo>
                  <a:pt x="442" y="964"/>
                </a:lnTo>
                <a:lnTo>
                  <a:pt x="437" y="957"/>
                </a:lnTo>
                <a:lnTo>
                  <a:pt x="431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4"/>
                </a:lnTo>
                <a:lnTo>
                  <a:pt x="425" y="952"/>
                </a:lnTo>
                <a:lnTo>
                  <a:pt x="427" y="954"/>
                </a:lnTo>
                <a:lnTo>
                  <a:pt x="435" y="959"/>
                </a:lnTo>
                <a:lnTo>
                  <a:pt x="441" y="965"/>
                </a:lnTo>
                <a:lnTo>
                  <a:pt x="442" y="968"/>
                </a:lnTo>
                <a:lnTo>
                  <a:pt x="441" y="971"/>
                </a:lnTo>
                <a:lnTo>
                  <a:pt x="439" y="973"/>
                </a:lnTo>
                <a:lnTo>
                  <a:pt x="436" y="971"/>
                </a:lnTo>
                <a:lnTo>
                  <a:pt x="430" y="965"/>
                </a:lnTo>
                <a:lnTo>
                  <a:pt x="422" y="959"/>
                </a:lnTo>
                <a:close/>
                <a:moveTo>
                  <a:pt x="411" y="969"/>
                </a:moveTo>
                <a:lnTo>
                  <a:pt x="410" y="966"/>
                </a:lnTo>
                <a:lnTo>
                  <a:pt x="412" y="964"/>
                </a:lnTo>
                <a:lnTo>
                  <a:pt x="415" y="962"/>
                </a:lnTo>
                <a:lnTo>
                  <a:pt x="417" y="964"/>
                </a:lnTo>
                <a:lnTo>
                  <a:pt x="422" y="969"/>
                </a:lnTo>
                <a:lnTo>
                  <a:pt x="429" y="975"/>
                </a:lnTo>
                <a:lnTo>
                  <a:pt x="430" y="978"/>
                </a:lnTo>
                <a:lnTo>
                  <a:pt x="427" y="980"/>
                </a:lnTo>
                <a:lnTo>
                  <a:pt x="425" y="981"/>
                </a:lnTo>
                <a:lnTo>
                  <a:pt x="422" y="980"/>
                </a:lnTo>
                <a:lnTo>
                  <a:pt x="416" y="975"/>
                </a:lnTo>
                <a:lnTo>
                  <a:pt x="411" y="969"/>
                </a:lnTo>
                <a:close/>
                <a:moveTo>
                  <a:pt x="407" y="979"/>
                </a:moveTo>
                <a:lnTo>
                  <a:pt x="407" y="976"/>
                </a:lnTo>
                <a:lnTo>
                  <a:pt x="407" y="975"/>
                </a:lnTo>
                <a:lnTo>
                  <a:pt x="410" y="974"/>
                </a:lnTo>
                <a:lnTo>
                  <a:pt x="411" y="975"/>
                </a:lnTo>
                <a:lnTo>
                  <a:pt x="415" y="979"/>
                </a:lnTo>
                <a:lnTo>
                  <a:pt x="418" y="983"/>
                </a:lnTo>
                <a:lnTo>
                  <a:pt x="420" y="984"/>
                </a:lnTo>
                <a:lnTo>
                  <a:pt x="418" y="985"/>
                </a:lnTo>
                <a:lnTo>
                  <a:pt x="416" y="986"/>
                </a:lnTo>
                <a:lnTo>
                  <a:pt x="415" y="986"/>
                </a:lnTo>
                <a:lnTo>
                  <a:pt x="411" y="983"/>
                </a:lnTo>
                <a:lnTo>
                  <a:pt x="407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5" y="981"/>
                </a:lnTo>
                <a:lnTo>
                  <a:pt x="406" y="981"/>
                </a:lnTo>
                <a:lnTo>
                  <a:pt x="407" y="981"/>
                </a:lnTo>
                <a:lnTo>
                  <a:pt x="410" y="985"/>
                </a:lnTo>
                <a:lnTo>
                  <a:pt x="413" y="988"/>
                </a:lnTo>
                <a:lnTo>
                  <a:pt x="413" y="989"/>
                </a:lnTo>
                <a:lnTo>
                  <a:pt x="413" y="990"/>
                </a:lnTo>
                <a:lnTo>
                  <a:pt x="411" y="992"/>
                </a:lnTo>
                <a:lnTo>
                  <a:pt x="410" y="992"/>
                </a:lnTo>
                <a:lnTo>
                  <a:pt x="407" y="988"/>
                </a:lnTo>
                <a:lnTo>
                  <a:pt x="403" y="985"/>
                </a:lnTo>
                <a:close/>
                <a:moveTo>
                  <a:pt x="398" y="990"/>
                </a:moveTo>
                <a:lnTo>
                  <a:pt x="397" y="988"/>
                </a:lnTo>
                <a:lnTo>
                  <a:pt x="398" y="986"/>
                </a:lnTo>
                <a:lnTo>
                  <a:pt x="400" y="985"/>
                </a:lnTo>
                <a:lnTo>
                  <a:pt x="401" y="986"/>
                </a:lnTo>
                <a:lnTo>
                  <a:pt x="405" y="989"/>
                </a:lnTo>
                <a:lnTo>
                  <a:pt x="408" y="993"/>
                </a:lnTo>
                <a:lnTo>
                  <a:pt x="410" y="994"/>
                </a:lnTo>
                <a:lnTo>
                  <a:pt x="408" y="997"/>
                </a:lnTo>
                <a:lnTo>
                  <a:pt x="406" y="997"/>
                </a:lnTo>
                <a:lnTo>
                  <a:pt x="405" y="997"/>
                </a:lnTo>
                <a:lnTo>
                  <a:pt x="401" y="993"/>
                </a:lnTo>
                <a:lnTo>
                  <a:pt x="398" y="990"/>
                </a:lnTo>
                <a:close/>
                <a:moveTo>
                  <a:pt x="394" y="571"/>
                </a:moveTo>
                <a:lnTo>
                  <a:pt x="393" y="575"/>
                </a:lnTo>
                <a:lnTo>
                  <a:pt x="393" y="579"/>
                </a:lnTo>
                <a:lnTo>
                  <a:pt x="396" y="581"/>
                </a:lnTo>
                <a:lnTo>
                  <a:pt x="400" y="582"/>
                </a:lnTo>
                <a:lnTo>
                  <a:pt x="408" y="585"/>
                </a:lnTo>
                <a:lnTo>
                  <a:pt x="418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7"/>
                </a:lnTo>
                <a:lnTo>
                  <a:pt x="465" y="572"/>
                </a:lnTo>
                <a:lnTo>
                  <a:pt x="475" y="567"/>
                </a:lnTo>
                <a:lnTo>
                  <a:pt x="490" y="561"/>
                </a:lnTo>
                <a:lnTo>
                  <a:pt x="507" y="553"/>
                </a:lnTo>
                <a:lnTo>
                  <a:pt x="509" y="548"/>
                </a:lnTo>
                <a:lnTo>
                  <a:pt x="509" y="546"/>
                </a:lnTo>
                <a:lnTo>
                  <a:pt x="508" y="546"/>
                </a:lnTo>
                <a:lnTo>
                  <a:pt x="503" y="547"/>
                </a:lnTo>
                <a:lnTo>
                  <a:pt x="496" y="551"/>
                </a:lnTo>
                <a:lnTo>
                  <a:pt x="488" y="555"/>
                </a:lnTo>
                <a:lnTo>
                  <a:pt x="489" y="548"/>
                </a:lnTo>
                <a:lnTo>
                  <a:pt x="492" y="542"/>
                </a:lnTo>
                <a:lnTo>
                  <a:pt x="485" y="546"/>
                </a:lnTo>
                <a:lnTo>
                  <a:pt x="482" y="551"/>
                </a:lnTo>
                <a:lnTo>
                  <a:pt x="478" y="556"/>
                </a:lnTo>
                <a:lnTo>
                  <a:pt x="474" y="561"/>
                </a:lnTo>
                <a:lnTo>
                  <a:pt x="473" y="558"/>
                </a:lnTo>
                <a:lnTo>
                  <a:pt x="472" y="555"/>
                </a:lnTo>
                <a:lnTo>
                  <a:pt x="469" y="557"/>
                </a:lnTo>
                <a:lnTo>
                  <a:pt x="466" y="561"/>
                </a:lnTo>
                <a:lnTo>
                  <a:pt x="465" y="565"/>
                </a:lnTo>
                <a:lnTo>
                  <a:pt x="464" y="569"/>
                </a:lnTo>
                <a:lnTo>
                  <a:pt x="461" y="565"/>
                </a:lnTo>
                <a:lnTo>
                  <a:pt x="460" y="561"/>
                </a:lnTo>
                <a:lnTo>
                  <a:pt x="456" y="565"/>
                </a:lnTo>
                <a:lnTo>
                  <a:pt x="453" y="570"/>
                </a:lnTo>
                <a:lnTo>
                  <a:pt x="453" y="565"/>
                </a:lnTo>
                <a:lnTo>
                  <a:pt x="454" y="561"/>
                </a:lnTo>
                <a:lnTo>
                  <a:pt x="451" y="561"/>
                </a:lnTo>
                <a:lnTo>
                  <a:pt x="449" y="562"/>
                </a:lnTo>
                <a:lnTo>
                  <a:pt x="446" y="567"/>
                </a:lnTo>
                <a:lnTo>
                  <a:pt x="442" y="574"/>
                </a:lnTo>
                <a:lnTo>
                  <a:pt x="444" y="569"/>
                </a:lnTo>
                <a:lnTo>
                  <a:pt x="445" y="564"/>
                </a:lnTo>
                <a:lnTo>
                  <a:pt x="442" y="564"/>
                </a:lnTo>
                <a:lnTo>
                  <a:pt x="441" y="566"/>
                </a:lnTo>
                <a:lnTo>
                  <a:pt x="439" y="570"/>
                </a:lnTo>
                <a:lnTo>
                  <a:pt x="435" y="576"/>
                </a:lnTo>
                <a:lnTo>
                  <a:pt x="440" y="560"/>
                </a:lnTo>
                <a:lnTo>
                  <a:pt x="445" y="545"/>
                </a:lnTo>
                <a:lnTo>
                  <a:pt x="441" y="547"/>
                </a:lnTo>
                <a:lnTo>
                  <a:pt x="436" y="553"/>
                </a:lnTo>
                <a:lnTo>
                  <a:pt x="431" y="564"/>
                </a:lnTo>
                <a:lnTo>
                  <a:pt x="426" y="577"/>
                </a:lnTo>
                <a:lnTo>
                  <a:pt x="424" y="577"/>
                </a:lnTo>
                <a:lnTo>
                  <a:pt x="422" y="577"/>
                </a:lnTo>
                <a:lnTo>
                  <a:pt x="421" y="576"/>
                </a:lnTo>
                <a:lnTo>
                  <a:pt x="421" y="575"/>
                </a:lnTo>
                <a:lnTo>
                  <a:pt x="427" y="564"/>
                </a:lnTo>
                <a:lnTo>
                  <a:pt x="434" y="552"/>
                </a:lnTo>
                <a:lnTo>
                  <a:pt x="431" y="552"/>
                </a:lnTo>
                <a:lnTo>
                  <a:pt x="429" y="553"/>
                </a:lnTo>
                <a:lnTo>
                  <a:pt x="426" y="555"/>
                </a:lnTo>
                <a:lnTo>
                  <a:pt x="424" y="557"/>
                </a:lnTo>
                <a:lnTo>
                  <a:pt x="418" y="565"/>
                </a:lnTo>
                <a:lnTo>
                  <a:pt x="413" y="575"/>
                </a:lnTo>
                <a:lnTo>
                  <a:pt x="417" y="561"/>
                </a:lnTo>
                <a:lnTo>
                  <a:pt x="422" y="548"/>
                </a:lnTo>
                <a:lnTo>
                  <a:pt x="413" y="560"/>
                </a:lnTo>
                <a:lnTo>
                  <a:pt x="406" y="571"/>
                </a:lnTo>
                <a:lnTo>
                  <a:pt x="406" y="566"/>
                </a:lnTo>
                <a:lnTo>
                  <a:pt x="406" y="562"/>
                </a:lnTo>
                <a:lnTo>
                  <a:pt x="400" y="566"/>
                </a:lnTo>
                <a:lnTo>
                  <a:pt x="394" y="571"/>
                </a:lnTo>
                <a:close/>
                <a:moveTo>
                  <a:pt x="440" y="527"/>
                </a:moveTo>
                <a:lnTo>
                  <a:pt x="436" y="528"/>
                </a:lnTo>
                <a:lnTo>
                  <a:pt x="431" y="536"/>
                </a:lnTo>
                <a:lnTo>
                  <a:pt x="426" y="543"/>
                </a:lnTo>
                <a:lnTo>
                  <a:pt x="425" y="546"/>
                </a:lnTo>
                <a:lnTo>
                  <a:pt x="427" y="545"/>
                </a:lnTo>
                <a:lnTo>
                  <a:pt x="434" y="537"/>
                </a:lnTo>
                <a:lnTo>
                  <a:pt x="439" y="529"/>
                </a:lnTo>
                <a:lnTo>
                  <a:pt x="440" y="527"/>
                </a:lnTo>
                <a:close/>
                <a:moveTo>
                  <a:pt x="387" y="663"/>
                </a:moveTo>
                <a:lnTo>
                  <a:pt x="396" y="663"/>
                </a:lnTo>
                <a:lnTo>
                  <a:pt x="400" y="666"/>
                </a:lnTo>
                <a:lnTo>
                  <a:pt x="396" y="667"/>
                </a:lnTo>
                <a:lnTo>
                  <a:pt x="387" y="668"/>
                </a:lnTo>
                <a:lnTo>
                  <a:pt x="378" y="667"/>
                </a:lnTo>
                <a:lnTo>
                  <a:pt x="374" y="666"/>
                </a:lnTo>
                <a:lnTo>
                  <a:pt x="378" y="663"/>
                </a:lnTo>
                <a:lnTo>
                  <a:pt x="387" y="663"/>
                </a:lnTo>
                <a:close/>
                <a:moveTo>
                  <a:pt x="329" y="672"/>
                </a:moveTo>
                <a:lnTo>
                  <a:pt x="326" y="673"/>
                </a:lnTo>
                <a:lnTo>
                  <a:pt x="324" y="673"/>
                </a:lnTo>
                <a:lnTo>
                  <a:pt x="323" y="673"/>
                </a:lnTo>
                <a:lnTo>
                  <a:pt x="323" y="672"/>
                </a:lnTo>
                <a:lnTo>
                  <a:pt x="323" y="668"/>
                </a:lnTo>
                <a:lnTo>
                  <a:pt x="326" y="665"/>
                </a:lnTo>
                <a:lnTo>
                  <a:pt x="335" y="658"/>
                </a:lnTo>
                <a:lnTo>
                  <a:pt x="345" y="654"/>
                </a:lnTo>
                <a:lnTo>
                  <a:pt x="355" y="652"/>
                </a:lnTo>
                <a:lnTo>
                  <a:pt x="367" y="651"/>
                </a:lnTo>
                <a:lnTo>
                  <a:pt x="381" y="651"/>
                </a:lnTo>
                <a:lnTo>
                  <a:pt x="394" y="651"/>
                </a:lnTo>
                <a:lnTo>
                  <a:pt x="397" y="652"/>
                </a:lnTo>
                <a:lnTo>
                  <a:pt x="400" y="652"/>
                </a:lnTo>
                <a:lnTo>
                  <a:pt x="401" y="654"/>
                </a:lnTo>
                <a:lnTo>
                  <a:pt x="401" y="656"/>
                </a:lnTo>
                <a:lnTo>
                  <a:pt x="401" y="658"/>
                </a:lnTo>
                <a:lnTo>
                  <a:pt x="398" y="659"/>
                </a:lnTo>
                <a:lnTo>
                  <a:pt x="397" y="661"/>
                </a:lnTo>
                <a:lnTo>
                  <a:pt x="393" y="661"/>
                </a:lnTo>
                <a:lnTo>
                  <a:pt x="383" y="661"/>
                </a:lnTo>
                <a:lnTo>
                  <a:pt x="374" y="661"/>
                </a:lnTo>
                <a:lnTo>
                  <a:pt x="362" y="661"/>
                </a:lnTo>
                <a:lnTo>
                  <a:pt x="350" y="663"/>
                </a:lnTo>
                <a:lnTo>
                  <a:pt x="339" y="667"/>
                </a:lnTo>
                <a:lnTo>
                  <a:pt x="329" y="672"/>
                </a:lnTo>
                <a:close/>
                <a:moveTo>
                  <a:pt x="152" y="1233"/>
                </a:moveTo>
                <a:lnTo>
                  <a:pt x="153" y="1233"/>
                </a:lnTo>
                <a:lnTo>
                  <a:pt x="155" y="1234"/>
                </a:lnTo>
                <a:lnTo>
                  <a:pt x="156" y="1236"/>
                </a:lnTo>
                <a:lnTo>
                  <a:pt x="157" y="1239"/>
                </a:lnTo>
                <a:lnTo>
                  <a:pt x="157" y="1242"/>
                </a:lnTo>
                <a:lnTo>
                  <a:pt x="156" y="1244"/>
                </a:lnTo>
                <a:lnTo>
                  <a:pt x="155" y="1247"/>
                </a:lnTo>
                <a:lnTo>
                  <a:pt x="153" y="1247"/>
                </a:lnTo>
                <a:lnTo>
                  <a:pt x="152" y="1247"/>
                </a:lnTo>
                <a:lnTo>
                  <a:pt x="151" y="1245"/>
                </a:lnTo>
                <a:lnTo>
                  <a:pt x="150" y="1243"/>
                </a:lnTo>
                <a:lnTo>
                  <a:pt x="148" y="1240"/>
                </a:lnTo>
                <a:lnTo>
                  <a:pt x="150" y="1235"/>
                </a:lnTo>
                <a:lnTo>
                  <a:pt x="152" y="1233"/>
                </a:lnTo>
                <a:close/>
                <a:moveTo>
                  <a:pt x="127" y="1229"/>
                </a:moveTo>
                <a:lnTo>
                  <a:pt x="124" y="1234"/>
                </a:lnTo>
                <a:lnTo>
                  <a:pt x="123" y="1242"/>
                </a:lnTo>
                <a:lnTo>
                  <a:pt x="126" y="1248"/>
                </a:lnTo>
                <a:lnTo>
                  <a:pt x="129" y="1253"/>
                </a:lnTo>
                <a:lnTo>
                  <a:pt x="132" y="1257"/>
                </a:lnTo>
                <a:lnTo>
                  <a:pt x="136" y="1258"/>
                </a:lnTo>
                <a:lnTo>
                  <a:pt x="138" y="1259"/>
                </a:lnTo>
                <a:lnTo>
                  <a:pt x="142" y="1259"/>
                </a:lnTo>
                <a:lnTo>
                  <a:pt x="141" y="1255"/>
                </a:lnTo>
                <a:lnTo>
                  <a:pt x="139" y="1252"/>
                </a:lnTo>
                <a:lnTo>
                  <a:pt x="143" y="1254"/>
                </a:lnTo>
                <a:lnTo>
                  <a:pt x="147" y="1258"/>
                </a:lnTo>
                <a:lnTo>
                  <a:pt x="146" y="1254"/>
                </a:lnTo>
                <a:lnTo>
                  <a:pt x="144" y="1252"/>
                </a:lnTo>
                <a:lnTo>
                  <a:pt x="141" y="1248"/>
                </a:lnTo>
                <a:lnTo>
                  <a:pt x="137" y="1244"/>
                </a:lnTo>
                <a:lnTo>
                  <a:pt x="142" y="1245"/>
                </a:lnTo>
                <a:lnTo>
                  <a:pt x="146" y="1247"/>
                </a:lnTo>
                <a:lnTo>
                  <a:pt x="146" y="1243"/>
                </a:lnTo>
                <a:lnTo>
                  <a:pt x="143" y="1239"/>
                </a:lnTo>
                <a:lnTo>
                  <a:pt x="139" y="1236"/>
                </a:lnTo>
                <a:lnTo>
                  <a:pt x="134" y="1233"/>
                </a:lnTo>
                <a:lnTo>
                  <a:pt x="137" y="1233"/>
                </a:lnTo>
                <a:lnTo>
                  <a:pt x="141" y="1233"/>
                </a:lnTo>
                <a:lnTo>
                  <a:pt x="138" y="1228"/>
                </a:lnTo>
                <a:lnTo>
                  <a:pt x="134" y="1225"/>
                </a:lnTo>
                <a:lnTo>
                  <a:pt x="132" y="1224"/>
                </a:lnTo>
                <a:lnTo>
                  <a:pt x="131" y="1225"/>
                </a:lnTo>
                <a:lnTo>
                  <a:pt x="128" y="1226"/>
                </a:lnTo>
                <a:lnTo>
                  <a:pt x="127" y="1229"/>
                </a:lnTo>
                <a:close/>
                <a:moveTo>
                  <a:pt x="123" y="1178"/>
                </a:moveTo>
                <a:lnTo>
                  <a:pt x="126" y="1178"/>
                </a:lnTo>
                <a:lnTo>
                  <a:pt x="128" y="1177"/>
                </a:lnTo>
                <a:lnTo>
                  <a:pt x="131" y="1178"/>
                </a:lnTo>
                <a:lnTo>
                  <a:pt x="132" y="1180"/>
                </a:lnTo>
                <a:lnTo>
                  <a:pt x="134" y="1183"/>
                </a:lnTo>
                <a:lnTo>
                  <a:pt x="136" y="1190"/>
                </a:lnTo>
                <a:lnTo>
                  <a:pt x="141" y="1194"/>
                </a:lnTo>
                <a:lnTo>
                  <a:pt x="144" y="1199"/>
                </a:lnTo>
                <a:lnTo>
                  <a:pt x="147" y="1202"/>
                </a:lnTo>
                <a:lnTo>
                  <a:pt x="147" y="1206"/>
                </a:lnTo>
                <a:lnTo>
                  <a:pt x="152" y="1210"/>
                </a:lnTo>
                <a:lnTo>
                  <a:pt x="156" y="1214"/>
                </a:lnTo>
                <a:lnTo>
                  <a:pt x="157" y="1216"/>
                </a:lnTo>
                <a:lnTo>
                  <a:pt x="157" y="1219"/>
                </a:lnTo>
                <a:lnTo>
                  <a:pt x="155" y="1220"/>
                </a:lnTo>
                <a:lnTo>
                  <a:pt x="152" y="1221"/>
                </a:lnTo>
                <a:lnTo>
                  <a:pt x="147" y="1221"/>
                </a:lnTo>
                <a:lnTo>
                  <a:pt x="139" y="1221"/>
                </a:lnTo>
                <a:lnTo>
                  <a:pt x="136" y="1219"/>
                </a:lnTo>
                <a:lnTo>
                  <a:pt x="132" y="1216"/>
                </a:lnTo>
                <a:lnTo>
                  <a:pt x="131" y="1211"/>
                </a:lnTo>
                <a:lnTo>
                  <a:pt x="129" y="1206"/>
                </a:lnTo>
                <a:lnTo>
                  <a:pt x="127" y="1192"/>
                </a:lnTo>
                <a:lnTo>
                  <a:pt x="123" y="1178"/>
                </a:lnTo>
                <a:close/>
                <a:moveTo>
                  <a:pt x="323" y="896"/>
                </a:moveTo>
                <a:lnTo>
                  <a:pt x="321" y="899"/>
                </a:lnTo>
                <a:lnTo>
                  <a:pt x="320" y="903"/>
                </a:lnTo>
                <a:lnTo>
                  <a:pt x="319" y="903"/>
                </a:lnTo>
                <a:lnTo>
                  <a:pt x="317" y="902"/>
                </a:lnTo>
                <a:lnTo>
                  <a:pt x="317" y="899"/>
                </a:lnTo>
                <a:lnTo>
                  <a:pt x="319" y="896"/>
                </a:lnTo>
                <a:lnTo>
                  <a:pt x="320" y="896"/>
                </a:lnTo>
                <a:lnTo>
                  <a:pt x="323" y="896"/>
                </a:lnTo>
                <a:close/>
                <a:moveTo>
                  <a:pt x="379" y="250"/>
                </a:moveTo>
                <a:lnTo>
                  <a:pt x="382" y="252"/>
                </a:lnTo>
                <a:lnTo>
                  <a:pt x="384" y="253"/>
                </a:lnTo>
                <a:lnTo>
                  <a:pt x="386" y="252"/>
                </a:lnTo>
                <a:lnTo>
                  <a:pt x="387" y="250"/>
                </a:lnTo>
                <a:lnTo>
                  <a:pt x="386" y="255"/>
                </a:lnTo>
                <a:lnTo>
                  <a:pt x="382" y="259"/>
                </a:lnTo>
                <a:lnTo>
                  <a:pt x="383" y="257"/>
                </a:lnTo>
                <a:lnTo>
                  <a:pt x="384" y="254"/>
                </a:lnTo>
                <a:lnTo>
                  <a:pt x="382" y="252"/>
                </a:lnTo>
                <a:lnTo>
                  <a:pt x="379" y="250"/>
                </a:lnTo>
                <a:close/>
                <a:moveTo>
                  <a:pt x="588" y="276"/>
                </a:moveTo>
                <a:lnTo>
                  <a:pt x="590" y="277"/>
                </a:lnTo>
                <a:lnTo>
                  <a:pt x="594" y="282"/>
                </a:lnTo>
                <a:lnTo>
                  <a:pt x="598" y="288"/>
                </a:lnTo>
                <a:lnTo>
                  <a:pt x="598" y="292"/>
                </a:lnTo>
                <a:lnTo>
                  <a:pt x="594" y="291"/>
                </a:lnTo>
                <a:lnTo>
                  <a:pt x="590" y="285"/>
                </a:lnTo>
                <a:lnTo>
                  <a:pt x="588" y="278"/>
                </a:lnTo>
                <a:lnTo>
                  <a:pt x="588" y="276"/>
                </a:lnTo>
                <a:close/>
                <a:moveTo>
                  <a:pt x="600" y="278"/>
                </a:moveTo>
                <a:lnTo>
                  <a:pt x="602" y="279"/>
                </a:lnTo>
                <a:lnTo>
                  <a:pt x="605" y="283"/>
                </a:lnTo>
                <a:lnTo>
                  <a:pt x="608" y="288"/>
                </a:lnTo>
                <a:lnTo>
                  <a:pt x="608" y="291"/>
                </a:lnTo>
                <a:lnTo>
                  <a:pt x="605" y="290"/>
                </a:lnTo>
                <a:lnTo>
                  <a:pt x="603" y="286"/>
                </a:lnTo>
                <a:lnTo>
                  <a:pt x="600" y="281"/>
                </a:lnTo>
                <a:lnTo>
                  <a:pt x="600" y="278"/>
                </a:lnTo>
                <a:close/>
                <a:moveTo>
                  <a:pt x="604" y="255"/>
                </a:moveTo>
                <a:lnTo>
                  <a:pt x="608" y="258"/>
                </a:lnTo>
                <a:lnTo>
                  <a:pt x="613" y="266"/>
                </a:lnTo>
                <a:lnTo>
                  <a:pt x="609" y="266"/>
                </a:lnTo>
                <a:lnTo>
                  <a:pt x="605" y="266"/>
                </a:lnTo>
                <a:lnTo>
                  <a:pt x="603" y="262"/>
                </a:lnTo>
                <a:lnTo>
                  <a:pt x="603" y="258"/>
                </a:lnTo>
                <a:lnTo>
                  <a:pt x="603" y="257"/>
                </a:lnTo>
                <a:lnTo>
                  <a:pt x="604" y="255"/>
                </a:lnTo>
                <a:close/>
                <a:moveTo>
                  <a:pt x="615" y="268"/>
                </a:moveTo>
                <a:lnTo>
                  <a:pt x="617" y="272"/>
                </a:lnTo>
                <a:lnTo>
                  <a:pt x="618" y="276"/>
                </a:lnTo>
                <a:lnTo>
                  <a:pt x="614" y="276"/>
                </a:lnTo>
                <a:lnTo>
                  <a:pt x="610" y="276"/>
                </a:lnTo>
                <a:lnTo>
                  <a:pt x="609" y="272"/>
                </a:lnTo>
                <a:lnTo>
                  <a:pt x="607" y="269"/>
                </a:lnTo>
                <a:lnTo>
                  <a:pt x="607" y="268"/>
                </a:lnTo>
                <a:lnTo>
                  <a:pt x="607" y="268"/>
                </a:lnTo>
                <a:lnTo>
                  <a:pt x="610" y="268"/>
                </a:lnTo>
                <a:lnTo>
                  <a:pt x="615" y="268"/>
                </a:lnTo>
                <a:close/>
                <a:moveTo>
                  <a:pt x="619" y="278"/>
                </a:moveTo>
                <a:lnTo>
                  <a:pt x="619" y="281"/>
                </a:lnTo>
                <a:lnTo>
                  <a:pt x="618" y="282"/>
                </a:lnTo>
                <a:lnTo>
                  <a:pt x="615" y="281"/>
                </a:lnTo>
                <a:lnTo>
                  <a:pt x="613" y="278"/>
                </a:lnTo>
                <a:lnTo>
                  <a:pt x="617" y="278"/>
                </a:lnTo>
                <a:lnTo>
                  <a:pt x="619" y="278"/>
                </a:lnTo>
                <a:close/>
                <a:moveTo>
                  <a:pt x="560" y="324"/>
                </a:moveTo>
                <a:lnTo>
                  <a:pt x="561" y="327"/>
                </a:lnTo>
                <a:lnTo>
                  <a:pt x="562" y="330"/>
                </a:lnTo>
                <a:lnTo>
                  <a:pt x="567" y="326"/>
                </a:lnTo>
                <a:lnTo>
                  <a:pt x="571" y="321"/>
                </a:lnTo>
                <a:lnTo>
                  <a:pt x="574" y="320"/>
                </a:lnTo>
                <a:lnTo>
                  <a:pt x="575" y="320"/>
                </a:lnTo>
                <a:lnTo>
                  <a:pt x="578" y="321"/>
                </a:lnTo>
                <a:lnTo>
                  <a:pt x="579" y="324"/>
                </a:lnTo>
                <a:lnTo>
                  <a:pt x="579" y="319"/>
                </a:lnTo>
                <a:lnTo>
                  <a:pt x="579" y="314"/>
                </a:lnTo>
                <a:lnTo>
                  <a:pt x="581" y="312"/>
                </a:lnTo>
                <a:lnTo>
                  <a:pt x="584" y="312"/>
                </a:lnTo>
                <a:lnTo>
                  <a:pt x="585" y="314"/>
                </a:lnTo>
                <a:lnTo>
                  <a:pt x="588" y="316"/>
                </a:lnTo>
                <a:lnTo>
                  <a:pt x="589" y="311"/>
                </a:lnTo>
                <a:lnTo>
                  <a:pt x="588" y="306"/>
                </a:lnTo>
                <a:lnTo>
                  <a:pt x="589" y="300"/>
                </a:lnTo>
                <a:lnTo>
                  <a:pt x="589" y="293"/>
                </a:lnTo>
                <a:lnTo>
                  <a:pt x="585" y="287"/>
                </a:lnTo>
                <a:lnTo>
                  <a:pt x="583" y="283"/>
                </a:lnTo>
                <a:lnTo>
                  <a:pt x="579" y="279"/>
                </a:lnTo>
                <a:lnTo>
                  <a:pt x="575" y="278"/>
                </a:lnTo>
                <a:lnTo>
                  <a:pt x="576" y="283"/>
                </a:lnTo>
                <a:lnTo>
                  <a:pt x="578" y="287"/>
                </a:lnTo>
                <a:lnTo>
                  <a:pt x="578" y="292"/>
                </a:lnTo>
                <a:lnTo>
                  <a:pt x="576" y="296"/>
                </a:lnTo>
                <a:lnTo>
                  <a:pt x="575" y="290"/>
                </a:lnTo>
                <a:lnTo>
                  <a:pt x="573" y="286"/>
                </a:lnTo>
                <a:lnTo>
                  <a:pt x="569" y="282"/>
                </a:lnTo>
                <a:lnTo>
                  <a:pt x="565" y="278"/>
                </a:lnTo>
                <a:lnTo>
                  <a:pt x="566" y="282"/>
                </a:lnTo>
                <a:lnTo>
                  <a:pt x="567" y="286"/>
                </a:lnTo>
                <a:lnTo>
                  <a:pt x="567" y="290"/>
                </a:lnTo>
                <a:lnTo>
                  <a:pt x="567" y="293"/>
                </a:lnTo>
                <a:lnTo>
                  <a:pt x="565" y="291"/>
                </a:lnTo>
                <a:lnTo>
                  <a:pt x="561" y="288"/>
                </a:lnTo>
                <a:lnTo>
                  <a:pt x="561" y="292"/>
                </a:lnTo>
                <a:lnTo>
                  <a:pt x="562" y="296"/>
                </a:lnTo>
                <a:lnTo>
                  <a:pt x="560" y="297"/>
                </a:lnTo>
                <a:lnTo>
                  <a:pt x="559" y="298"/>
                </a:lnTo>
                <a:lnTo>
                  <a:pt x="559" y="311"/>
                </a:lnTo>
                <a:lnTo>
                  <a:pt x="560" y="324"/>
                </a:lnTo>
                <a:close/>
                <a:moveTo>
                  <a:pt x="542" y="367"/>
                </a:moveTo>
                <a:lnTo>
                  <a:pt x="544" y="356"/>
                </a:lnTo>
                <a:lnTo>
                  <a:pt x="545" y="346"/>
                </a:lnTo>
                <a:lnTo>
                  <a:pt x="546" y="336"/>
                </a:lnTo>
                <a:lnTo>
                  <a:pt x="546" y="326"/>
                </a:lnTo>
                <a:lnTo>
                  <a:pt x="544" y="327"/>
                </a:lnTo>
                <a:lnTo>
                  <a:pt x="542" y="327"/>
                </a:lnTo>
                <a:lnTo>
                  <a:pt x="541" y="340"/>
                </a:lnTo>
                <a:lnTo>
                  <a:pt x="536" y="354"/>
                </a:lnTo>
                <a:lnTo>
                  <a:pt x="538" y="341"/>
                </a:lnTo>
                <a:lnTo>
                  <a:pt x="538" y="329"/>
                </a:lnTo>
                <a:lnTo>
                  <a:pt x="537" y="330"/>
                </a:lnTo>
                <a:lnTo>
                  <a:pt x="535" y="330"/>
                </a:lnTo>
                <a:lnTo>
                  <a:pt x="533" y="339"/>
                </a:lnTo>
                <a:lnTo>
                  <a:pt x="530" y="350"/>
                </a:lnTo>
                <a:lnTo>
                  <a:pt x="531" y="340"/>
                </a:lnTo>
                <a:lnTo>
                  <a:pt x="532" y="331"/>
                </a:lnTo>
                <a:lnTo>
                  <a:pt x="528" y="331"/>
                </a:lnTo>
                <a:lnTo>
                  <a:pt x="526" y="331"/>
                </a:lnTo>
                <a:lnTo>
                  <a:pt x="525" y="345"/>
                </a:lnTo>
                <a:lnTo>
                  <a:pt x="522" y="360"/>
                </a:lnTo>
                <a:lnTo>
                  <a:pt x="522" y="346"/>
                </a:lnTo>
                <a:lnTo>
                  <a:pt x="521" y="332"/>
                </a:lnTo>
                <a:lnTo>
                  <a:pt x="518" y="332"/>
                </a:lnTo>
                <a:lnTo>
                  <a:pt x="514" y="332"/>
                </a:lnTo>
                <a:lnTo>
                  <a:pt x="514" y="346"/>
                </a:lnTo>
                <a:lnTo>
                  <a:pt x="512" y="365"/>
                </a:lnTo>
                <a:lnTo>
                  <a:pt x="511" y="348"/>
                </a:lnTo>
                <a:lnTo>
                  <a:pt x="511" y="331"/>
                </a:lnTo>
                <a:lnTo>
                  <a:pt x="507" y="331"/>
                </a:lnTo>
                <a:lnTo>
                  <a:pt x="504" y="330"/>
                </a:lnTo>
                <a:lnTo>
                  <a:pt x="503" y="346"/>
                </a:lnTo>
                <a:lnTo>
                  <a:pt x="501" y="365"/>
                </a:lnTo>
                <a:lnTo>
                  <a:pt x="499" y="346"/>
                </a:lnTo>
                <a:lnTo>
                  <a:pt x="499" y="330"/>
                </a:lnTo>
                <a:lnTo>
                  <a:pt x="497" y="329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9" y="326"/>
                </a:lnTo>
                <a:lnTo>
                  <a:pt x="487" y="325"/>
                </a:lnTo>
                <a:lnTo>
                  <a:pt x="483" y="324"/>
                </a:lnTo>
                <a:lnTo>
                  <a:pt x="482" y="343"/>
                </a:lnTo>
                <a:lnTo>
                  <a:pt x="480" y="362"/>
                </a:lnTo>
                <a:lnTo>
                  <a:pt x="479" y="350"/>
                </a:lnTo>
                <a:lnTo>
                  <a:pt x="479" y="340"/>
                </a:lnTo>
                <a:lnTo>
                  <a:pt x="478" y="331"/>
                </a:lnTo>
                <a:lnTo>
                  <a:pt x="479" y="322"/>
                </a:lnTo>
                <a:lnTo>
                  <a:pt x="477" y="321"/>
                </a:lnTo>
                <a:lnTo>
                  <a:pt x="474" y="320"/>
                </a:lnTo>
                <a:lnTo>
                  <a:pt x="472" y="331"/>
                </a:lnTo>
                <a:lnTo>
                  <a:pt x="470" y="341"/>
                </a:lnTo>
                <a:lnTo>
                  <a:pt x="470" y="353"/>
                </a:lnTo>
                <a:lnTo>
                  <a:pt x="470" y="364"/>
                </a:lnTo>
                <a:lnTo>
                  <a:pt x="468" y="350"/>
                </a:lnTo>
                <a:lnTo>
                  <a:pt x="466" y="339"/>
                </a:lnTo>
                <a:lnTo>
                  <a:pt x="468" y="329"/>
                </a:lnTo>
                <a:lnTo>
                  <a:pt x="470" y="319"/>
                </a:lnTo>
                <a:lnTo>
                  <a:pt x="468" y="317"/>
                </a:lnTo>
                <a:lnTo>
                  <a:pt x="466" y="316"/>
                </a:lnTo>
                <a:lnTo>
                  <a:pt x="463" y="324"/>
                </a:lnTo>
                <a:lnTo>
                  <a:pt x="456" y="334"/>
                </a:lnTo>
                <a:lnTo>
                  <a:pt x="460" y="324"/>
                </a:lnTo>
                <a:lnTo>
                  <a:pt x="464" y="315"/>
                </a:lnTo>
                <a:lnTo>
                  <a:pt x="460" y="312"/>
                </a:lnTo>
                <a:lnTo>
                  <a:pt x="456" y="311"/>
                </a:lnTo>
                <a:lnTo>
                  <a:pt x="455" y="317"/>
                </a:lnTo>
                <a:lnTo>
                  <a:pt x="453" y="324"/>
                </a:lnTo>
                <a:lnTo>
                  <a:pt x="450" y="331"/>
                </a:lnTo>
                <a:lnTo>
                  <a:pt x="445" y="339"/>
                </a:lnTo>
                <a:lnTo>
                  <a:pt x="450" y="324"/>
                </a:lnTo>
                <a:lnTo>
                  <a:pt x="453" y="309"/>
                </a:lnTo>
                <a:lnTo>
                  <a:pt x="454" y="292"/>
                </a:lnTo>
                <a:lnTo>
                  <a:pt x="455" y="274"/>
                </a:lnTo>
                <a:lnTo>
                  <a:pt x="458" y="288"/>
                </a:lnTo>
                <a:lnTo>
                  <a:pt x="458" y="300"/>
                </a:lnTo>
                <a:lnTo>
                  <a:pt x="461" y="301"/>
                </a:lnTo>
                <a:lnTo>
                  <a:pt x="465" y="302"/>
                </a:lnTo>
                <a:lnTo>
                  <a:pt x="466" y="286"/>
                </a:lnTo>
                <a:lnTo>
                  <a:pt x="468" y="269"/>
                </a:lnTo>
                <a:lnTo>
                  <a:pt x="469" y="278"/>
                </a:lnTo>
                <a:lnTo>
                  <a:pt x="470" y="287"/>
                </a:lnTo>
                <a:lnTo>
                  <a:pt x="470" y="296"/>
                </a:lnTo>
                <a:lnTo>
                  <a:pt x="470" y="303"/>
                </a:lnTo>
                <a:lnTo>
                  <a:pt x="473" y="305"/>
                </a:lnTo>
                <a:lnTo>
                  <a:pt x="475" y="305"/>
                </a:lnTo>
                <a:lnTo>
                  <a:pt x="477" y="302"/>
                </a:lnTo>
                <a:lnTo>
                  <a:pt x="479" y="300"/>
                </a:lnTo>
                <a:lnTo>
                  <a:pt x="478" y="302"/>
                </a:lnTo>
                <a:lnTo>
                  <a:pt x="477" y="306"/>
                </a:lnTo>
                <a:lnTo>
                  <a:pt x="479" y="306"/>
                </a:lnTo>
                <a:lnTo>
                  <a:pt x="482" y="306"/>
                </a:lnTo>
                <a:lnTo>
                  <a:pt x="483" y="300"/>
                </a:lnTo>
                <a:lnTo>
                  <a:pt x="485" y="292"/>
                </a:lnTo>
                <a:lnTo>
                  <a:pt x="485" y="300"/>
                </a:lnTo>
                <a:lnTo>
                  <a:pt x="484" y="307"/>
                </a:lnTo>
                <a:lnTo>
                  <a:pt x="487" y="307"/>
                </a:lnTo>
                <a:lnTo>
                  <a:pt x="489" y="309"/>
                </a:lnTo>
                <a:lnTo>
                  <a:pt x="490" y="303"/>
                </a:lnTo>
                <a:lnTo>
                  <a:pt x="490" y="297"/>
                </a:lnTo>
                <a:lnTo>
                  <a:pt x="492" y="303"/>
                </a:lnTo>
                <a:lnTo>
                  <a:pt x="492" y="309"/>
                </a:lnTo>
                <a:lnTo>
                  <a:pt x="496" y="309"/>
                </a:lnTo>
                <a:lnTo>
                  <a:pt x="499" y="310"/>
                </a:lnTo>
                <a:lnTo>
                  <a:pt x="499" y="302"/>
                </a:lnTo>
                <a:lnTo>
                  <a:pt x="499" y="295"/>
                </a:lnTo>
                <a:lnTo>
                  <a:pt x="501" y="302"/>
                </a:lnTo>
                <a:lnTo>
                  <a:pt x="502" y="310"/>
                </a:lnTo>
                <a:lnTo>
                  <a:pt x="506" y="310"/>
                </a:lnTo>
                <a:lnTo>
                  <a:pt x="509" y="310"/>
                </a:lnTo>
                <a:lnTo>
                  <a:pt x="509" y="302"/>
                </a:lnTo>
                <a:lnTo>
                  <a:pt x="511" y="295"/>
                </a:lnTo>
                <a:lnTo>
                  <a:pt x="512" y="302"/>
                </a:lnTo>
                <a:lnTo>
                  <a:pt x="513" y="310"/>
                </a:lnTo>
                <a:lnTo>
                  <a:pt x="517" y="310"/>
                </a:lnTo>
                <a:lnTo>
                  <a:pt x="520" y="310"/>
                </a:lnTo>
                <a:lnTo>
                  <a:pt x="520" y="298"/>
                </a:lnTo>
                <a:lnTo>
                  <a:pt x="520" y="287"/>
                </a:lnTo>
                <a:lnTo>
                  <a:pt x="523" y="300"/>
                </a:lnTo>
                <a:lnTo>
                  <a:pt x="525" y="310"/>
                </a:lnTo>
                <a:lnTo>
                  <a:pt x="527" y="309"/>
                </a:lnTo>
                <a:lnTo>
                  <a:pt x="531" y="309"/>
                </a:lnTo>
                <a:lnTo>
                  <a:pt x="530" y="301"/>
                </a:lnTo>
                <a:lnTo>
                  <a:pt x="528" y="292"/>
                </a:lnTo>
                <a:lnTo>
                  <a:pt x="532" y="301"/>
                </a:lnTo>
                <a:lnTo>
                  <a:pt x="533" y="309"/>
                </a:lnTo>
                <a:lnTo>
                  <a:pt x="536" y="307"/>
                </a:lnTo>
                <a:lnTo>
                  <a:pt x="537" y="307"/>
                </a:lnTo>
                <a:lnTo>
                  <a:pt x="536" y="298"/>
                </a:lnTo>
                <a:lnTo>
                  <a:pt x="535" y="290"/>
                </a:lnTo>
                <a:lnTo>
                  <a:pt x="538" y="298"/>
                </a:lnTo>
                <a:lnTo>
                  <a:pt x="541" y="306"/>
                </a:lnTo>
                <a:lnTo>
                  <a:pt x="542" y="306"/>
                </a:lnTo>
                <a:lnTo>
                  <a:pt x="545" y="306"/>
                </a:lnTo>
                <a:lnTo>
                  <a:pt x="542" y="292"/>
                </a:lnTo>
                <a:lnTo>
                  <a:pt x="541" y="276"/>
                </a:lnTo>
                <a:lnTo>
                  <a:pt x="546" y="288"/>
                </a:lnTo>
                <a:lnTo>
                  <a:pt x="549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1"/>
                </a:lnTo>
                <a:lnTo>
                  <a:pt x="550" y="341"/>
                </a:lnTo>
                <a:lnTo>
                  <a:pt x="546" y="354"/>
                </a:lnTo>
                <a:lnTo>
                  <a:pt x="542" y="367"/>
                </a:lnTo>
                <a:close/>
                <a:moveTo>
                  <a:pt x="437" y="309"/>
                </a:moveTo>
                <a:lnTo>
                  <a:pt x="441" y="298"/>
                </a:lnTo>
                <a:lnTo>
                  <a:pt x="442" y="288"/>
                </a:lnTo>
                <a:lnTo>
                  <a:pt x="442" y="278"/>
                </a:lnTo>
                <a:lnTo>
                  <a:pt x="442" y="267"/>
                </a:lnTo>
                <a:lnTo>
                  <a:pt x="445" y="272"/>
                </a:lnTo>
                <a:lnTo>
                  <a:pt x="446" y="278"/>
                </a:lnTo>
                <a:lnTo>
                  <a:pt x="446" y="282"/>
                </a:lnTo>
                <a:lnTo>
                  <a:pt x="446" y="287"/>
                </a:lnTo>
                <a:lnTo>
                  <a:pt x="444" y="296"/>
                </a:lnTo>
                <a:lnTo>
                  <a:pt x="437" y="309"/>
                </a:lnTo>
                <a:close/>
                <a:moveTo>
                  <a:pt x="421" y="314"/>
                </a:moveTo>
                <a:lnTo>
                  <a:pt x="421" y="310"/>
                </a:lnTo>
                <a:lnTo>
                  <a:pt x="422" y="306"/>
                </a:lnTo>
                <a:lnTo>
                  <a:pt x="425" y="302"/>
                </a:lnTo>
                <a:lnTo>
                  <a:pt x="430" y="300"/>
                </a:lnTo>
                <a:lnTo>
                  <a:pt x="429" y="305"/>
                </a:lnTo>
                <a:lnTo>
                  <a:pt x="429" y="310"/>
                </a:lnTo>
                <a:lnTo>
                  <a:pt x="426" y="312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4" y="292"/>
                </a:lnTo>
                <a:lnTo>
                  <a:pt x="425" y="288"/>
                </a:lnTo>
                <a:lnTo>
                  <a:pt x="426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30" y="282"/>
                </a:lnTo>
                <a:lnTo>
                  <a:pt x="431" y="279"/>
                </a:lnTo>
                <a:lnTo>
                  <a:pt x="430" y="285"/>
                </a:lnTo>
                <a:lnTo>
                  <a:pt x="429" y="288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1" y="285"/>
                </a:lnTo>
                <a:lnTo>
                  <a:pt x="393" y="281"/>
                </a:lnTo>
                <a:lnTo>
                  <a:pt x="392" y="286"/>
                </a:lnTo>
                <a:lnTo>
                  <a:pt x="388" y="290"/>
                </a:lnTo>
                <a:close/>
                <a:moveTo>
                  <a:pt x="397" y="278"/>
                </a:moveTo>
                <a:lnTo>
                  <a:pt x="398" y="273"/>
                </a:lnTo>
                <a:lnTo>
                  <a:pt x="401" y="268"/>
                </a:lnTo>
                <a:lnTo>
                  <a:pt x="398" y="267"/>
                </a:lnTo>
                <a:lnTo>
                  <a:pt x="396" y="264"/>
                </a:lnTo>
                <a:lnTo>
                  <a:pt x="389" y="274"/>
                </a:lnTo>
                <a:lnTo>
                  <a:pt x="382" y="286"/>
                </a:lnTo>
                <a:lnTo>
                  <a:pt x="386" y="276"/>
                </a:lnTo>
                <a:lnTo>
                  <a:pt x="389" y="267"/>
                </a:lnTo>
                <a:lnTo>
                  <a:pt x="394" y="259"/>
                </a:lnTo>
                <a:lnTo>
                  <a:pt x="401" y="252"/>
                </a:lnTo>
                <a:lnTo>
                  <a:pt x="398" y="258"/>
                </a:lnTo>
                <a:lnTo>
                  <a:pt x="397" y="263"/>
                </a:lnTo>
                <a:lnTo>
                  <a:pt x="398" y="266"/>
                </a:lnTo>
                <a:lnTo>
                  <a:pt x="401" y="267"/>
                </a:lnTo>
                <a:lnTo>
                  <a:pt x="403" y="266"/>
                </a:lnTo>
                <a:lnTo>
                  <a:pt x="405" y="263"/>
                </a:lnTo>
                <a:lnTo>
                  <a:pt x="405" y="266"/>
                </a:lnTo>
                <a:lnTo>
                  <a:pt x="403" y="269"/>
                </a:lnTo>
                <a:lnTo>
                  <a:pt x="403" y="269"/>
                </a:lnTo>
                <a:lnTo>
                  <a:pt x="405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3" y="271"/>
                </a:lnTo>
                <a:lnTo>
                  <a:pt x="401" y="274"/>
                </a:lnTo>
                <a:lnTo>
                  <a:pt x="397" y="278"/>
                </a:lnTo>
                <a:close/>
                <a:moveTo>
                  <a:pt x="565" y="208"/>
                </a:moveTo>
                <a:lnTo>
                  <a:pt x="565" y="204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4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1"/>
                </a:lnTo>
                <a:lnTo>
                  <a:pt x="565" y="208"/>
                </a:lnTo>
                <a:close/>
                <a:moveTo>
                  <a:pt x="501" y="154"/>
                </a:moveTo>
                <a:lnTo>
                  <a:pt x="499" y="151"/>
                </a:lnTo>
                <a:lnTo>
                  <a:pt x="501" y="149"/>
                </a:lnTo>
                <a:lnTo>
                  <a:pt x="503" y="149"/>
                </a:lnTo>
                <a:lnTo>
                  <a:pt x="504" y="153"/>
                </a:lnTo>
                <a:lnTo>
                  <a:pt x="508" y="166"/>
                </a:lnTo>
                <a:lnTo>
                  <a:pt x="514" y="178"/>
                </a:lnTo>
                <a:lnTo>
                  <a:pt x="522" y="191"/>
                </a:lnTo>
                <a:lnTo>
                  <a:pt x="533" y="204"/>
                </a:lnTo>
                <a:lnTo>
                  <a:pt x="536" y="205"/>
                </a:lnTo>
                <a:lnTo>
                  <a:pt x="536" y="208"/>
                </a:lnTo>
                <a:lnTo>
                  <a:pt x="536" y="209"/>
                </a:lnTo>
                <a:lnTo>
                  <a:pt x="535" y="210"/>
                </a:lnTo>
                <a:lnTo>
                  <a:pt x="533" y="211"/>
                </a:lnTo>
                <a:lnTo>
                  <a:pt x="531" y="211"/>
                </a:lnTo>
                <a:lnTo>
                  <a:pt x="528" y="210"/>
                </a:lnTo>
                <a:lnTo>
                  <a:pt x="526" y="209"/>
                </a:lnTo>
                <a:lnTo>
                  <a:pt x="521" y="202"/>
                </a:lnTo>
                <a:lnTo>
                  <a:pt x="516" y="196"/>
                </a:lnTo>
                <a:lnTo>
                  <a:pt x="512" y="190"/>
                </a:lnTo>
                <a:lnTo>
                  <a:pt x="508" y="184"/>
                </a:lnTo>
                <a:lnTo>
                  <a:pt x="503" y="168"/>
                </a:lnTo>
                <a:lnTo>
                  <a:pt x="501" y="154"/>
                </a:lnTo>
                <a:close/>
                <a:moveTo>
                  <a:pt x="504" y="118"/>
                </a:moveTo>
                <a:lnTo>
                  <a:pt x="504" y="115"/>
                </a:lnTo>
                <a:lnTo>
                  <a:pt x="506" y="114"/>
                </a:lnTo>
                <a:lnTo>
                  <a:pt x="508" y="115"/>
                </a:lnTo>
                <a:lnTo>
                  <a:pt x="509" y="118"/>
                </a:lnTo>
                <a:lnTo>
                  <a:pt x="509" y="124"/>
                </a:lnTo>
                <a:lnTo>
                  <a:pt x="509" y="129"/>
                </a:lnTo>
                <a:lnTo>
                  <a:pt x="507" y="134"/>
                </a:lnTo>
                <a:lnTo>
                  <a:pt x="504" y="138"/>
                </a:lnTo>
                <a:lnTo>
                  <a:pt x="502" y="139"/>
                </a:lnTo>
                <a:lnTo>
                  <a:pt x="499" y="138"/>
                </a:lnTo>
                <a:lnTo>
                  <a:pt x="499" y="137"/>
                </a:lnTo>
                <a:lnTo>
                  <a:pt x="499" y="134"/>
                </a:lnTo>
                <a:lnTo>
                  <a:pt x="502" y="130"/>
                </a:lnTo>
                <a:lnTo>
                  <a:pt x="504" y="125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4" y="162"/>
                </a:moveTo>
                <a:lnTo>
                  <a:pt x="555" y="149"/>
                </a:lnTo>
                <a:lnTo>
                  <a:pt x="556" y="137"/>
                </a:lnTo>
                <a:lnTo>
                  <a:pt x="559" y="137"/>
                </a:lnTo>
                <a:lnTo>
                  <a:pt x="561" y="137"/>
                </a:lnTo>
                <a:lnTo>
                  <a:pt x="560" y="148"/>
                </a:lnTo>
                <a:lnTo>
                  <a:pt x="557" y="163"/>
                </a:lnTo>
                <a:lnTo>
                  <a:pt x="556" y="165"/>
                </a:lnTo>
                <a:lnTo>
                  <a:pt x="555" y="165"/>
                </a:lnTo>
                <a:lnTo>
                  <a:pt x="555" y="163"/>
                </a:lnTo>
                <a:lnTo>
                  <a:pt x="554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7" y="127"/>
                </a:lnTo>
                <a:lnTo>
                  <a:pt x="560" y="124"/>
                </a:lnTo>
                <a:lnTo>
                  <a:pt x="561" y="123"/>
                </a:lnTo>
                <a:lnTo>
                  <a:pt x="562" y="123"/>
                </a:lnTo>
                <a:lnTo>
                  <a:pt x="562" y="124"/>
                </a:lnTo>
                <a:lnTo>
                  <a:pt x="562" y="128"/>
                </a:lnTo>
                <a:lnTo>
                  <a:pt x="561" y="130"/>
                </a:lnTo>
                <a:lnTo>
                  <a:pt x="560" y="130"/>
                </a:lnTo>
                <a:lnTo>
                  <a:pt x="557" y="130"/>
                </a:lnTo>
                <a:close/>
                <a:moveTo>
                  <a:pt x="547" y="161"/>
                </a:moveTo>
                <a:lnTo>
                  <a:pt x="549" y="161"/>
                </a:lnTo>
                <a:lnTo>
                  <a:pt x="549" y="162"/>
                </a:lnTo>
                <a:lnTo>
                  <a:pt x="549" y="163"/>
                </a:lnTo>
                <a:lnTo>
                  <a:pt x="547" y="163"/>
                </a:lnTo>
                <a:lnTo>
                  <a:pt x="546" y="163"/>
                </a:lnTo>
                <a:lnTo>
                  <a:pt x="545" y="162"/>
                </a:lnTo>
                <a:lnTo>
                  <a:pt x="546" y="161"/>
                </a:lnTo>
                <a:lnTo>
                  <a:pt x="547" y="161"/>
                </a:lnTo>
                <a:close/>
                <a:moveTo>
                  <a:pt x="585" y="123"/>
                </a:moveTo>
                <a:lnTo>
                  <a:pt x="581" y="118"/>
                </a:lnTo>
                <a:lnTo>
                  <a:pt x="575" y="115"/>
                </a:lnTo>
                <a:lnTo>
                  <a:pt x="567" y="112"/>
                </a:lnTo>
                <a:lnTo>
                  <a:pt x="557" y="110"/>
                </a:lnTo>
                <a:lnTo>
                  <a:pt x="550" y="110"/>
                </a:lnTo>
                <a:lnTo>
                  <a:pt x="542" y="110"/>
                </a:lnTo>
                <a:lnTo>
                  <a:pt x="532" y="113"/>
                </a:lnTo>
                <a:lnTo>
                  <a:pt x="523" y="114"/>
                </a:lnTo>
                <a:lnTo>
                  <a:pt x="518" y="122"/>
                </a:lnTo>
                <a:lnTo>
                  <a:pt x="516" y="129"/>
                </a:lnTo>
                <a:lnTo>
                  <a:pt x="514" y="138"/>
                </a:lnTo>
                <a:lnTo>
                  <a:pt x="514" y="149"/>
                </a:lnTo>
                <a:lnTo>
                  <a:pt x="518" y="149"/>
                </a:lnTo>
                <a:lnTo>
                  <a:pt x="521" y="151"/>
                </a:lnTo>
                <a:lnTo>
                  <a:pt x="518" y="152"/>
                </a:lnTo>
                <a:lnTo>
                  <a:pt x="516" y="154"/>
                </a:lnTo>
                <a:lnTo>
                  <a:pt x="520" y="154"/>
                </a:lnTo>
                <a:lnTo>
                  <a:pt x="522" y="154"/>
                </a:lnTo>
                <a:lnTo>
                  <a:pt x="521" y="158"/>
                </a:lnTo>
                <a:lnTo>
                  <a:pt x="518" y="161"/>
                </a:lnTo>
                <a:lnTo>
                  <a:pt x="520" y="162"/>
                </a:lnTo>
                <a:lnTo>
                  <a:pt x="522" y="162"/>
                </a:lnTo>
                <a:lnTo>
                  <a:pt x="521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2" y="176"/>
                </a:lnTo>
                <a:lnTo>
                  <a:pt x="521" y="178"/>
                </a:lnTo>
                <a:lnTo>
                  <a:pt x="523" y="178"/>
                </a:lnTo>
                <a:lnTo>
                  <a:pt x="526" y="178"/>
                </a:lnTo>
                <a:lnTo>
                  <a:pt x="525" y="181"/>
                </a:lnTo>
                <a:lnTo>
                  <a:pt x="525" y="184"/>
                </a:lnTo>
                <a:lnTo>
                  <a:pt x="526" y="185"/>
                </a:lnTo>
                <a:lnTo>
                  <a:pt x="528" y="185"/>
                </a:lnTo>
                <a:lnTo>
                  <a:pt x="527" y="187"/>
                </a:lnTo>
                <a:lnTo>
                  <a:pt x="527" y="190"/>
                </a:lnTo>
                <a:lnTo>
                  <a:pt x="530" y="190"/>
                </a:lnTo>
                <a:lnTo>
                  <a:pt x="531" y="191"/>
                </a:lnTo>
                <a:lnTo>
                  <a:pt x="536" y="196"/>
                </a:lnTo>
                <a:lnTo>
                  <a:pt x="544" y="201"/>
                </a:lnTo>
                <a:lnTo>
                  <a:pt x="549" y="202"/>
                </a:lnTo>
                <a:lnTo>
                  <a:pt x="555" y="202"/>
                </a:lnTo>
                <a:lnTo>
                  <a:pt x="564" y="194"/>
                </a:lnTo>
                <a:lnTo>
                  <a:pt x="571" y="185"/>
                </a:lnTo>
                <a:lnTo>
                  <a:pt x="574" y="181"/>
                </a:lnTo>
                <a:lnTo>
                  <a:pt x="574" y="175"/>
                </a:lnTo>
                <a:lnTo>
                  <a:pt x="576" y="172"/>
                </a:lnTo>
                <a:lnTo>
                  <a:pt x="578" y="171"/>
                </a:lnTo>
                <a:lnTo>
                  <a:pt x="579" y="168"/>
                </a:lnTo>
                <a:lnTo>
                  <a:pt x="579" y="165"/>
                </a:lnTo>
                <a:lnTo>
                  <a:pt x="581" y="162"/>
                </a:lnTo>
                <a:lnTo>
                  <a:pt x="583" y="161"/>
                </a:lnTo>
                <a:lnTo>
                  <a:pt x="583" y="152"/>
                </a:lnTo>
                <a:lnTo>
                  <a:pt x="583" y="144"/>
                </a:lnTo>
                <a:lnTo>
                  <a:pt x="578" y="146"/>
                </a:lnTo>
                <a:lnTo>
                  <a:pt x="573" y="146"/>
                </a:lnTo>
                <a:lnTo>
                  <a:pt x="569" y="144"/>
                </a:lnTo>
                <a:lnTo>
                  <a:pt x="564" y="142"/>
                </a:lnTo>
                <a:lnTo>
                  <a:pt x="562" y="152"/>
                </a:lnTo>
                <a:lnTo>
                  <a:pt x="561" y="162"/>
                </a:lnTo>
                <a:lnTo>
                  <a:pt x="561" y="166"/>
                </a:lnTo>
                <a:lnTo>
                  <a:pt x="560" y="168"/>
                </a:lnTo>
                <a:lnTo>
                  <a:pt x="557" y="170"/>
                </a:lnTo>
                <a:lnTo>
                  <a:pt x="555" y="170"/>
                </a:lnTo>
                <a:lnTo>
                  <a:pt x="550" y="167"/>
                </a:lnTo>
                <a:lnTo>
                  <a:pt x="544" y="165"/>
                </a:lnTo>
                <a:lnTo>
                  <a:pt x="542" y="163"/>
                </a:lnTo>
                <a:lnTo>
                  <a:pt x="542" y="162"/>
                </a:lnTo>
                <a:lnTo>
                  <a:pt x="544" y="160"/>
                </a:lnTo>
                <a:lnTo>
                  <a:pt x="545" y="158"/>
                </a:lnTo>
                <a:lnTo>
                  <a:pt x="547" y="158"/>
                </a:lnTo>
                <a:lnTo>
                  <a:pt x="549" y="158"/>
                </a:lnTo>
                <a:lnTo>
                  <a:pt x="549" y="149"/>
                </a:lnTo>
                <a:lnTo>
                  <a:pt x="549" y="141"/>
                </a:lnTo>
                <a:lnTo>
                  <a:pt x="544" y="142"/>
                </a:lnTo>
                <a:lnTo>
                  <a:pt x="538" y="142"/>
                </a:lnTo>
                <a:lnTo>
                  <a:pt x="533" y="141"/>
                </a:lnTo>
                <a:lnTo>
                  <a:pt x="530" y="138"/>
                </a:lnTo>
                <a:lnTo>
                  <a:pt x="525" y="137"/>
                </a:lnTo>
                <a:lnTo>
                  <a:pt x="521" y="137"/>
                </a:lnTo>
                <a:lnTo>
                  <a:pt x="525" y="132"/>
                </a:lnTo>
                <a:lnTo>
                  <a:pt x="528" y="128"/>
                </a:lnTo>
                <a:lnTo>
                  <a:pt x="526" y="125"/>
                </a:lnTo>
                <a:lnTo>
                  <a:pt x="525" y="122"/>
                </a:lnTo>
                <a:lnTo>
                  <a:pt x="527" y="123"/>
                </a:lnTo>
                <a:lnTo>
                  <a:pt x="531" y="123"/>
                </a:lnTo>
                <a:lnTo>
                  <a:pt x="536" y="123"/>
                </a:lnTo>
                <a:lnTo>
                  <a:pt x="541" y="122"/>
                </a:lnTo>
                <a:lnTo>
                  <a:pt x="544" y="123"/>
                </a:lnTo>
                <a:lnTo>
                  <a:pt x="546" y="124"/>
                </a:lnTo>
                <a:lnTo>
                  <a:pt x="550" y="127"/>
                </a:lnTo>
                <a:lnTo>
                  <a:pt x="554" y="129"/>
                </a:lnTo>
                <a:lnTo>
                  <a:pt x="554" y="127"/>
                </a:lnTo>
                <a:lnTo>
                  <a:pt x="554" y="125"/>
                </a:lnTo>
                <a:lnTo>
                  <a:pt x="556" y="122"/>
                </a:lnTo>
                <a:lnTo>
                  <a:pt x="559" y="120"/>
                </a:lnTo>
                <a:lnTo>
                  <a:pt x="561" y="119"/>
                </a:lnTo>
                <a:lnTo>
                  <a:pt x="566" y="120"/>
                </a:lnTo>
                <a:lnTo>
                  <a:pt x="565" y="127"/>
                </a:lnTo>
                <a:lnTo>
                  <a:pt x="565" y="133"/>
                </a:lnTo>
                <a:lnTo>
                  <a:pt x="575" y="130"/>
                </a:lnTo>
                <a:lnTo>
                  <a:pt x="585" y="127"/>
                </a:lnTo>
                <a:lnTo>
                  <a:pt x="585" y="125"/>
                </a:lnTo>
                <a:lnTo>
                  <a:pt x="585" y="123"/>
                </a:lnTo>
                <a:close/>
                <a:moveTo>
                  <a:pt x="537" y="176"/>
                </a:moveTo>
                <a:lnTo>
                  <a:pt x="546" y="175"/>
                </a:lnTo>
                <a:lnTo>
                  <a:pt x="555" y="176"/>
                </a:lnTo>
                <a:lnTo>
                  <a:pt x="561" y="177"/>
                </a:lnTo>
                <a:lnTo>
                  <a:pt x="564" y="181"/>
                </a:lnTo>
                <a:lnTo>
                  <a:pt x="562" y="184"/>
                </a:lnTo>
                <a:lnTo>
                  <a:pt x="556" y="187"/>
                </a:lnTo>
                <a:lnTo>
                  <a:pt x="547" y="187"/>
                </a:lnTo>
                <a:lnTo>
                  <a:pt x="538" y="186"/>
                </a:lnTo>
                <a:lnTo>
                  <a:pt x="540" y="184"/>
                </a:lnTo>
                <a:lnTo>
                  <a:pt x="540" y="182"/>
                </a:lnTo>
                <a:lnTo>
                  <a:pt x="540" y="180"/>
                </a:lnTo>
                <a:lnTo>
                  <a:pt x="537" y="176"/>
                </a:lnTo>
                <a:close/>
                <a:moveTo>
                  <a:pt x="545" y="180"/>
                </a:moveTo>
                <a:lnTo>
                  <a:pt x="547" y="178"/>
                </a:lnTo>
                <a:lnTo>
                  <a:pt x="550" y="178"/>
                </a:lnTo>
                <a:lnTo>
                  <a:pt x="552" y="178"/>
                </a:lnTo>
                <a:lnTo>
                  <a:pt x="555" y="180"/>
                </a:lnTo>
                <a:lnTo>
                  <a:pt x="556" y="181"/>
                </a:lnTo>
                <a:lnTo>
                  <a:pt x="556" y="182"/>
                </a:lnTo>
                <a:lnTo>
                  <a:pt x="556" y="184"/>
                </a:lnTo>
                <a:lnTo>
                  <a:pt x="555" y="185"/>
                </a:lnTo>
                <a:lnTo>
                  <a:pt x="551" y="185"/>
                </a:lnTo>
                <a:lnTo>
                  <a:pt x="547" y="185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6" y="130"/>
                </a:moveTo>
                <a:lnTo>
                  <a:pt x="538" y="130"/>
                </a:lnTo>
                <a:lnTo>
                  <a:pt x="540" y="132"/>
                </a:lnTo>
                <a:lnTo>
                  <a:pt x="541" y="133"/>
                </a:lnTo>
                <a:lnTo>
                  <a:pt x="541" y="134"/>
                </a:lnTo>
                <a:lnTo>
                  <a:pt x="541" y="136"/>
                </a:lnTo>
                <a:lnTo>
                  <a:pt x="540" y="137"/>
                </a:lnTo>
                <a:lnTo>
                  <a:pt x="537" y="137"/>
                </a:lnTo>
                <a:lnTo>
                  <a:pt x="536" y="137"/>
                </a:lnTo>
                <a:lnTo>
                  <a:pt x="533" y="137"/>
                </a:lnTo>
                <a:lnTo>
                  <a:pt x="531" y="136"/>
                </a:lnTo>
                <a:lnTo>
                  <a:pt x="531" y="134"/>
                </a:lnTo>
                <a:lnTo>
                  <a:pt x="531" y="133"/>
                </a:lnTo>
                <a:lnTo>
                  <a:pt x="531" y="132"/>
                </a:lnTo>
                <a:lnTo>
                  <a:pt x="532" y="130"/>
                </a:lnTo>
                <a:lnTo>
                  <a:pt x="533" y="130"/>
                </a:lnTo>
                <a:lnTo>
                  <a:pt x="536" y="130"/>
                </a:lnTo>
                <a:close/>
                <a:moveTo>
                  <a:pt x="576" y="136"/>
                </a:moveTo>
                <a:lnTo>
                  <a:pt x="578" y="136"/>
                </a:lnTo>
                <a:lnTo>
                  <a:pt x="580" y="137"/>
                </a:lnTo>
                <a:lnTo>
                  <a:pt x="580" y="138"/>
                </a:lnTo>
                <a:lnTo>
                  <a:pt x="581" y="139"/>
                </a:lnTo>
                <a:lnTo>
                  <a:pt x="580" y="141"/>
                </a:lnTo>
                <a:lnTo>
                  <a:pt x="580" y="142"/>
                </a:lnTo>
                <a:lnTo>
                  <a:pt x="578" y="142"/>
                </a:lnTo>
                <a:lnTo>
                  <a:pt x="576" y="142"/>
                </a:lnTo>
                <a:lnTo>
                  <a:pt x="574" y="142"/>
                </a:lnTo>
                <a:lnTo>
                  <a:pt x="573" y="141"/>
                </a:lnTo>
                <a:lnTo>
                  <a:pt x="571" y="139"/>
                </a:lnTo>
                <a:lnTo>
                  <a:pt x="571" y="138"/>
                </a:lnTo>
                <a:lnTo>
                  <a:pt x="573" y="137"/>
                </a:lnTo>
                <a:lnTo>
                  <a:pt x="576" y="136"/>
                </a:lnTo>
                <a:close/>
                <a:moveTo>
                  <a:pt x="567" y="83"/>
                </a:moveTo>
                <a:lnTo>
                  <a:pt x="566" y="79"/>
                </a:lnTo>
                <a:lnTo>
                  <a:pt x="567" y="77"/>
                </a:lnTo>
                <a:lnTo>
                  <a:pt x="570" y="77"/>
                </a:lnTo>
                <a:lnTo>
                  <a:pt x="575" y="79"/>
                </a:lnTo>
                <a:lnTo>
                  <a:pt x="579" y="83"/>
                </a:lnTo>
                <a:lnTo>
                  <a:pt x="580" y="85"/>
                </a:lnTo>
                <a:lnTo>
                  <a:pt x="580" y="88"/>
                </a:lnTo>
                <a:lnTo>
                  <a:pt x="579" y="90"/>
                </a:lnTo>
                <a:lnTo>
                  <a:pt x="581" y="94"/>
                </a:lnTo>
                <a:lnTo>
                  <a:pt x="583" y="99"/>
                </a:lnTo>
                <a:lnTo>
                  <a:pt x="581" y="104"/>
                </a:lnTo>
                <a:lnTo>
                  <a:pt x="579" y="110"/>
                </a:lnTo>
                <a:lnTo>
                  <a:pt x="574" y="108"/>
                </a:lnTo>
                <a:lnTo>
                  <a:pt x="570" y="105"/>
                </a:lnTo>
                <a:lnTo>
                  <a:pt x="569" y="103"/>
                </a:lnTo>
                <a:lnTo>
                  <a:pt x="569" y="94"/>
                </a:lnTo>
                <a:lnTo>
                  <a:pt x="569" y="89"/>
                </a:lnTo>
                <a:lnTo>
                  <a:pt x="567" y="83"/>
                </a:lnTo>
                <a:close/>
                <a:moveTo>
                  <a:pt x="564" y="59"/>
                </a:moveTo>
                <a:lnTo>
                  <a:pt x="562" y="56"/>
                </a:lnTo>
                <a:lnTo>
                  <a:pt x="564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9"/>
                </a:lnTo>
                <a:lnTo>
                  <a:pt x="573" y="61"/>
                </a:lnTo>
                <a:lnTo>
                  <a:pt x="574" y="65"/>
                </a:lnTo>
                <a:lnTo>
                  <a:pt x="574" y="67"/>
                </a:lnTo>
                <a:lnTo>
                  <a:pt x="574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4" y="59"/>
                </a:lnTo>
                <a:close/>
                <a:moveTo>
                  <a:pt x="536" y="84"/>
                </a:moveTo>
                <a:lnTo>
                  <a:pt x="538" y="80"/>
                </a:lnTo>
                <a:lnTo>
                  <a:pt x="542" y="77"/>
                </a:lnTo>
                <a:lnTo>
                  <a:pt x="547" y="76"/>
                </a:lnTo>
                <a:lnTo>
                  <a:pt x="552" y="76"/>
                </a:lnTo>
                <a:lnTo>
                  <a:pt x="556" y="77"/>
                </a:lnTo>
                <a:lnTo>
                  <a:pt x="559" y="77"/>
                </a:lnTo>
                <a:lnTo>
                  <a:pt x="561" y="80"/>
                </a:lnTo>
                <a:lnTo>
                  <a:pt x="561" y="84"/>
                </a:lnTo>
                <a:lnTo>
                  <a:pt x="561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5" y="105"/>
                </a:lnTo>
                <a:lnTo>
                  <a:pt x="551" y="107"/>
                </a:lnTo>
                <a:lnTo>
                  <a:pt x="547" y="105"/>
                </a:lnTo>
                <a:lnTo>
                  <a:pt x="544" y="105"/>
                </a:lnTo>
                <a:lnTo>
                  <a:pt x="540" y="105"/>
                </a:lnTo>
                <a:lnTo>
                  <a:pt x="535" y="108"/>
                </a:lnTo>
                <a:lnTo>
                  <a:pt x="536" y="95"/>
                </a:lnTo>
                <a:lnTo>
                  <a:pt x="536" y="84"/>
                </a:lnTo>
                <a:close/>
                <a:moveTo>
                  <a:pt x="540" y="67"/>
                </a:moveTo>
                <a:lnTo>
                  <a:pt x="541" y="69"/>
                </a:lnTo>
                <a:lnTo>
                  <a:pt x="542" y="71"/>
                </a:lnTo>
                <a:lnTo>
                  <a:pt x="545" y="72"/>
                </a:lnTo>
                <a:lnTo>
                  <a:pt x="547" y="72"/>
                </a:lnTo>
                <a:lnTo>
                  <a:pt x="551" y="72"/>
                </a:lnTo>
                <a:lnTo>
                  <a:pt x="554" y="71"/>
                </a:lnTo>
                <a:lnTo>
                  <a:pt x="555" y="70"/>
                </a:lnTo>
                <a:lnTo>
                  <a:pt x="556" y="67"/>
                </a:lnTo>
                <a:lnTo>
                  <a:pt x="557" y="57"/>
                </a:lnTo>
                <a:lnTo>
                  <a:pt x="556" y="46"/>
                </a:lnTo>
                <a:lnTo>
                  <a:pt x="550" y="50"/>
                </a:lnTo>
                <a:lnTo>
                  <a:pt x="545" y="53"/>
                </a:lnTo>
                <a:lnTo>
                  <a:pt x="541" y="60"/>
                </a:lnTo>
                <a:lnTo>
                  <a:pt x="540" y="67"/>
                </a:lnTo>
                <a:close/>
                <a:moveTo>
                  <a:pt x="581" y="11"/>
                </a:moveTo>
                <a:lnTo>
                  <a:pt x="583" y="16"/>
                </a:lnTo>
                <a:lnTo>
                  <a:pt x="581" y="26"/>
                </a:lnTo>
                <a:lnTo>
                  <a:pt x="579" y="31"/>
                </a:lnTo>
                <a:lnTo>
                  <a:pt x="576" y="36"/>
                </a:lnTo>
                <a:lnTo>
                  <a:pt x="575" y="38"/>
                </a:lnTo>
                <a:lnTo>
                  <a:pt x="576" y="40"/>
                </a:lnTo>
                <a:lnTo>
                  <a:pt x="578" y="41"/>
                </a:lnTo>
                <a:lnTo>
                  <a:pt x="579" y="40"/>
                </a:lnTo>
                <a:lnTo>
                  <a:pt x="583" y="37"/>
                </a:lnTo>
                <a:lnTo>
                  <a:pt x="585" y="35"/>
                </a:lnTo>
                <a:lnTo>
                  <a:pt x="586" y="31"/>
                </a:lnTo>
                <a:lnTo>
                  <a:pt x="586" y="26"/>
                </a:lnTo>
                <a:lnTo>
                  <a:pt x="586" y="19"/>
                </a:lnTo>
                <a:lnTo>
                  <a:pt x="588" y="14"/>
                </a:lnTo>
                <a:lnTo>
                  <a:pt x="589" y="11"/>
                </a:lnTo>
                <a:lnTo>
                  <a:pt x="590" y="8"/>
                </a:lnTo>
                <a:lnTo>
                  <a:pt x="586" y="3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0" y="7"/>
                </a:lnTo>
                <a:lnTo>
                  <a:pt x="581" y="11"/>
                </a:lnTo>
                <a:close/>
                <a:moveTo>
                  <a:pt x="567" y="13"/>
                </a:moveTo>
                <a:lnTo>
                  <a:pt x="570" y="14"/>
                </a:lnTo>
                <a:lnTo>
                  <a:pt x="574" y="14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5" y="29"/>
                </a:lnTo>
                <a:lnTo>
                  <a:pt x="573" y="32"/>
                </a:lnTo>
                <a:lnTo>
                  <a:pt x="573" y="24"/>
                </a:lnTo>
                <a:lnTo>
                  <a:pt x="571" y="21"/>
                </a:lnTo>
                <a:lnTo>
                  <a:pt x="569" y="18"/>
                </a:lnTo>
                <a:lnTo>
                  <a:pt x="567" y="13"/>
                </a:lnTo>
                <a:close/>
                <a:moveTo>
                  <a:pt x="520" y="12"/>
                </a:moveTo>
                <a:lnTo>
                  <a:pt x="525" y="8"/>
                </a:lnTo>
                <a:lnTo>
                  <a:pt x="530" y="4"/>
                </a:lnTo>
                <a:lnTo>
                  <a:pt x="535" y="3"/>
                </a:lnTo>
                <a:lnTo>
                  <a:pt x="540" y="2"/>
                </a:lnTo>
                <a:lnTo>
                  <a:pt x="552" y="0"/>
                </a:lnTo>
                <a:lnTo>
                  <a:pt x="565" y="2"/>
                </a:lnTo>
                <a:lnTo>
                  <a:pt x="570" y="4"/>
                </a:lnTo>
                <a:lnTo>
                  <a:pt x="573" y="6"/>
                </a:lnTo>
                <a:lnTo>
                  <a:pt x="574" y="8"/>
                </a:lnTo>
                <a:lnTo>
                  <a:pt x="574" y="9"/>
                </a:lnTo>
                <a:lnTo>
                  <a:pt x="573" y="11"/>
                </a:lnTo>
                <a:lnTo>
                  <a:pt x="570" y="11"/>
                </a:lnTo>
                <a:lnTo>
                  <a:pt x="567" y="11"/>
                </a:lnTo>
                <a:lnTo>
                  <a:pt x="564" y="9"/>
                </a:lnTo>
                <a:lnTo>
                  <a:pt x="559" y="7"/>
                </a:lnTo>
                <a:lnTo>
                  <a:pt x="554" y="7"/>
                </a:lnTo>
                <a:lnTo>
                  <a:pt x="547" y="7"/>
                </a:lnTo>
                <a:lnTo>
                  <a:pt x="541" y="9"/>
                </a:lnTo>
                <a:lnTo>
                  <a:pt x="540" y="11"/>
                </a:lnTo>
                <a:lnTo>
                  <a:pt x="538" y="12"/>
                </a:lnTo>
                <a:lnTo>
                  <a:pt x="536" y="13"/>
                </a:lnTo>
                <a:lnTo>
                  <a:pt x="533" y="13"/>
                </a:lnTo>
                <a:lnTo>
                  <a:pt x="528" y="13"/>
                </a:lnTo>
                <a:lnTo>
                  <a:pt x="522" y="14"/>
                </a:lnTo>
                <a:lnTo>
                  <a:pt x="520" y="16"/>
                </a:lnTo>
                <a:lnTo>
                  <a:pt x="518" y="16"/>
                </a:lnTo>
                <a:lnTo>
                  <a:pt x="518" y="14"/>
                </a:lnTo>
                <a:lnTo>
                  <a:pt x="520" y="12"/>
                </a:lnTo>
                <a:close/>
                <a:moveTo>
                  <a:pt x="532" y="18"/>
                </a:moveTo>
                <a:lnTo>
                  <a:pt x="535" y="17"/>
                </a:lnTo>
                <a:lnTo>
                  <a:pt x="537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21"/>
                </a:lnTo>
                <a:lnTo>
                  <a:pt x="532" y="21"/>
                </a:lnTo>
                <a:lnTo>
                  <a:pt x="531" y="21"/>
                </a:lnTo>
                <a:lnTo>
                  <a:pt x="530" y="21"/>
                </a:lnTo>
                <a:lnTo>
                  <a:pt x="530" y="19"/>
                </a:lnTo>
                <a:lnTo>
                  <a:pt x="532" y="18"/>
                </a:lnTo>
                <a:close/>
                <a:moveTo>
                  <a:pt x="541" y="16"/>
                </a:moveTo>
                <a:lnTo>
                  <a:pt x="547" y="14"/>
                </a:lnTo>
                <a:lnTo>
                  <a:pt x="555" y="14"/>
                </a:lnTo>
                <a:lnTo>
                  <a:pt x="560" y="17"/>
                </a:lnTo>
                <a:lnTo>
                  <a:pt x="564" y="21"/>
                </a:lnTo>
                <a:lnTo>
                  <a:pt x="566" y="23"/>
                </a:lnTo>
                <a:lnTo>
                  <a:pt x="567" y="28"/>
                </a:lnTo>
                <a:lnTo>
                  <a:pt x="566" y="32"/>
                </a:lnTo>
                <a:lnTo>
                  <a:pt x="564" y="35"/>
                </a:lnTo>
                <a:lnTo>
                  <a:pt x="562" y="37"/>
                </a:lnTo>
                <a:lnTo>
                  <a:pt x="559" y="38"/>
                </a:lnTo>
                <a:lnTo>
                  <a:pt x="557" y="31"/>
                </a:lnTo>
                <a:lnTo>
                  <a:pt x="555" y="26"/>
                </a:lnTo>
                <a:lnTo>
                  <a:pt x="551" y="22"/>
                </a:lnTo>
                <a:lnTo>
                  <a:pt x="547" y="21"/>
                </a:lnTo>
                <a:lnTo>
                  <a:pt x="545" y="19"/>
                </a:lnTo>
                <a:lnTo>
                  <a:pt x="541" y="19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3" y="48"/>
                </a:moveTo>
                <a:lnTo>
                  <a:pt x="489" y="45"/>
                </a:lnTo>
                <a:lnTo>
                  <a:pt x="494" y="41"/>
                </a:lnTo>
                <a:lnTo>
                  <a:pt x="501" y="37"/>
                </a:lnTo>
                <a:lnTo>
                  <a:pt x="508" y="35"/>
                </a:lnTo>
                <a:lnTo>
                  <a:pt x="517" y="31"/>
                </a:lnTo>
                <a:lnTo>
                  <a:pt x="525" y="29"/>
                </a:lnTo>
                <a:lnTo>
                  <a:pt x="533" y="28"/>
                </a:lnTo>
                <a:lnTo>
                  <a:pt x="541" y="28"/>
                </a:lnTo>
                <a:lnTo>
                  <a:pt x="544" y="27"/>
                </a:lnTo>
                <a:lnTo>
                  <a:pt x="546" y="26"/>
                </a:lnTo>
                <a:lnTo>
                  <a:pt x="549" y="27"/>
                </a:lnTo>
                <a:lnTo>
                  <a:pt x="551" y="28"/>
                </a:lnTo>
                <a:lnTo>
                  <a:pt x="551" y="31"/>
                </a:lnTo>
                <a:lnTo>
                  <a:pt x="551" y="33"/>
                </a:lnTo>
                <a:lnTo>
                  <a:pt x="550" y="36"/>
                </a:lnTo>
                <a:lnTo>
                  <a:pt x="547" y="38"/>
                </a:lnTo>
                <a:lnTo>
                  <a:pt x="544" y="42"/>
                </a:lnTo>
                <a:lnTo>
                  <a:pt x="538" y="45"/>
                </a:lnTo>
                <a:lnTo>
                  <a:pt x="532" y="48"/>
                </a:lnTo>
                <a:lnTo>
                  <a:pt x="526" y="52"/>
                </a:lnTo>
                <a:lnTo>
                  <a:pt x="520" y="53"/>
                </a:lnTo>
                <a:lnTo>
                  <a:pt x="512" y="56"/>
                </a:lnTo>
                <a:lnTo>
                  <a:pt x="506" y="57"/>
                </a:lnTo>
                <a:lnTo>
                  <a:pt x="503" y="57"/>
                </a:lnTo>
                <a:lnTo>
                  <a:pt x="504" y="56"/>
                </a:lnTo>
                <a:lnTo>
                  <a:pt x="509" y="51"/>
                </a:lnTo>
                <a:lnTo>
                  <a:pt x="513" y="48"/>
                </a:lnTo>
                <a:lnTo>
                  <a:pt x="518" y="45"/>
                </a:lnTo>
                <a:lnTo>
                  <a:pt x="523" y="42"/>
                </a:lnTo>
                <a:lnTo>
                  <a:pt x="530" y="41"/>
                </a:lnTo>
                <a:lnTo>
                  <a:pt x="535" y="40"/>
                </a:lnTo>
                <a:lnTo>
                  <a:pt x="540" y="38"/>
                </a:lnTo>
                <a:lnTo>
                  <a:pt x="536" y="37"/>
                </a:lnTo>
                <a:lnTo>
                  <a:pt x="530" y="37"/>
                </a:lnTo>
                <a:lnTo>
                  <a:pt x="523" y="37"/>
                </a:lnTo>
                <a:lnTo>
                  <a:pt x="517" y="40"/>
                </a:lnTo>
                <a:lnTo>
                  <a:pt x="502" y="46"/>
                </a:lnTo>
                <a:lnTo>
                  <a:pt x="487" y="52"/>
                </a:lnTo>
                <a:lnTo>
                  <a:pt x="483" y="55"/>
                </a:lnTo>
                <a:lnTo>
                  <a:pt x="480" y="53"/>
                </a:lnTo>
                <a:lnTo>
                  <a:pt x="480" y="52"/>
                </a:lnTo>
                <a:lnTo>
                  <a:pt x="483" y="48"/>
                </a:lnTo>
                <a:close/>
                <a:moveTo>
                  <a:pt x="439" y="56"/>
                </a:moveTo>
                <a:lnTo>
                  <a:pt x="451" y="52"/>
                </a:lnTo>
                <a:lnTo>
                  <a:pt x="468" y="46"/>
                </a:lnTo>
                <a:lnTo>
                  <a:pt x="475" y="43"/>
                </a:lnTo>
                <a:lnTo>
                  <a:pt x="483" y="40"/>
                </a:lnTo>
                <a:lnTo>
                  <a:pt x="487" y="37"/>
                </a:lnTo>
                <a:lnTo>
                  <a:pt x="489" y="37"/>
                </a:lnTo>
                <a:lnTo>
                  <a:pt x="488" y="40"/>
                </a:lnTo>
                <a:lnTo>
                  <a:pt x="485" y="42"/>
                </a:lnTo>
                <a:lnTo>
                  <a:pt x="475" y="51"/>
                </a:lnTo>
                <a:lnTo>
                  <a:pt x="465" y="57"/>
                </a:lnTo>
                <a:lnTo>
                  <a:pt x="460" y="60"/>
                </a:lnTo>
                <a:lnTo>
                  <a:pt x="454" y="62"/>
                </a:lnTo>
                <a:lnTo>
                  <a:pt x="446" y="64"/>
                </a:lnTo>
                <a:lnTo>
                  <a:pt x="436" y="62"/>
                </a:lnTo>
                <a:lnTo>
                  <a:pt x="432" y="60"/>
                </a:lnTo>
                <a:lnTo>
                  <a:pt x="432" y="59"/>
                </a:lnTo>
                <a:lnTo>
                  <a:pt x="435" y="56"/>
                </a:lnTo>
                <a:lnTo>
                  <a:pt x="439" y="56"/>
                </a:lnTo>
                <a:close/>
                <a:moveTo>
                  <a:pt x="521" y="99"/>
                </a:moveTo>
                <a:lnTo>
                  <a:pt x="525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20" y="104"/>
                </a:lnTo>
                <a:lnTo>
                  <a:pt x="517" y="103"/>
                </a:lnTo>
                <a:lnTo>
                  <a:pt x="517" y="100"/>
                </a:lnTo>
                <a:lnTo>
                  <a:pt x="521" y="99"/>
                </a:lnTo>
                <a:close/>
                <a:moveTo>
                  <a:pt x="496" y="51"/>
                </a:moveTo>
                <a:lnTo>
                  <a:pt x="498" y="51"/>
                </a:lnTo>
                <a:lnTo>
                  <a:pt x="501" y="52"/>
                </a:lnTo>
                <a:lnTo>
                  <a:pt x="499" y="55"/>
                </a:lnTo>
                <a:lnTo>
                  <a:pt x="497" y="56"/>
                </a:lnTo>
                <a:lnTo>
                  <a:pt x="494" y="56"/>
                </a:lnTo>
                <a:lnTo>
                  <a:pt x="492" y="55"/>
                </a:lnTo>
                <a:lnTo>
                  <a:pt x="493" y="53"/>
                </a:lnTo>
                <a:lnTo>
                  <a:pt x="496" y="51"/>
                </a:lnTo>
                <a:close/>
                <a:moveTo>
                  <a:pt x="566" y="38"/>
                </a:moveTo>
                <a:lnTo>
                  <a:pt x="569" y="37"/>
                </a:lnTo>
                <a:lnTo>
                  <a:pt x="570" y="37"/>
                </a:lnTo>
                <a:lnTo>
                  <a:pt x="571" y="40"/>
                </a:lnTo>
                <a:lnTo>
                  <a:pt x="570" y="42"/>
                </a:lnTo>
                <a:lnTo>
                  <a:pt x="566" y="43"/>
                </a:lnTo>
                <a:lnTo>
                  <a:pt x="565" y="42"/>
                </a:lnTo>
                <a:lnTo>
                  <a:pt x="565" y="41"/>
                </a:lnTo>
                <a:lnTo>
                  <a:pt x="566" y="38"/>
                </a:lnTo>
                <a:close/>
                <a:moveTo>
                  <a:pt x="576" y="45"/>
                </a:moveTo>
                <a:lnTo>
                  <a:pt x="579" y="45"/>
                </a:lnTo>
                <a:lnTo>
                  <a:pt x="580" y="46"/>
                </a:lnTo>
                <a:lnTo>
                  <a:pt x="580" y="48"/>
                </a:lnTo>
                <a:lnTo>
                  <a:pt x="578" y="50"/>
                </a:lnTo>
                <a:lnTo>
                  <a:pt x="575" y="51"/>
                </a:lnTo>
                <a:lnTo>
                  <a:pt x="574" y="50"/>
                </a:lnTo>
                <a:lnTo>
                  <a:pt x="574" y="47"/>
                </a:lnTo>
                <a:lnTo>
                  <a:pt x="576" y="45"/>
                </a:lnTo>
                <a:close/>
                <a:moveTo>
                  <a:pt x="531" y="62"/>
                </a:moveTo>
                <a:lnTo>
                  <a:pt x="532" y="61"/>
                </a:lnTo>
                <a:lnTo>
                  <a:pt x="535" y="61"/>
                </a:lnTo>
                <a:lnTo>
                  <a:pt x="535" y="62"/>
                </a:lnTo>
                <a:lnTo>
                  <a:pt x="535" y="65"/>
                </a:lnTo>
                <a:lnTo>
                  <a:pt x="532" y="67"/>
                </a:lnTo>
                <a:lnTo>
                  <a:pt x="531" y="67"/>
                </a:lnTo>
                <a:lnTo>
                  <a:pt x="530" y="65"/>
                </a:lnTo>
                <a:lnTo>
                  <a:pt x="531" y="62"/>
                </a:lnTo>
                <a:close/>
                <a:moveTo>
                  <a:pt x="511" y="24"/>
                </a:moveTo>
                <a:lnTo>
                  <a:pt x="513" y="24"/>
                </a:lnTo>
                <a:lnTo>
                  <a:pt x="514" y="27"/>
                </a:lnTo>
                <a:lnTo>
                  <a:pt x="513" y="28"/>
                </a:lnTo>
                <a:lnTo>
                  <a:pt x="511" y="29"/>
                </a:lnTo>
                <a:lnTo>
                  <a:pt x="509" y="28"/>
                </a:lnTo>
                <a:lnTo>
                  <a:pt x="508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9" y="24"/>
                </a:lnTo>
                <a:lnTo>
                  <a:pt x="435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1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3"/>
                </a:lnTo>
                <a:lnTo>
                  <a:pt x="489" y="14"/>
                </a:lnTo>
                <a:lnTo>
                  <a:pt x="484" y="17"/>
                </a:lnTo>
                <a:lnTo>
                  <a:pt x="483" y="16"/>
                </a:lnTo>
                <a:lnTo>
                  <a:pt x="489" y="12"/>
                </a:lnTo>
                <a:lnTo>
                  <a:pt x="502" y="6"/>
                </a:lnTo>
                <a:lnTo>
                  <a:pt x="506" y="4"/>
                </a:lnTo>
                <a:lnTo>
                  <a:pt x="512" y="4"/>
                </a:lnTo>
                <a:lnTo>
                  <a:pt x="520" y="2"/>
                </a:lnTo>
                <a:lnTo>
                  <a:pt x="526" y="0"/>
                </a:lnTo>
                <a:lnTo>
                  <a:pt x="509" y="16"/>
                </a:lnTo>
                <a:lnTo>
                  <a:pt x="490" y="31"/>
                </a:lnTo>
                <a:lnTo>
                  <a:pt x="478" y="37"/>
                </a:lnTo>
                <a:lnTo>
                  <a:pt x="465" y="41"/>
                </a:lnTo>
                <a:lnTo>
                  <a:pt x="459" y="41"/>
                </a:lnTo>
                <a:lnTo>
                  <a:pt x="453" y="41"/>
                </a:lnTo>
                <a:lnTo>
                  <a:pt x="448" y="41"/>
                </a:lnTo>
                <a:lnTo>
                  <a:pt x="441" y="38"/>
                </a:lnTo>
                <a:lnTo>
                  <a:pt x="429" y="32"/>
                </a:lnTo>
                <a:lnTo>
                  <a:pt x="417" y="24"/>
                </a:lnTo>
                <a:lnTo>
                  <a:pt x="416" y="22"/>
                </a:lnTo>
                <a:lnTo>
                  <a:pt x="416" y="21"/>
                </a:lnTo>
                <a:lnTo>
                  <a:pt x="417" y="19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80" y="218"/>
                </a:lnTo>
                <a:lnTo>
                  <a:pt x="293" y="235"/>
                </a:lnTo>
                <a:lnTo>
                  <a:pt x="306" y="254"/>
                </a:lnTo>
                <a:lnTo>
                  <a:pt x="317" y="274"/>
                </a:lnTo>
                <a:lnTo>
                  <a:pt x="317" y="287"/>
                </a:lnTo>
                <a:lnTo>
                  <a:pt x="317" y="298"/>
                </a:lnTo>
                <a:lnTo>
                  <a:pt x="314" y="285"/>
                </a:lnTo>
                <a:lnTo>
                  <a:pt x="310" y="272"/>
                </a:lnTo>
                <a:lnTo>
                  <a:pt x="311" y="285"/>
                </a:lnTo>
                <a:lnTo>
                  <a:pt x="310" y="293"/>
                </a:lnTo>
                <a:lnTo>
                  <a:pt x="310" y="298"/>
                </a:lnTo>
                <a:lnTo>
                  <a:pt x="309" y="298"/>
                </a:lnTo>
                <a:lnTo>
                  <a:pt x="307" y="292"/>
                </a:lnTo>
                <a:lnTo>
                  <a:pt x="305" y="279"/>
                </a:lnTo>
                <a:lnTo>
                  <a:pt x="304" y="266"/>
                </a:lnTo>
                <a:lnTo>
                  <a:pt x="302" y="259"/>
                </a:lnTo>
                <a:lnTo>
                  <a:pt x="300" y="268"/>
                </a:lnTo>
                <a:lnTo>
                  <a:pt x="297" y="277"/>
                </a:lnTo>
                <a:lnTo>
                  <a:pt x="296" y="264"/>
                </a:lnTo>
                <a:lnTo>
                  <a:pt x="293" y="253"/>
                </a:lnTo>
                <a:lnTo>
                  <a:pt x="292" y="253"/>
                </a:lnTo>
                <a:lnTo>
                  <a:pt x="292" y="254"/>
                </a:lnTo>
                <a:lnTo>
                  <a:pt x="291" y="257"/>
                </a:lnTo>
                <a:lnTo>
                  <a:pt x="291" y="261"/>
                </a:lnTo>
                <a:lnTo>
                  <a:pt x="290" y="272"/>
                </a:lnTo>
                <a:lnTo>
                  <a:pt x="291" y="286"/>
                </a:lnTo>
                <a:lnTo>
                  <a:pt x="288" y="283"/>
                </a:lnTo>
                <a:lnTo>
                  <a:pt x="287" y="279"/>
                </a:lnTo>
                <a:lnTo>
                  <a:pt x="286" y="274"/>
                </a:lnTo>
                <a:lnTo>
                  <a:pt x="286" y="269"/>
                </a:lnTo>
                <a:lnTo>
                  <a:pt x="286" y="258"/>
                </a:lnTo>
                <a:lnTo>
                  <a:pt x="286" y="244"/>
                </a:lnTo>
                <a:lnTo>
                  <a:pt x="282" y="253"/>
                </a:lnTo>
                <a:lnTo>
                  <a:pt x="280" y="263"/>
                </a:lnTo>
                <a:lnTo>
                  <a:pt x="277" y="254"/>
                </a:lnTo>
                <a:lnTo>
                  <a:pt x="277" y="247"/>
                </a:lnTo>
                <a:lnTo>
                  <a:pt x="278" y="237"/>
                </a:lnTo>
                <a:lnTo>
                  <a:pt x="280" y="228"/>
                </a:lnTo>
                <a:lnTo>
                  <a:pt x="278" y="226"/>
                </a:lnTo>
                <a:lnTo>
                  <a:pt x="277" y="228"/>
                </a:lnTo>
                <a:lnTo>
                  <a:pt x="276" y="229"/>
                </a:lnTo>
                <a:lnTo>
                  <a:pt x="275" y="230"/>
                </a:lnTo>
                <a:lnTo>
                  <a:pt x="273" y="238"/>
                </a:lnTo>
                <a:lnTo>
                  <a:pt x="272" y="250"/>
                </a:lnTo>
                <a:lnTo>
                  <a:pt x="269" y="242"/>
                </a:lnTo>
                <a:lnTo>
                  <a:pt x="268" y="233"/>
                </a:lnTo>
                <a:lnTo>
                  <a:pt x="269" y="224"/>
                </a:lnTo>
                <a:lnTo>
                  <a:pt x="271" y="215"/>
                </a:lnTo>
                <a:lnTo>
                  <a:pt x="268" y="220"/>
                </a:lnTo>
                <a:lnTo>
                  <a:pt x="266" y="224"/>
                </a:lnTo>
                <a:lnTo>
                  <a:pt x="266" y="214"/>
                </a:lnTo>
                <a:lnTo>
                  <a:pt x="264" y="202"/>
                </a:lnTo>
                <a:close/>
                <a:moveTo>
                  <a:pt x="213" y="122"/>
                </a:moveTo>
                <a:lnTo>
                  <a:pt x="210" y="127"/>
                </a:lnTo>
                <a:lnTo>
                  <a:pt x="210" y="132"/>
                </a:lnTo>
                <a:lnTo>
                  <a:pt x="213" y="137"/>
                </a:lnTo>
                <a:lnTo>
                  <a:pt x="216" y="142"/>
                </a:lnTo>
                <a:lnTo>
                  <a:pt x="223" y="148"/>
                </a:lnTo>
                <a:lnTo>
                  <a:pt x="228" y="154"/>
                </a:lnTo>
                <a:lnTo>
                  <a:pt x="233" y="158"/>
                </a:lnTo>
                <a:lnTo>
                  <a:pt x="238" y="158"/>
                </a:lnTo>
                <a:lnTo>
                  <a:pt x="239" y="158"/>
                </a:lnTo>
                <a:lnTo>
                  <a:pt x="239" y="156"/>
                </a:lnTo>
                <a:lnTo>
                  <a:pt x="239" y="153"/>
                </a:lnTo>
                <a:lnTo>
                  <a:pt x="239" y="151"/>
                </a:lnTo>
                <a:lnTo>
                  <a:pt x="239" y="147"/>
                </a:lnTo>
                <a:lnTo>
                  <a:pt x="240" y="143"/>
                </a:lnTo>
                <a:lnTo>
                  <a:pt x="243" y="142"/>
                </a:lnTo>
                <a:lnTo>
                  <a:pt x="245" y="142"/>
                </a:lnTo>
                <a:lnTo>
                  <a:pt x="251" y="139"/>
                </a:lnTo>
                <a:lnTo>
                  <a:pt x="254" y="136"/>
                </a:lnTo>
                <a:lnTo>
                  <a:pt x="254" y="133"/>
                </a:lnTo>
                <a:lnTo>
                  <a:pt x="254" y="129"/>
                </a:lnTo>
                <a:lnTo>
                  <a:pt x="253" y="128"/>
                </a:lnTo>
                <a:lnTo>
                  <a:pt x="251" y="127"/>
                </a:lnTo>
                <a:lnTo>
                  <a:pt x="239" y="133"/>
                </a:lnTo>
                <a:lnTo>
                  <a:pt x="229" y="137"/>
                </a:lnTo>
                <a:lnTo>
                  <a:pt x="239" y="129"/>
                </a:lnTo>
                <a:lnTo>
                  <a:pt x="244" y="124"/>
                </a:lnTo>
                <a:lnTo>
                  <a:pt x="247" y="123"/>
                </a:lnTo>
                <a:lnTo>
                  <a:pt x="248" y="123"/>
                </a:lnTo>
                <a:lnTo>
                  <a:pt x="251" y="123"/>
                </a:lnTo>
                <a:lnTo>
                  <a:pt x="253" y="123"/>
                </a:lnTo>
                <a:lnTo>
                  <a:pt x="253" y="120"/>
                </a:lnTo>
                <a:lnTo>
                  <a:pt x="252" y="118"/>
                </a:lnTo>
                <a:lnTo>
                  <a:pt x="251" y="117"/>
                </a:lnTo>
                <a:lnTo>
                  <a:pt x="247" y="115"/>
                </a:lnTo>
                <a:lnTo>
                  <a:pt x="240" y="117"/>
                </a:lnTo>
                <a:lnTo>
                  <a:pt x="234" y="119"/>
                </a:lnTo>
                <a:lnTo>
                  <a:pt x="228" y="124"/>
                </a:lnTo>
                <a:lnTo>
                  <a:pt x="221" y="130"/>
                </a:lnTo>
                <a:lnTo>
                  <a:pt x="225" y="123"/>
                </a:lnTo>
                <a:lnTo>
                  <a:pt x="230" y="118"/>
                </a:lnTo>
                <a:lnTo>
                  <a:pt x="238" y="114"/>
                </a:lnTo>
                <a:lnTo>
                  <a:pt x="245" y="113"/>
                </a:lnTo>
                <a:lnTo>
                  <a:pt x="245" y="112"/>
                </a:lnTo>
                <a:lnTo>
                  <a:pt x="245" y="109"/>
                </a:lnTo>
                <a:lnTo>
                  <a:pt x="244" y="107"/>
                </a:lnTo>
                <a:lnTo>
                  <a:pt x="242" y="105"/>
                </a:lnTo>
                <a:lnTo>
                  <a:pt x="237" y="105"/>
                </a:lnTo>
                <a:lnTo>
                  <a:pt x="232" y="107"/>
                </a:lnTo>
                <a:lnTo>
                  <a:pt x="227" y="108"/>
                </a:lnTo>
                <a:lnTo>
                  <a:pt x="223" y="110"/>
                </a:lnTo>
                <a:lnTo>
                  <a:pt x="218" y="117"/>
                </a:lnTo>
                <a:lnTo>
                  <a:pt x="213" y="122"/>
                </a:lnTo>
                <a:close/>
                <a:moveTo>
                  <a:pt x="259" y="136"/>
                </a:moveTo>
                <a:lnTo>
                  <a:pt x="262" y="136"/>
                </a:lnTo>
                <a:lnTo>
                  <a:pt x="263" y="139"/>
                </a:lnTo>
                <a:lnTo>
                  <a:pt x="262" y="142"/>
                </a:lnTo>
                <a:lnTo>
                  <a:pt x="259" y="143"/>
                </a:lnTo>
                <a:lnTo>
                  <a:pt x="257" y="142"/>
                </a:lnTo>
                <a:lnTo>
                  <a:pt x="257" y="139"/>
                </a:lnTo>
                <a:lnTo>
                  <a:pt x="257" y="136"/>
                </a:lnTo>
                <a:lnTo>
                  <a:pt x="259" y="136"/>
                </a:lnTo>
                <a:close/>
                <a:moveTo>
                  <a:pt x="214" y="108"/>
                </a:moveTo>
                <a:lnTo>
                  <a:pt x="216" y="103"/>
                </a:lnTo>
                <a:lnTo>
                  <a:pt x="220" y="98"/>
                </a:lnTo>
                <a:lnTo>
                  <a:pt x="224" y="95"/>
                </a:lnTo>
                <a:lnTo>
                  <a:pt x="229" y="94"/>
                </a:lnTo>
                <a:lnTo>
                  <a:pt x="235" y="95"/>
                </a:lnTo>
                <a:lnTo>
                  <a:pt x="243" y="96"/>
                </a:lnTo>
                <a:lnTo>
                  <a:pt x="245" y="99"/>
                </a:lnTo>
                <a:lnTo>
                  <a:pt x="247" y="100"/>
                </a:lnTo>
                <a:lnTo>
                  <a:pt x="244" y="101"/>
                </a:lnTo>
                <a:lnTo>
                  <a:pt x="242" y="103"/>
                </a:lnTo>
                <a:lnTo>
                  <a:pt x="234" y="101"/>
                </a:lnTo>
                <a:lnTo>
                  <a:pt x="228" y="103"/>
                </a:lnTo>
                <a:lnTo>
                  <a:pt x="223" y="105"/>
                </a:lnTo>
                <a:lnTo>
                  <a:pt x="220" y="110"/>
                </a:lnTo>
                <a:lnTo>
                  <a:pt x="218" y="114"/>
                </a:lnTo>
                <a:lnTo>
                  <a:pt x="215" y="115"/>
                </a:lnTo>
                <a:lnTo>
                  <a:pt x="214" y="114"/>
                </a:lnTo>
                <a:lnTo>
                  <a:pt x="214" y="108"/>
                </a:lnTo>
                <a:close/>
                <a:moveTo>
                  <a:pt x="839" y="1195"/>
                </a:moveTo>
                <a:lnTo>
                  <a:pt x="839" y="1199"/>
                </a:lnTo>
                <a:lnTo>
                  <a:pt x="836" y="1205"/>
                </a:lnTo>
                <a:lnTo>
                  <a:pt x="834" y="1210"/>
                </a:lnTo>
                <a:lnTo>
                  <a:pt x="831" y="1211"/>
                </a:lnTo>
                <a:lnTo>
                  <a:pt x="830" y="1209"/>
                </a:lnTo>
                <a:lnTo>
                  <a:pt x="833" y="1202"/>
                </a:lnTo>
                <a:lnTo>
                  <a:pt x="835" y="1196"/>
                </a:lnTo>
                <a:lnTo>
                  <a:pt x="839" y="1195"/>
                </a:lnTo>
                <a:close/>
                <a:moveTo>
                  <a:pt x="860" y="1204"/>
                </a:moveTo>
                <a:lnTo>
                  <a:pt x="862" y="1207"/>
                </a:lnTo>
                <a:lnTo>
                  <a:pt x="859" y="1215"/>
                </a:lnTo>
                <a:lnTo>
                  <a:pt x="854" y="1223"/>
                </a:lnTo>
                <a:lnTo>
                  <a:pt x="850" y="1225"/>
                </a:lnTo>
                <a:lnTo>
                  <a:pt x="849" y="1224"/>
                </a:lnTo>
                <a:lnTo>
                  <a:pt x="849" y="1220"/>
                </a:lnTo>
                <a:lnTo>
                  <a:pt x="850" y="1218"/>
                </a:lnTo>
                <a:lnTo>
                  <a:pt x="853" y="1212"/>
                </a:lnTo>
                <a:lnTo>
                  <a:pt x="854" y="1209"/>
                </a:lnTo>
                <a:lnTo>
                  <a:pt x="857" y="1206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1" y="1207"/>
                </a:moveTo>
                <a:lnTo>
                  <a:pt x="871" y="1210"/>
                </a:lnTo>
                <a:lnTo>
                  <a:pt x="869" y="1215"/>
                </a:lnTo>
                <a:lnTo>
                  <a:pt x="867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6" y="1214"/>
                </a:lnTo>
                <a:lnTo>
                  <a:pt x="868" y="1209"/>
                </a:lnTo>
                <a:lnTo>
                  <a:pt x="871" y="1207"/>
                </a:lnTo>
                <a:close/>
                <a:moveTo>
                  <a:pt x="791" y="1245"/>
                </a:moveTo>
                <a:lnTo>
                  <a:pt x="792" y="1247"/>
                </a:lnTo>
                <a:lnTo>
                  <a:pt x="792" y="1249"/>
                </a:lnTo>
                <a:lnTo>
                  <a:pt x="791" y="1252"/>
                </a:lnTo>
                <a:lnTo>
                  <a:pt x="788" y="1254"/>
                </a:lnTo>
                <a:lnTo>
                  <a:pt x="786" y="1257"/>
                </a:lnTo>
                <a:lnTo>
                  <a:pt x="785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1" y="1255"/>
                </a:lnTo>
                <a:lnTo>
                  <a:pt x="781" y="1253"/>
                </a:lnTo>
                <a:lnTo>
                  <a:pt x="783" y="1250"/>
                </a:lnTo>
                <a:lnTo>
                  <a:pt x="786" y="1248"/>
                </a:lnTo>
                <a:lnTo>
                  <a:pt x="788" y="1247"/>
                </a:lnTo>
                <a:lnTo>
                  <a:pt x="790" y="1245"/>
                </a:lnTo>
                <a:lnTo>
                  <a:pt x="791" y="1245"/>
                </a:lnTo>
                <a:close/>
                <a:moveTo>
                  <a:pt x="791" y="1239"/>
                </a:moveTo>
                <a:lnTo>
                  <a:pt x="791" y="1240"/>
                </a:lnTo>
                <a:lnTo>
                  <a:pt x="790" y="1242"/>
                </a:lnTo>
                <a:lnTo>
                  <a:pt x="786" y="1244"/>
                </a:lnTo>
                <a:lnTo>
                  <a:pt x="785" y="1244"/>
                </a:lnTo>
                <a:lnTo>
                  <a:pt x="783" y="1242"/>
                </a:lnTo>
                <a:lnTo>
                  <a:pt x="786" y="1238"/>
                </a:lnTo>
                <a:lnTo>
                  <a:pt x="787" y="1236"/>
                </a:lnTo>
                <a:lnTo>
                  <a:pt x="788" y="1235"/>
                </a:lnTo>
                <a:lnTo>
                  <a:pt x="787" y="1234"/>
                </a:lnTo>
                <a:lnTo>
                  <a:pt x="787" y="1234"/>
                </a:lnTo>
                <a:lnTo>
                  <a:pt x="786" y="1234"/>
                </a:lnTo>
                <a:lnTo>
                  <a:pt x="786" y="1235"/>
                </a:lnTo>
                <a:lnTo>
                  <a:pt x="782" y="1239"/>
                </a:lnTo>
                <a:lnTo>
                  <a:pt x="778" y="1239"/>
                </a:lnTo>
                <a:lnTo>
                  <a:pt x="778" y="1236"/>
                </a:lnTo>
                <a:lnTo>
                  <a:pt x="781" y="1231"/>
                </a:lnTo>
                <a:lnTo>
                  <a:pt x="782" y="1230"/>
                </a:lnTo>
                <a:lnTo>
                  <a:pt x="783" y="1229"/>
                </a:lnTo>
                <a:lnTo>
                  <a:pt x="782" y="1228"/>
                </a:lnTo>
                <a:lnTo>
                  <a:pt x="782" y="1228"/>
                </a:lnTo>
                <a:lnTo>
                  <a:pt x="778" y="1231"/>
                </a:lnTo>
                <a:lnTo>
                  <a:pt x="775" y="1231"/>
                </a:lnTo>
                <a:lnTo>
                  <a:pt x="775" y="1229"/>
                </a:lnTo>
                <a:lnTo>
                  <a:pt x="777" y="1224"/>
                </a:lnTo>
                <a:lnTo>
                  <a:pt x="777" y="1223"/>
                </a:lnTo>
                <a:lnTo>
                  <a:pt x="778" y="1223"/>
                </a:lnTo>
                <a:lnTo>
                  <a:pt x="777" y="1221"/>
                </a:lnTo>
                <a:lnTo>
                  <a:pt x="776" y="1220"/>
                </a:lnTo>
                <a:lnTo>
                  <a:pt x="773" y="1221"/>
                </a:lnTo>
                <a:lnTo>
                  <a:pt x="772" y="1221"/>
                </a:lnTo>
                <a:lnTo>
                  <a:pt x="772" y="1219"/>
                </a:lnTo>
                <a:lnTo>
                  <a:pt x="773" y="1215"/>
                </a:lnTo>
                <a:lnTo>
                  <a:pt x="772" y="1211"/>
                </a:lnTo>
                <a:lnTo>
                  <a:pt x="773" y="1209"/>
                </a:lnTo>
                <a:lnTo>
                  <a:pt x="775" y="1209"/>
                </a:lnTo>
                <a:lnTo>
                  <a:pt x="776" y="1207"/>
                </a:lnTo>
                <a:lnTo>
                  <a:pt x="777" y="1209"/>
                </a:lnTo>
                <a:lnTo>
                  <a:pt x="778" y="1210"/>
                </a:lnTo>
                <a:lnTo>
                  <a:pt x="781" y="1214"/>
                </a:lnTo>
                <a:lnTo>
                  <a:pt x="783" y="1219"/>
                </a:lnTo>
                <a:lnTo>
                  <a:pt x="783" y="1223"/>
                </a:lnTo>
                <a:lnTo>
                  <a:pt x="785" y="1226"/>
                </a:lnTo>
                <a:lnTo>
                  <a:pt x="788" y="1229"/>
                </a:lnTo>
                <a:lnTo>
                  <a:pt x="791" y="1231"/>
                </a:lnTo>
                <a:lnTo>
                  <a:pt x="794" y="1236"/>
                </a:lnTo>
                <a:lnTo>
                  <a:pt x="795" y="1240"/>
                </a:lnTo>
                <a:lnTo>
                  <a:pt x="795" y="1244"/>
                </a:lnTo>
                <a:lnTo>
                  <a:pt x="795" y="1245"/>
                </a:lnTo>
                <a:lnTo>
                  <a:pt x="794" y="1244"/>
                </a:lnTo>
                <a:lnTo>
                  <a:pt x="791" y="1239"/>
                </a:lnTo>
                <a:close/>
                <a:moveTo>
                  <a:pt x="790" y="1322"/>
                </a:moveTo>
                <a:lnTo>
                  <a:pt x="791" y="1324"/>
                </a:lnTo>
                <a:lnTo>
                  <a:pt x="792" y="1326"/>
                </a:lnTo>
                <a:lnTo>
                  <a:pt x="792" y="1329"/>
                </a:lnTo>
                <a:lnTo>
                  <a:pt x="791" y="1331"/>
                </a:lnTo>
                <a:lnTo>
                  <a:pt x="790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90" y="1322"/>
                </a:lnTo>
                <a:close/>
                <a:moveTo>
                  <a:pt x="782" y="1324"/>
                </a:moveTo>
                <a:lnTo>
                  <a:pt x="783" y="1325"/>
                </a:lnTo>
                <a:lnTo>
                  <a:pt x="786" y="1329"/>
                </a:lnTo>
                <a:lnTo>
                  <a:pt x="787" y="1334"/>
                </a:lnTo>
                <a:lnTo>
                  <a:pt x="786" y="1335"/>
                </a:lnTo>
                <a:lnTo>
                  <a:pt x="783" y="1334"/>
                </a:lnTo>
                <a:lnTo>
                  <a:pt x="781" y="1330"/>
                </a:lnTo>
                <a:lnTo>
                  <a:pt x="781" y="1326"/>
                </a:lnTo>
                <a:lnTo>
                  <a:pt x="782" y="1324"/>
                </a:lnTo>
                <a:close/>
                <a:moveTo>
                  <a:pt x="805" y="1324"/>
                </a:moveTo>
                <a:lnTo>
                  <a:pt x="806" y="1324"/>
                </a:lnTo>
                <a:lnTo>
                  <a:pt x="807" y="1325"/>
                </a:lnTo>
                <a:lnTo>
                  <a:pt x="809" y="1326"/>
                </a:lnTo>
                <a:lnTo>
                  <a:pt x="809" y="1327"/>
                </a:lnTo>
                <a:lnTo>
                  <a:pt x="807" y="1330"/>
                </a:lnTo>
                <a:lnTo>
                  <a:pt x="805" y="1331"/>
                </a:lnTo>
                <a:lnTo>
                  <a:pt x="801" y="1330"/>
                </a:lnTo>
                <a:lnTo>
                  <a:pt x="800" y="1327"/>
                </a:lnTo>
                <a:lnTo>
                  <a:pt x="801" y="1325"/>
                </a:lnTo>
                <a:lnTo>
                  <a:pt x="805" y="1324"/>
                </a:lnTo>
                <a:close/>
                <a:moveTo>
                  <a:pt x="839" y="1321"/>
                </a:moveTo>
                <a:lnTo>
                  <a:pt x="843" y="1316"/>
                </a:lnTo>
                <a:lnTo>
                  <a:pt x="848" y="1312"/>
                </a:lnTo>
                <a:lnTo>
                  <a:pt x="850" y="1312"/>
                </a:lnTo>
                <a:lnTo>
                  <a:pt x="854" y="1311"/>
                </a:lnTo>
                <a:lnTo>
                  <a:pt x="859" y="1312"/>
                </a:lnTo>
                <a:lnTo>
                  <a:pt x="863" y="1313"/>
                </a:lnTo>
                <a:lnTo>
                  <a:pt x="866" y="1315"/>
                </a:lnTo>
                <a:lnTo>
                  <a:pt x="867" y="1319"/>
                </a:lnTo>
                <a:lnTo>
                  <a:pt x="867" y="1322"/>
                </a:lnTo>
                <a:lnTo>
                  <a:pt x="867" y="1326"/>
                </a:lnTo>
                <a:lnTo>
                  <a:pt x="866" y="1324"/>
                </a:lnTo>
                <a:lnTo>
                  <a:pt x="863" y="1321"/>
                </a:lnTo>
                <a:lnTo>
                  <a:pt x="860" y="1321"/>
                </a:lnTo>
                <a:lnTo>
                  <a:pt x="858" y="1322"/>
                </a:lnTo>
                <a:lnTo>
                  <a:pt x="852" y="1319"/>
                </a:lnTo>
                <a:lnTo>
                  <a:pt x="848" y="1319"/>
                </a:lnTo>
                <a:lnTo>
                  <a:pt x="843" y="1320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1" y="1007"/>
                </a:lnTo>
                <a:lnTo>
                  <a:pt x="777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1"/>
                </a:lnTo>
                <a:lnTo>
                  <a:pt x="785" y="1033"/>
                </a:lnTo>
                <a:lnTo>
                  <a:pt x="783" y="1033"/>
                </a:lnTo>
                <a:lnTo>
                  <a:pt x="781" y="1031"/>
                </a:lnTo>
                <a:lnTo>
                  <a:pt x="778" y="1023"/>
                </a:lnTo>
                <a:lnTo>
                  <a:pt x="775" y="1017"/>
                </a:lnTo>
                <a:lnTo>
                  <a:pt x="770" y="1009"/>
                </a:lnTo>
                <a:lnTo>
                  <a:pt x="763" y="1003"/>
                </a:lnTo>
                <a:close/>
                <a:moveTo>
                  <a:pt x="758" y="1012"/>
                </a:moveTo>
                <a:lnTo>
                  <a:pt x="762" y="1014"/>
                </a:lnTo>
                <a:lnTo>
                  <a:pt x="767" y="1017"/>
                </a:lnTo>
                <a:lnTo>
                  <a:pt x="770" y="1021"/>
                </a:lnTo>
                <a:lnTo>
                  <a:pt x="773" y="1024"/>
                </a:lnTo>
                <a:lnTo>
                  <a:pt x="776" y="1029"/>
                </a:lnTo>
                <a:lnTo>
                  <a:pt x="777" y="1034"/>
                </a:lnTo>
                <a:lnTo>
                  <a:pt x="778" y="1040"/>
                </a:lnTo>
                <a:lnTo>
                  <a:pt x="780" y="1043"/>
                </a:lnTo>
                <a:lnTo>
                  <a:pt x="778" y="1048"/>
                </a:lnTo>
                <a:lnTo>
                  <a:pt x="777" y="1051"/>
                </a:lnTo>
                <a:lnTo>
                  <a:pt x="777" y="1052"/>
                </a:lnTo>
                <a:lnTo>
                  <a:pt x="776" y="1052"/>
                </a:lnTo>
                <a:lnTo>
                  <a:pt x="775" y="1051"/>
                </a:lnTo>
                <a:lnTo>
                  <a:pt x="775" y="1048"/>
                </a:lnTo>
                <a:lnTo>
                  <a:pt x="772" y="1041"/>
                </a:lnTo>
                <a:lnTo>
                  <a:pt x="768" y="1031"/>
                </a:lnTo>
                <a:lnTo>
                  <a:pt x="764" y="1021"/>
                </a:lnTo>
                <a:lnTo>
                  <a:pt x="758" y="1012"/>
                </a:lnTo>
                <a:close/>
                <a:moveTo>
                  <a:pt x="753" y="1031"/>
                </a:moveTo>
                <a:lnTo>
                  <a:pt x="759" y="1036"/>
                </a:lnTo>
                <a:lnTo>
                  <a:pt x="766" y="1040"/>
                </a:lnTo>
                <a:lnTo>
                  <a:pt x="770" y="1047"/>
                </a:lnTo>
                <a:lnTo>
                  <a:pt x="773" y="1057"/>
                </a:lnTo>
                <a:lnTo>
                  <a:pt x="773" y="1062"/>
                </a:lnTo>
                <a:lnTo>
                  <a:pt x="773" y="1065"/>
                </a:lnTo>
                <a:lnTo>
                  <a:pt x="772" y="1065"/>
                </a:lnTo>
                <a:lnTo>
                  <a:pt x="770" y="1062"/>
                </a:lnTo>
                <a:lnTo>
                  <a:pt x="762" y="1047"/>
                </a:lnTo>
                <a:lnTo>
                  <a:pt x="753" y="1031"/>
                </a:lnTo>
                <a:close/>
                <a:moveTo>
                  <a:pt x="752" y="1056"/>
                </a:moveTo>
                <a:lnTo>
                  <a:pt x="757" y="1058"/>
                </a:lnTo>
                <a:lnTo>
                  <a:pt x="762" y="1061"/>
                </a:lnTo>
                <a:lnTo>
                  <a:pt x="764" y="1066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7"/>
                </a:lnTo>
                <a:lnTo>
                  <a:pt x="767" y="1079"/>
                </a:lnTo>
                <a:lnTo>
                  <a:pt x="766" y="1076"/>
                </a:lnTo>
                <a:lnTo>
                  <a:pt x="759" y="1066"/>
                </a:lnTo>
                <a:lnTo>
                  <a:pt x="752" y="1056"/>
                </a:lnTo>
                <a:close/>
                <a:moveTo>
                  <a:pt x="762" y="1095"/>
                </a:moveTo>
                <a:lnTo>
                  <a:pt x="762" y="1091"/>
                </a:lnTo>
                <a:lnTo>
                  <a:pt x="762" y="1087"/>
                </a:lnTo>
                <a:lnTo>
                  <a:pt x="761" y="1084"/>
                </a:lnTo>
                <a:lnTo>
                  <a:pt x="758" y="1079"/>
                </a:lnTo>
                <a:lnTo>
                  <a:pt x="756" y="1077"/>
                </a:lnTo>
                <a:lnTo>
                  <a:pt x="754" y="1077"/>
                </a:lnTo>
                <a:lnTo>
                  <a:pt x="754" y="1077"/>
                </a:lnTo>
                <a:lnTo>
                  <a:pt x="754" y="1079"/>
                </a:lnTo>
                <a:lnTo>
                  <a:pt x="758" y="1087"/>
                </a:lnTo>
                <a:lnTo>
                  <a:pt x="762" y="1095"/>
                </a:lnTo>
                <a:close/>
                <a:moveTo>
                  <a:pt x="915" y="1016"/>
                </a:moveTo>
                <a:lnTo>
                  <a:pt x="916" y="1014"/>
                </a:lnTo>
                <a:lnTo>
                  <a:pt x="916" y="1013"/>
                </a:lnTo>
                <a:lnTo>
                  <a:pt x="915" y="1012"/>
                </a:lnTo>
                <a:lnTo>
                  <a:pt x="914" y="1010"/>
                </a:lnTo>
                <a:lnTo>
                  <a:pt x="908" y="1009"/>
                </a:lnTo>
                <a:lnTo>
                  <a:pt x="906" y="1007"/>
                </a:lnTo>
                <a:lnTo>
                  <a:pt x="905" y="1002"/>
                </a:lnTo>
                <a:lnTo>
                  <a:pt x="906" y="998"/>
                </a:lnTo>
                <a:lnTo>
                  <a:pt x="910" y="995"/>
                </a:lnTo>
                <a:lnTo>
                  <a:pt x="914" y="993"/>
                </a:lnTo>
                <a:lnTo>
                  <a:pt x="917" y="993"/>
                </a:lnTo>
                <a:lnTo>
                  <a:pt x="919" y="994"/>
                </a:lnTo>
                <a:lnTo>
                  <a:pt x="920" y="997"/>
                </a:lnTo>
                <a:lnTo>
                  <a:pt x="920" y="998"/>
                </a:lnTo>
                <a:lnTo>
                  <a:pt x="917" y="999"/>
                </a:lnTo>
                <a:lnTo>
                  <a:pt x="916" y="1000"/>
                </a:lnTo>
                <a:lnTo>
                  <a:pt x="924" y="1004"/>
                </a:lnTo>
                <a:lnTo>
                  <a:pt x="927" y="1008"/>
                </a:lnTo>
                <a:lnTo>
                  <a:pt x="926" y="1008"/>
                </a:lnTo>
                <a:lnTo>
                  <a:pt x="924" y="1008"/>
                </a:lnTo>
                <a:lnTo>
                  <a:pt x="922" y="1009"/>
                </a:lnTo>
                <a:lnTo>
                  <a:pt x="922" y="1010"/>
                </a:lnTo>
                <a:lnTo>
                  <a:pt x="926" y="1012"/>
                </a:lnTo>
                <a:lnTo>
                  <a:pt x="929" y="1013"/>
                </a:lnTo>
                <a:lnTo>
                  <a:pt x="930" y="1014"/>
                </a:lnTo>
                <a:lnTo>
                  <a:pt x="930" y="1018"/>
                </a:lnTo>
                <a:lnTo>
                  <a:pt x="930" y="1021"/>
                </a:lnTo>
                <a:lnTo>
                  <a:pt x="929" y="1022"/>
                </a:lnTo>
                <a:lnTo>
                  <a:pt x="926" y="1023"/>
                </a:lnTo>
                <a:lnTo>
                  <a:pt x="922" y="1023"/>
                </a:lnTo>
                <a:lnTo>
                  <a:pt x="919" y="1023"/>
                </a:lnTo>
                <a:lnTo>
                  <a:pt x="916" y="1024"/>
                </a:lnTo>
                <a:lnTo>
                  <a:pt x="915" y="1028"/>
                </a:lnTo>
                <a:lnTo>
                  <a:pt x="916" y="1034"/>
                </a:lnTo>
                <a:lnTo>
                  <a:pt x="917" y="1040"/>
                </a:lnTo>
                <a:lnTo>
                  <a:pt x="919" y="1042"/>
                </a:lnTo>
                <a:lnTo>
                  <a:pt x="921" y="1045"/>
                </a:lnTo>
                <a:lnTo>
                  <a:pt x="922" y="1046"/>
                </a:lnTo>
                <a:lnTo>
                  <a:pt x="925" y="1046"/>
                </a:lnTo>
                <a:lnTo>
                  <a:pt x="926" y="1045"/>
                </a:lnTo>
                <a:lnTo>
                  <a:pt x="927" y="1042"/>
                </a:lnTo>
                <a:lnTo>
                  <a:pt x="927" y="1037"/>
                </a:lnTo>
                <a:lnTo>
                  <a:pt x="927" y="1036"/>
                </a:lnTo>
                <a:lnTo>
                  <a:pt x="930" y="1033"/>
                </a:lnTo>
                <a:lnTo>
                  <a:pt x="934" y="1033"/>
                </a:lnTo>
                <a:lnTo>
                  <a:pt x="938" y="1033"/>
                </a:lnTo>
                <a:lnTo>
                  <a:pt x="941" y="1034"/>
                </a:lnTo>
                <a:lnTo>
                  <a:pt x="945" y="1036"/>
                </a:lnTo>
                <a:lnTo>
                  <a:pt x="949" y="1040"/>
                </a:lnTo>
                <a:lnTo>
                  <a:pt x="950" y="1043"/>
                </a:lnTo>
                <a:lnTo>
                  <a:pt x="946" y="1042"/>
                </a:lnTo>
                <a:lnTo>
                  <a:pt x="943" y="1041"/>
                </a:lnTo>
                <a:lnTo>
                  <a:pt x="948" y="1048"/>
                </a:lnTo>
                <a:lnTo>
                  <a:pt x="954" y="1056"/>
                </a:lnTo>
                <a:lnTo>
                  <a:pt x="950" y="1056"/>
                </a:lnTo>
                <a:lnTo>
                  <a:pt x="946" y="1056"/>
                </a:lnTo>
                <a:lnTo>
                  <a:pt x="953" y="1061"/>
                </a:lnTo>
                <a:lnTo>
                  <a:pt x="958" y="1066"/>
                </a:lnTo>
                <a:lnTo>
                  <a:pt x="961" y="1071"/>
                </a:lnTo>
                <a:lnTo>
                  <a:pt x="964" y="1077"/>
                </a:lnTo>
                <a:lnTo>
                  <a:pt x="955" y="1071"/>
                </a:lnTo>
                <a:lnTo>
                  <a:pt x="946" y="1066"/>
                </a:lnTo>
                <a:lnTo>
                  <a:pt x="963" y="1080"/>
                </a:lnTo>
                <a:lnTo>
                  <a:pt x="977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4" y="1081"/>
                </a:lnTo>
                <a:lnTo>
                  <a:pt x="945" y="1074"/>
                </a:lnTo>
                <a:lnTo>
                  <a:pt x="951" y="1085"/>
                </a:lnTo>
                <a:lnTo>
                  <a:pt x="958" y="1094"/>
                </a:lnTo>
                <a:lnTo>
                  <a:pt x="959" y="1099"/>
                </a:lnTo>
                <a:lnTo>
                  <a:pt x="960" y="1103"/>
                </a:lnTo>
                <a:lnTo>
                  <a:pt x="960" y="1105"/>
                </a:lnTo>
                <a:lnTo>
                  <a:pt x="960" y="1108"/>
                </a:lnTo>
                <a:lnTo>
                  <a:pt x="954" y="1105"/>
                </a:lnTo>
                <a:lnTo>
                  <a:pt x="950" y="1100"/>
                </a:lnTo>
                <a:lnTo>
                  <a:pt x="946" y="1095"/>
                </a:lnTo>
                <a:lnTo>
                  <a:pt x="944" y="1089"/>
                </a:lnTo>
                <a:lnTo>
                  <a:pt x="939" y="1079"/>
                </a:lnTo>
                <a:lnTo>
                  <a:pt x="934" y="1070"/>
                </a:lnTo>
                <a:lnTo>
                  <a:pt x="935" y="1079"/>
                </a:lnTo>
                <a:lnTo>
                  <a:pt x="939" y="1086"/>
                </a:lnTo>
                <a:lnTo>
                  <a:pt x="940" y="1090"/>
                </a:lnTo>
                <a:lnTo>
                  <a:pt x="940" y="1094"/>
                </a:lnTo>
                <a:lnTo>
                  <a:pt x="941" y="1098"/>
                </a:lnTo>
                <a:lnTo>
                  <a:pt x="940" y="1103"/>
                </a:lnTo>
                <a:lnTo>
                  <a:pt x="936" y="1096"/>
                </a:lnTo>
                <a:lnTo>
                  <a:pt x="932" y="1087"/>
                </a:lnTo>
                <a:lnTo>
                  <a:pt x="931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5" y="1064"/>
                </a:lnTo>
                <a:lnTo>
                  <a:pt x="936" y="1062"/>
                </a:lnTo>
                <a:lnTo>
                  <a:pt x="938" y="1061"/>
                </a:lnTo>
                <a:lnTo>
                  <a:pt x="939" y="1057"/>
                </a:lnTo>
                <a:lnTo>
                  <a:pt x="939" y="1050"/>
                </a:lnTo>
                <a:lnTo>
                  <a:pt x="938" y="1043"/>
                </a:lnTo>
                <a:lnTo>
                  <a:pt x="935" y="1041"/>
                </a:lnTo>
                <a:lnTo>
                  <a:pt x="934" y="1043"/>
                </a:lnTo>
                <a:lnTo>
                  <a:pt x="934" y="1050"/>
                </a:lnTo>
                <a:lnTo>
                  <a:pt x="934" y="1052"/>
                </a:lnTo>
                <a:lnTo>
                  <a:pt x="932" y="1055"/>
                </a:lnTo>
                <a:lnTo>
                  <a:pt x="931" y="1056"/>
                </a:lnTo>
                <a:lnTo>
                  <a:pt x="929" y="1057"/>
                </a:lnTo>
                <a:lnTo>
                  <a:pt x="925" y="1057"/>
                </a:lnTo>
                <a:lnTo>
                  <a:pt x="921" y="1056"/>
                </a:lnTo>
                <a:lnTo>
                  <a:pt x="916" y="1053"/>
                </a:lnTo>
                <a:lnTo>
                  <a:pt x="911" y="1050"/>
                </a:lnTo>
                <a:lnTo>
                  <a:pt x="910" y="1052"/>
                </a:lnTo>
                <a:lnTo>
                  <a:pt x="911" y="1055"/>
                </a:lnTo>
                <a:lnTo>
                  <a:pt x="915" y="1058"/>
                </a:lnTo>
                <a:lnTo>
                  <a:pt x="921" y="1062"/>
                </a:lnTo>
                <a:lnTo>
                  <a:pt x="921" y="1066"/>
                </a:lnTo>
                <a:lnTo>
                  <a:pt x="921" y="1071"/>
                </a:lnTo>
                <a:lnTo>
                  <a:pt x="924" y="1067"/>
                </a:lnTo>
                <a:lnTo>
                  <a:pt x="926" y="1064"/>
                </a:lnTo>
                <a:lnTo>
                  <a:pt x="927" y="1076"/>
                </a:lnTo>
                <a:lnTo>
                  <a:pt x="927" y="1090"/>
                </a:lnTo>
                <a:lnTo>
                  <a:pt x="927" y="1094"/>
                </a:lnTo>
                <a:lnTo>
                  <a:pt x="926" y="1095"/>
                </a:lnTo>
                <a:lnTo>
                  <a:pt x="925" y="1093"/>
                </a:lnTo>
                <a:lnTo>
                  <a:pt x="924" y="1089"/>
                </a:lnTo>
                <a:lnTo>
                  <a:pt x="922" y="1082"/>
                </a:lnTo>
                <a:lnTo>
                  <a:pt x="921" y="1075"/>
                </a:lnTo>
                <a:lnTo>
                  <a:pt x="921" y="1081"/>
                </a:lnTo>
                <a:lnTo>
                  <a:pt x="920" y="1086"/>
                </a:lnTo>
                <a:lnTo>
                  <a:pt x="919" y="1089"/>
                </a:lnTo>
                <a:lnTo>
                  <a:pt x="917" y="1089"/>
                </a:lnTo>
                <a:lnTo>
                  <a:pt x="916" y="1076"/>
                </a:lnTo>
                <a:lnTo>
                  <a:pt x="915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8"/>
                </a:lnTo>
                <a:lnTo>
                  <a:pt x="902" y="1061"/>
                </a:lnTo>
                <a:lnTo>
                  <a:pt x="898" y="1064"/>
                </a:lnTo>
                <a:lnTo>
                  <a:pt x="898" y="1055"/>
                </a:lnTo>
                <a:lnTo>
                  <a:pt x="898" y="1046"/>
                </a:lnTo>
                <a:lnTo>
                  <a:pt x="896" y="1047"/>
                </a:lnTo>
                <a:lnTo>
                  <a:pt x="892" y="1047"/>
                </a:lnTo>
                <a:lnTo>
                  <a:pt x="888" y="1045"/>
                </a:lnTo>
                <a:lnTo>
                  <a:pt x="884" y="1040"/>
                </a:lnTo>
                <a:lnTo>
                  <a:pt x="890" y="1041"/>
                </a:lnTo>
                <a:lnTo>
                  <a:pt x="893" y="1040"/>
                </a:lnTo>
                <a:lnTo>
                  <a:pt x="897" y="1038"/>
                </a:lnTo>
                <a:lnTo>
                  <a:pt x="901" y="1037"/>
                </a:lnTo>
                <a:lnTo>
                  <a:pt x="901" y="1032"/>
                </a:lnTo>
                <a:lnTo>
                  <a:pt x="901" y="1028"/>
                </a:lnTo>
                <a:lnTo>
                  <a:pt x="901" y="1024"/>
                </a:lnTo>
                <a:lnTo>
                  <a:pt x="903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5" y="1016"/>
                </a:lnTo>
                <a:close/>
                <a:moveTo>
                  <a:pt x="868" y="1008"/>
                </a:moveTo>
                <a:lnTo>
                  <a:pt x="869" y="1010"/>
                </a:lnTo>
                <a:lnTo>
                  <a:pt x="869" y="1012"/>
                </a:lnTo>
                <a:lnTo>
                  <a:pt x="868" y="1014"/>
                </a:lnTo>
                <a:lnTo>
                  <a:pt x="866" y="1014"/>
                </a:lnTo>
                <a:lnTo>
                  <a:pt x="864" y="1016"/>
                </a:lnTo>
                <a:lnTo>
                  <a:pt x="862" y="1016"/>
                </a:lnTo>
                <a:lnTo>
                  <a:pt x="859" y="1014"/>
                </a:lnTo>
                <a:lnTo>
                  <a:pt x="858" y="1013"/>
                </a:lnTo>
                <a:lnTo>
                  <a:pt x="857" y="1012"/>
                </a:lnTo>
                <a:lnTo>
                  <a:pt x="857" y="1009"/>
                </a:lnTo>
                <a:lnTo>
                  <a:pt x="858" y="1008"/>
                </a:lnTo>
                <a:lnTo>
                  <a:pt x="860" y="1007"/>
                </a:lnTo>
                <a:lnTo>
                  <a:pt x="863" y="1007"/>
                </a:lnTo>
                <a:lnTo>
                  <a:pt x="866" y="1007"/>
                </a:lnTo>
                <a:lnTo>
                  <a:pt x="867" y="1007"/>
                </a:lnTo>
                <a:lnTo>
                  <a:pt x="868" y="1008"/>
                </a:lnTo>
                <a:close/>
                <a:moveTo>
                  <a:pt x="859" y="994"/>
                </a:moveTo>
                <a:lnTo>
                  <a:pt x="860" y="995"/>
                </a:lnTo>
                <a:lnTo>
                  <a:pt x="862" y="997"/>
                </a:lnTo>
                <a:lnTo>
                  <a:pt x="862" y="999"/>
                </a:lnTo>
                <a:lnTo>
                  <a:pt x="860" y="1002"/>
                </a:lnTo>
                <a:lnTo>
                  <a:pt x="858" y="1004"/>
                </a:lnTo>
                <a:lnTo>
                  <a:pt x="855" y="1005"/>
                </a:lnTo>
                <a:lnTo>
                  <a:pt x="853" y="1007"/>
                </a:lnTo>
                <a:lnTo>
                  <a:pt x="850" y="1007"/>
                </a:lnTo>
                <a:lnTo>
                  <a:pt x="849" y="1005"/>
                </a:lnTo>
                <a:lnTo>
                  <a:pt x="848" y="1003"/>
                </a:lnTo>
                <a:lnTo>
                  <a:pt x="848" y="1000"/>
                </a:lnTo>
                <a:lnTo>
                  <a:pt x="849" y="998"/>
                </a:lnTo>
                <a:lnTo>
                  <a:pt x="850" y="995"/>
                </a:lnTo>
                <a:lnTo>
                  <a:pt x="853" y="994"/>
                </a:lnTo>
                <a:lnTo>
                  <a:pt x="855" y="993"/>
                </a:lnTo>
                <a:lnTo>
                  <a:pt x="859" y="994"/>
                </a:lnTo>
                <a:close/>
                <a:moveTo>
                  <a:pt x="850" y="980"/>
                </a:moveTo>
                <a:lnTo>
                  <a:pt x="852" y="981"/>
                </a:lnTo>
                <a:lnTo>
                  <a:pt x="853" y="983"/>
                </a:lnTo>
                <a:lnTo>
                  <a:pt x="852" y="985"/>
                </a:lnTo>
                <a:lnTo>
                  <a:pt x="852" y="988"/>
                </a:lnTo>
                <a:lnTo>
                  <a:pt x="850" y="989"/>
                </a:lnTo>
                <a:lnTo>
                  <a:pt x="849" y="990"/>
                </a:lnTo>
                <a:lnTo>
                  <a:pt x="847" y="992"/>
                </a:lnTo>
                <a:lnTo>
                  <a:pt x="845" y="992"/>
                </a:lnTo>
                <a:lnTo>
                  <a:pt x="844" y="990"/>
                </a:lnTo>
                <a:lnTo>
                  <a:pt x="843" y="989"/>
                </a:lnTo>
                <a:lnTo>
                  <a:pt x="843" y="986"/>
                </a:lnTo>
                <a:lnTo>
                  <a:pt x="844" y="984"/>
                </a:lnTo>
                <a:lnTo>
                  <a:pt x="845" y="981"/>
                </a:lnTo>
                <a:lnTo>
                  <a:pt x="847" y="980"/>
                </a:lnTo>
                <a:lnTo>
                  <a:pt x="848" y="980"/>
                </a:lnTo>
                <a:lnTo>
                  <a:pt x="850" y="980"/>
                </a:lnTo>
                <a:close/>
                <a:moveTo>
                  <a:pt x="842" y="968"/>
                </a:moveTo>
                <a:lnTo>
                  <a:pt x="844" y="969"/>
                </a:lnTo>
                <a:lnTo>
                  <a:pt x="845" y="971"/>
                </a:lnTo>
                <a:lnTo>
                  <a:pt x="844" y="974"/>
                </a:lnTo>
                <a:lnTo>
                  <a:pt x="842" y="975"/>
                </a:lnTo>
                <a:lnTo>
                  <a:pt x="839" y="974"/>
                </a:lnTo>
                <a:lnTo>
                  <a:pt x="836" y="971"/>
                </a:lnTo>
                <a:lnTo>
                  <a:pt x="838" y="970"/>
                </a:lnTo>
                <a:lnTo>
                  <a:pt x="839" y="969"/>
                </a:lnTo>
                <a:lnTo>
                  <a:pt x="840" y="968"/>
                </a:lnTo>
                <a:lnTo>
                  <a:pt x="842" y="968"/>
                </a:lnTo>
                <a:close/>
                <a:moveTo>
                  <a:pt x="845" y="926"/>
                </a:moveTo>
                <a:lnTo>
                  <a:pt x="849" y="922"/>
                </a:lnTo>
                <a:lnTo>
                  <a:pt x="853" y="922"/>
                </a:lnTo>
                <a:lnTo>
                  <a:pt x="853" y="926"/>
                </a:lnTo>
                <a:lnTo>
                  <a:pt x="849" y="931"/>
                </a:lnTo>
                <a:lnTo>
                  <a:pt x="844" y="935"/>
                </a:lnTo>
                <a:lnTo>
                  <a:pt x="842" y="935"/>
                </a:lnTo>
                <a:lnTo>
                  <a:pt x="842" y="932"/>
                </a:lnTo>
                <a:lnTo>
                  <a:pt x="845" y="926"/>
                </a:lnTo>
                <a:close/>
                <a:moveTo>
                  <a:pt x="848" y="966"/>
                </a:moveTo>
                <a:lnTo>
                  <a:pt x="845" y="960"/>
                </a:lnTo>
                <a:lnTo>
                  <a:pt x="844" y="955"/>
                </a:lnTo>
                <a:lnTo>
                  <a:pt x="844" y="949"/>
                </a:lnTo>
                <a:lnTo>
                  <a:pt x="845" y="944"/>
                </a:lnTo>
                <a:lnTo>
                  <a:pt x="849" y="937"/>
                </a:lnTo>
                <a:lnTo>
                  <a:pt x="852" y="932"/>
                </a:lnTo>
                <a:lnTo>
                  <a:pt x="855" y="930"/>
                </a:lnTo>
                <a:lnTo>
                  <a:pt x="858" y="930"/>
                </a:lnTo>
                <a:lnTo>
                  <a:pt x="860" y="932"/>
                </a:lnTo>
                <a:lnTo>
                  <a:pt x="860" y="935"/>
                </a:lnTo>
                <a:lnTo>
                  <a:pt x="860" y="937"/>
                </a:lnTo>
                <a:lnTo>
                  <a:pt x="858" y="940"/>
                </a:lnTo>
                <a:lnTo>
                  <a:pt x="854" y="945"/>
                </a:lnTo>
                <a:lnTo>
                  <a:pt x="850" y="950"/>
                </a:lnTo>
                <a:lnTo>
                  <a:pt x="849" y="954"/>
                </a:lnTo>
                <a:lnTo>
                  <a:pt x="848" y="966"/>
                </a:lnTo>
                <a:close/>
                <a:moveTo>
                  <a:pt x="863" y="950"/>
                </a:moveTo>
                <a:lnTo>
                  <a:pt x="862" y="952"/>
                </a:lnTo>
                <a:lnTo>
                  <a:pt x="862" y="956"/>
                </a:lnTo>
                <a:lnTo>
                  <a:pt x="862" y="962"/>
                </a:lnTo>
                <a:lnTo>
                  <a:pt x="862" y="969"/>
                </a:lnTo>
                <a:lnTo>
                  <a:pt x="864" y="976"/>
                </a:lnTo>
                <a:lnTo>
                  <a:pt x="867" y="984"/>
                </a:lnTo>
                <a:lnTo>
                  <a:pt x="872" y="994"/>
                </a:lnTo>
                <a:lnTo>
                  <a:pt x="878" y="1003"/>
                </a:lnTo>
                <a:lnTo>
                  <a:pt x="881" y="1009"/>
                </a:lnTo>
                <a:lnTo>
                  <a:pt x="881" y="1014"/>
                </a:lnTo>
                <a:lnTo>
                  <a:pt x="881" y="1017"/>
                </a:lnTo>
                <a:lnTo>
                  <a:pt x="882" y="1018"/>
                </a:lnTo>
                <a:lnTo>
                  <a:pt x="883" y="1019"/>
                </a:lnTo>
                <a:lnTo>
                  <a:pt x="887" y="1021"/>
                </a:lnTo>
                <a:lnTo>
                  <a:pt x="890" y="1019"/>
                </a:lnTo>
                <a:lnTo>
                  <a:pt x="891" y="1017"/>
                </a:lnTo>
                <a:lnTo>
                  <a:pt x="893" y="1014"/>
                </a:lnTo>
                <a:lnTo>
                  <a:pt x="893" y="1010"/>
                </a:lnTo>
                <a:lnTo>
                  <a:pt x="891" y="1009"/>
                </a:lnTo>
                <a:lnTo>
                  <a:pt x="887" y="1007"/>
                </a:lnTo>
                <a:lnTo>
                  <a:pt x="892" y="1007"/>
                </a:lnTo>
                <a:lnTo>
                  <a:pt x="896" y="1007"/>
                </a:lnTo>
                <a:lnTo>
                  <a:pt x="892" y="1004"/>
                </a:lnTo>
                <a:lnTo>
                  <a:pt x="887" y="1000"/>
                </a:lnTo>
                <a:lnTo>
                  <a:pt x="893" y="1000"/>
                </a:lnTo>
                <a:lnTo>
                  <a:pt x="897" y="999"/>
                </a:lnTo>
                <a:lnTo>
                  <a:pt x="891" y="995"/>
                </a:lnTo>
                <a:lnTo>
                  <a:pt x="883" y="993"/>
                </a:lnTo>
                <a:lnTo>
                  <a:pt x="888" y="992"/>
                </a:lnTo>
                <a:lnTo>
                  <a:pt x="893" y="990"/>
                </a:lnTo>
                <a:lnTo>
                  <a:pt x="893" y="988"/>
                </a:lnTo>
                <a:lnTo>
                  <a:pt x="890" y="985"/>
                </a:lnTo>
                <a:lnTo>
                  <a:pt x="884" y="983"/>
                </a:lnTo>
                <a:lnTo>
                  <a:pt x="878" y="980"/>
                </a:lnTo>
                <a:lnTo>
                  <a:pt x="883" y="979"/>
                </a:lnTo>
                <a:lnTo>
                  <a:pt x="888" y="978"/>
                </a:lnTo>
                <a:lnTo>
                  <a:pt x="882" y="975"/>
                </a:lnTo>
                <a:lnTo>
                  <a:pt x="877" y="971"/>
                </a:lnTo>
                <a:lnTo>
                  <a:pt x="881" y="970"/>
                </a:lnTo>
                <a:lnTo>
                  <a:pt x="886" y="969"/>
                </a:lnTo>
                <a:lnTo>
                  <a:pt x="878" y="965"/>
                </a:lnTo>
                <a:lnTo>
                  <a:pt x="871" y="961"/>
                </a:lnTo>
                <a:lnTo>
                  <a:pt x="876" y="960"/>
                </a:lnTo>
                <a:lnTo>
                  <a:pt x="879" y="957"/>
                </a:lnTo>
                <a:lnTo>
                  <a:pt x="874" y="956"/>
                </a:lnTo>
                <a:lnTo>
                  <a:pt x="871" y="955"/>
                </a:lnTo>
                <a:lnTo>
                  <a:pt x="874" y="954"/>
                </a:lnTo>
                <a:lnTo>
                  <a:pt x="878" y="951"/>
                </a:lnTo>
                <a:lnTo>
                  <a:pt x="874" y="949"/>
                </a:lnTo>
                <a:lnTo>
                  <a:pt x="871" y="947"/>
                </a:lnTo>
                <a:lnTo>
                  <a:pt x="869" y="946"/>
                </a:lnTo>
                <a:lnTo>
                  <a:pt x="867" y="946"/>
                </a:lnTo>
                <a:lnTo>
                  <a:pt x="866" y="947"/>
                </a:lnTo>
                <a:lnTo>
                  <a:pt x="863" y="950"/>
                </a:lnTo>
                <a:close/>
                <a:moveTo>
                  <a:pt x="415" y="1238"/>
                </a:moveTo>
                <a:lnTo>
                  <a:pt x="415" y="1235"/>
                </a:lnTo>
                <a:lnTo>
                  <a:pt x="413" y="1234"/>
                </a:lnTo>
                <a:lnTo>
                  <a:pt x="411" y="1234"/>
                </a:lnTo>
                <a:lnTo>
                  <a:pt x="410" y="1235"/>
                </a:lnTo>
                <a:lnTo>
                  <a:pt x="407" y="1239"/>
                </a:lnTo>
                <a:lnTo>
                  <a:pt x="406" y="1244"/>
                </a:lnTo>
                <a:lnTo>
                  <a:pt x="407" y="1248"/>
                </a:lnTo>
                <a:lnTo>
                  <a:pt x="408" y="1252"/>
                </a:lnTo>
                <a:lnTo>
                  <a:pt x="412" y="1254"/>
                </a:lnTo>
                <a:lnTo>
                  <a:pt x="415" y="1254"/>
                </a:lnTo>
                <a:lnTo>
                  <a:pt x="416" y="1252"/>
                </a:lnTo>
                <a:lnTo>
                  <a:pt x="416" y="1249"/>
                </a:lnTo>
                <a:lnTo>
                  <a:pt x="413" y="1243"/>
                </a:lnTo>
                <a:lnTo>
                  <a:pt x="415" y="1238"/>
                </a:lnTo>
                <a:close/>
                <a:moveTo>
                  <a:pt x="424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20" y="1240"/>
                </a:lnTo>
                <a:lnTo>
                  <a:pt x="418" y="1242"/>
                </a:lnTo>
                <a:lnTo>
                  <a:pt x="418" y="1245"/>
                </a:lnTo>
                <a:lnTo>
                  <a:pt x="418" y="1249"/>
                </a:lnTo>
                <a:lnTo>
                  <a:pt x="421" y="1253"/>
                </a:lnTo>
                <a:lnTo>
                  <a:pt x="424" y="1254"/>
                </a:lnTo>
                <a:lnTo>
                  <a:pt x="426" y="1255"/>
                </a:lnTo>
                <a:lnTo>
                  <a:pt x="429" y="1254"/>
                </a:lnTo>
                <a:lnTo>
                  <a:pt x="429" y="1252"/>
                </a:lnTo>
                <a:lnTo>
                  <a:pt x="427" y="1250"/>
                </a:lnTo>
                <a:lnTo>
                  <a:pt x="425" y="1247"/>
                </a:lnTo>
                <a:lnTo>
                  <a:pt x="424" y="1243"/>
                </a:lnTo>
                <a:close/>
                <a:moveTo>
                  <a:pt x="517" y="1296"/>
                </a:moveTo>
                <a:lnTo>
                  <a:pt x="521" y="1295"/>
                </a:lnTo>
                <a:lnTo>
                  <a:pt x="523" y="1296"/>
                </a:lnTo>
                <a:lnTo>
                  <a:pt x="523" y="1297"/>
                </a:lnTo>
                <a:lnTo>
                  <a:pt x="522" y="1298"/>
                </a:lnTo>
                <a:lnTo>
                  <a:pt x="521" y="1300"/>
                </a:lnTo>
                <a:lnTo>
                  <a:pt x="518" y="1301"/>
                </a:lnTo>
                <a:lnTo>
                  <a:pt x="514" y="1301"/>
                </a:lnTo>
                <a:lnTo>
                  <a:pt x="512" y="1301"/>
                </a:lnTo>
                <a:lnTo>
                  <a:pt x="513" y="1298"/>
                </a:lnTo>
                <a:lnTo>
                  <a:pt x="517" y="1296"/>
                </a:lnTo>
                <a:close/>
                <a:moveTo>
                  <a:pt x="525" y="1307"/>
                </a:moveTo>
                <a:lnTo>
                  <a:pt x="528" y="1306"/>
                </a:lnTo>
                <a:lnTo>
                  <a:pt x="531" y="1306"/>
                </a:lnTo>
                <a:lnTo>
                  <a:pt x="532" y="1306"/>
                </a:lnTo>
                <a:lnTo>
                  <a:pt x="533" y="1307"/>
                </a:lnTo>
                <a:lnTo>
                  <a:pt x="533" y="1308"/>
                </a:lnTo>
                <a:lnTo>
                  <a:pt x="532" y="1311"/>
                </a:lnTo>
                <a:lnTo>
                  <a:pt x="531" y="1312"/>
                </a:lnTo>
                <a:lnTo>
                  <a:pt x="527" y="1313"/>
                </a:lnTo>
                <a:lnTo>
                  <a:pt x="522" y="1315"/>
                </a:lnTo>
                <a:lnTo>
                  <a:pt x="520" y="1313"/>
                </a:lnTo>
                <a:lnTo>
                  <a:pt x="520" y="1312"/>
                </a:lnTo>
                <a:lnTo>
                  <a:pt x="521" y="1310"/>
                </a:lnTo>
                <a:lnTo>
                  <a:pt x="522" y="1308"/>
                </a:lnTo>
                <a:lnTo>
                  <a:pt x="525" y="1307"/>
                </a:lnTo>
                <a:close/>
                <a:moveTo>
                  <a:pt x="535" y="1313"/>
                </a:moveTo>
                <a:lnTo>
                  <a:pt x="538" y="1312"/>
                </a:lnTo>
                <a:lnTo>
                  <a:pt x="541" y="1312"/>
                </a:lnTo>
                <a:lnTo>
                  <a:pt x="544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4" y="1317"/>
                </a:lnTo>
                <a:lnTo>
                  <a:pt x="541" y="1320"/>
                </a:lnTo>
                <a:lnTo>
                  <a:pt x="537" y="1321"/>
                </a:lnTo>
                <a:lnTo>
                  <a:pt x="533" y="1322"/>
                </a:lnTo>
                <a:lnTo>
                  <a:pt x="530" y="1324"/>
                </a:lnTo>
                <a:lnTo>
                  <a:pt x="527" y="1322"/>
                </a:lnTo>
                <a:lnTo>
                  <a:pt x="526" y="1321"/>
                </a:lnTo>
                <a:lnTo>
                  <a:pt x="527" y="1320"/>
                </a:lnTo>
                <a:lnTo>
                  <a:pt x="528" y="1317"/>
                </a:lnTo>
                <a:lnTo>
                  <a:pt x="531" y="1315"/>
                </a:lnTo>
                <a:lnTo>
                  <a:pt x="535" y="1313"/>
                </a:lnTo>
                <a:close/>
                <a:moveTo>
                  <a:pt x="465" y="1339"/>
                </a:moveTo>
                <a:lnTo>
                  <a:pt x="470" y="1340"/>
                </a:lnTo>
                <a:lnTo>
                  <a:pt x="472" y="1341"/>
                </a:lnTo>
                <a:lnTo>
                  <a:pt x="470" y="1343"/>
                </a:lnTo>
                <a:lnTo>
                  <a:pt x="466" y="1344"/>
                </a:lnTo>
                <a:lnTo>
                  <a:pt x="463" y="1343"/>
                </a:lnTo>
                <a:lnTo>
                  <a:pt x="460" y="1341"/>
                </a:lnTo>
                <a:lnTo>
                  <a:pt x="461" y="1340"/>
                </a:lnTo>
                <a:lnTo>
                  <a:pt x="465" y="1339"/>
                </a:lnTo>
                <a:close/>
                <a:moveTo>
                  <a:pt x="460" y="1334"/>
                </a:moveTo>
                <a:lnTo>
                  <a:pt x="465" y="1332"/>
                </a:lnTo>
                <a:lnTo>
                  <a:pt x="469" y="1334"/>
                </a:lnTo>
                <a:lnTo>
                  <a:pt x="468" y="1335"/>
                </a:lnTo>
                <a:lnTo>
                  <a:pt x="463" y="1337"/>
                </a:lnTo>
                <a:lnTo>
                  <a:pt x="456" y="1337"/>
                </a:lnTo>
                <a:lnTo>
                  <a:pt x="454" y="1337"/>
                </a:lnTo>
                <a:lnTo>
                  <a:pt x="455" y="1335"/>
                </a:lnTo>
                <a:lnTo>
                  <a:pt x="460" y="1334"/>
                </a:lnTo>
                <a:close/>
                <a:moveTo>
                  <a:pt x="453" y="1329"/>
                </a:moveTo>
                <a:lnTo>
                  <a:pt x="460" y="1327"/>
                </a:lnTo>
                <a:lnTo>
                  <a:pt x="465" y="1327"/>
                </a:lnTo>
                <a:lnTo>
                  <a:pt x="463" y="1330"/>
                </a:lnTo>
                <a:lnTo>
                  <a:pt x="456" y="1332"/>
                </a:lnTo>
                <a:lnTo>
                  <a:pt x="448" y="1334"/>
                </a:lnTo>
                <a:lnTo>
                  <a:pt x="444" y="1334"/>
                </a:lnTo>
                <a:lnTo>
                  <a:pt x="444" y="1332"/>
                </a:lnTo>
                <a:lnTo>
                  <a:pt x="445" y="1331"/>
                </a:lnTo>
                <a:lnTo>
                  <a:pt x="448" y="1329"/>
                </a:lnTo>
                <a:lnTo>
                  <a:pt x="453" y="1329"/>
                </a:lnTo>
                <a:close/>
                <a:moveTo>
                  <a:pt x="448" y="1322"/>
                </a:moveTo>
                <a:lnTo>
                  <a:pt x="455" y="1321"/>
                </a:lnTo>
                <a:lnTo>
                  <a:pt x="459" y="1322"/>
                </a:lnTo>
                <a:lnTo>
                  <a:pt x="458" y="1325"/>
                </a:lnTo>
                <a:lnTo>
                  <a:pt x="451" y="1327"/>
                </a:lnTo>
                <a:lnTo>
                  <a:pt x="444" y="1329"/>
                </a:lnTo>
                <a:lnTo>
                  <a:pt x="440" y="1327"/>
                </a:lnTo>
                <a:lnTo>
                  <a:pt x="441" y="1325"/>
                </a:lnTo>
                <a:lnTo>
                  <a:pt x="448" y="1322"/>
                </a:lnTo>
                <a:close/>
                <a:moveTo>
                  <a:pt x="439" y="1307"/>
                </a:moveTo>
                <a:lnTo>
                  <a:pt x="444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6" y="1311"/>
                </a:lnTo>
                <a:lnTo>
                  <a:pt x="434" y="1310"/>
                </a:lnTo>
                <a:lnTo>
                  <a:pt x="435" y="1307"/>
                </a:lnTo>
                <a:lnTo>
                  <a:pt x="439" y="1307"/>
                </a:lnTo>
                <a:close/>
                <a:moveTo>
                  <a:pt x="520" y="1029"/>
                </a:moveTo>
                <a:lnTo>
                  <a:pt x="528" y="1029"/>
                </a:lnTo>
                <a:lnTo>
                  <a:pt x="537" y="1031"/>
                </a:lnTo>
                <a:lnTo>
                  <a:pt x="538" y="1034"/>
                </a:lnTo>
                <a:lnTo>
                  <a:pt x="541" y="1037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40"/>
                </a:lnTo>
                <a:lnTo>
                  <a:pt x="541" y="1045"/>
                </a:lnTo>
                <a:lnTo>
                  <a:pt x="540" y="1045"/>
                </a:lnTo>
                <a:lnTo>
                  <a:pt x="536" y="1036"/>
                </a:lnTo>
                <a:lnTo>
                  <a:pt x="532" y="1033"/>
                </a:lnTo>
                <a:lnTo>
                  <a:pt x="527" y="1032"/>
                </a:lnTo>
                <a:lnTo>
                  <a:pt x="525" y="1031"/>
                </a:lnTo>
                <a:lnTo>
                  <a:pt x="520" y="1029"/>
                </a:lnTo>
                <a:close/>
                <a:moveTo>
                  <a:pt x="681" y="1005"/>
                </a:moveTo>
                <a:lnTo>
                  <a:pt x="685" y="1008"/>
                </a:lnTo>
                <a:lnTo>
                  <a:pt x="685" y="1009"/>
                </a:lnTo>
                <a:lnTo>
                  <a:pt x="684" y="1010"/>
                </a:lnTo>
                <a:lnTo>
                  <a:pt x="679" y="1008"/>
                </a:lnTo>
                <a:lnTo>
                  <a:pt x="676" y="1005"/>
                </a:lnTo>
                <a:lnTo>
                  <a:pt x="675" y="1003"/>
                </a:lnTo>
                <a:lnTo>
                  <a:pt x="677" y="1003"/>
                </a:lnTo>
                <a:lnTo>
                  <a:pt x="681" y="1005"/>
                </a:lnTo>
                <a:close/>
                <a:moveTo>
                  <a:pt x="619" y="964"/>
                </a:moveTo>
                <a:lnTo>
                  <a:pt x="632" y="968"/>
                </a:lnTo>
                <a:lnTo>
                  <a:pt x="645" y="975"/>
                </a:lnTo>
                <a:lnTo>
                  <a:pt x="657" y="984"/>
                </a:lnTo>
                <a:lnTo>
                  <a:pt x="670" y="995"/>
                </a:lnTo>
                <a:lnTo>
                  <a:pt x="671" y="998"/>
                </a:lnTo>
                <a:lnTo>
                  <a:pt x="670" y="999"/>
                </a:lnTo>
                <a:lnTo>
                  <a:pt x="669" y="999"/>
                </a:lnTo>
                <a:lnTo>
                  <a:pt x="667" y="999"/>
                </a:lnTo>
                <a:lnTo>
                  <a:pt x="657" y="993"/>
                </a:lnTo>
                <a:lnTo>
                  <a:pt x="646" y="984"/>
                </a:lnTo>
                <a:lnTo>
                  <a:pt x="633" y="974"/>
                </a:lnTo>
                <a:lnTo>
                  <a:pt x="619" y="964"/>
                </a:lnTo>
                <a:close/>
                <a:moveTo>
                  <a:pt x="663" y="1148"/>
                </a:moveTo>
                <a:lnTo>
                  <a:pt x="666" y="1151"/>
                </a:lnTo>
                <a:lnTo>
                  <a:pt x="666" y="1157"/>
                </a:lnTo>
                <a:lnTo>
                  <a:pt x="666" y="1161"/>
                </a:lnTo>
                <a:lnTo>
                  <a:pt x="666" y="1165"/>
                </a:lnTo>
                <a:lnTo>
                  <a:pt x="665" y="1166"/>
                </a:lnTo>
                <a:lnTo>
                  <a:pt x="661" y="1167"/>
                </a:lnTo>
                <a:lnTo>
                  <a:pt x="660" y="1166"/>
                </a:lnTo>
                <a:lnTo>
                  <a:pt x="658" y="1163"/>
                </a:lnTo>
                <a:lnTo>
                  <a:pt x="658" y="1159"/>
                </a:lnTo>
                <a:lnTo>
                  <a:pt x="660" y="1156"/>
                </a:lnTo>
                <a:lnTo>
                  <a:pt x="662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6" y="1151"/>
                </a:lnTo>
                <a:lnTo>
                  <a:pt x="656" y="1152"/>
                </a:lnTo>
                <a:lnTo>
                  <a:pt x="655" y="1152"/>
                </a:lnTo>
                <a:lnTo>
                  <a:pt x="653" y="1152"/>
                </a:lnTo>
                <a:lnTo>
                  <a:pt x="655" y="1151"/>
                </a:lnTo>
                <a:lnTo>
                  <a:pt x="655" y="1149"/>
                </a:lnTo>
                <a:close/>
                <a:moveTo>
                  <a:pt x="656" y="1158"/>
                </a:moveTo>
                <a:lnTo>
                  <a:pt x="656" y="1163"/>
                </a:lnTo>
                <a:lnTo>
                  <a:pt x="656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52" y="1168"/>
                </a:lnTo>
                <a:lnTo>
                  <a:pt x="652" y="1166"/>
                </a:lnTo>
                <a:lnTo>
                  <a:pt x="652" y="1162"/>
                </a:lnTo>
                <a:lnTo>
                  <a:pt x="652" y="1158"/>
                </a:lnTo>
                <a:lnTo>
                  <a:pt x="655" y="1158"/>
                </a:lnTo>
                <a:lnTo>
                  <a:pt x="656" y="1158"/>
                </a:lnTo>
                <a:close/>
                <a:moveTo>
                  <a:pt x="647" y="1157"/>
                </a:moveTo>
                <a:lnTo>
                  <a:pt x="648" y="1158"/>
                </a:lnTo>
                <a:lnTo>
                  <a:pt x="650" y="1163"/>
                </a:lnTo>
                <a:lnTo>
                  <a:pt x="650" y="1167"/>
                </a:lnTo>
                <a:lnTo>
                  <a:pt x="648" y="1170"/>
                </a:lnTo>
                <a:lnTo>
                  <a:pt x="648" y="1171"/>
                </a:lnTo>
                <a:lnTo>
                  <a:pt x="646" y="1171"/>
                </a:lnTo>
                <a:lnTo>
                  <a:pt x="645" y="1170"/>
                </a:lnTo>
                <a:lnTo>
                  <a:pt x="643" y="1168"/>
                </a:lnTo>
                <a:lnTo>
                  <a:pt x="643" y="1166"/>
                </a:lnTo>
                <a:lnTo>
                  <a:pt x="645" y="1163"/>
                </a:lnTo>
                <a:lnTo>
                  <a:pt x="646" y="1158"/>
                </a:lnTo>
                <a:lnTo>
                  <a:pt x="647" y="1157"/>
                </a:lnTo>
                <a:close/>
                <a:moveTo>
                  <a:pt x="641" y="1165"/>
                </a:moveTo>
                <a:lnTo>
                  <a:pt x="641" y="1167"/>
                </a:lnTo>
                <a:lnTo>
                  <a:pt x="639" y="1170"/>
                </a:lnTo>
                <a:lnTo>
                  <a:pt x="639" y="1171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7" y="1165"/>
                </a:lnTo>
                <a:lnTo>
                  <a:pt x="638" y="1165"/>
                </a:lnTo>
                <a:lnTo>
                  <a:pt x="641" y="1165"/>
                </a:lnTo>
                <a:close/>
                <a:moveTo>
                  <a:pt x="698" y="1124"/>
                </a:moveTo>
                <a:lnTo>
                  <a:pt x="696" y="1134"/>
                </a:lnTo>
                <a:lnTo>
                  <a:pt x="694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90" y="1138"/>
                </a:lnTo>
                <a:lnTo>
                  <a:pt x="689" y="1132"/>
                </a:lnTo>
                <a:lnTo>
                  <a:pt x="686" y="1132"/>
                </a:lnTo>
                <a:lnTo>
                  <a:pt x="685" y="1133"/>
                </a:lnTo>
                <a:lnTo>
                  <a:pt x="685" y="1133"/>
                </a:lnTo>
                <a:lnTo>
                  <a:pt x="685" y="1134"/>
                </a:lnTo>
                <a:lnTo>
                  <a:pt x="685" y="1139"/>
                </a:lnTo>
                <a:lnTo>
                  <a:pt x="684" y="1146"/>
                </a:lnTo>
                <a:lnTo>
                  <a:pt x="682" y="1152"/>
                </a:lnTo>
                <a:lnTo>
                  <a:pt x="677" y="1159"/>
                </a:lnTo>
                <a:lnTo>
                  <a:pt x="679" y="1147"/>
                </a:lnTo>
                <a:lnTo>
                  <a:pt x="681" y="1133"/>
                </a:lnTo>
                <a:lnTo>
                  <a:pt x="679" y="1134"/>
                </a:lnTo>
                <a:lnTo>
                  <a:pt x="676" y="1135"/>
                </a:lnTo>
                <a:lnTo>
                  <a:pt x="676" y="1139"/>
                </a:lnTo>
                <a:lnTo>
                  <a:pt x="676" y="1144"/>
                </a:lnTo>
                <a:lnTo>
                  <a:pt x="674" y="1152"/>
                </a:lnTo>
                <a:lnTo>
                  <a:pt x="671" y="1158"/>
                </a:lnTo>
                <a:lnTo>
                  <a:pt x="672" y="1148"/>
                </a:lnTo>
                <a:lnTo>
                  <a:pt x="672" y="1135"/>
                </a:lnTo>
                <a:lnTo>
                  <a:pt x="670" y="1137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5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60" y="1138"/>
                </a:lnTo>
                <a:lnTo>
                  <a:pt x="660" y="1139"/>
                </a:lnTo>
                <a:lnTo>
                  <a:pt x="660" y="1139"/>
                </a:lnTo>
                <a:lnTo>
                  <a:pt x="660" y="1142"/>
                </a:lnTo>
                <a:lnTo>
                  <a:pt x="660" y="1143"/>
                </a:lnTo>
                <a:lnTo>
                  <a:pt x="658" y="1142"/>
                </a:lnTo>
                <a:lnTo>
                  <a:pt x="656" y="1139"/>
                </a:lnTo>
                <a:lnTo>
                  <a:pt x="655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2" y="1144"/>
                </a:lnTo>
                <a:lnTo>
                  <a:pt x="651" y="1146"/>
                </a:lnTo>
                <a:lnTo>
                  <a:pt x="650" y="1146"/>
                </a:lnTo>
                <a:lnTo>
                  <a:pt x="648" y="1144"/>
                </a:lnTo>
                <a:lnTo>
                  <a:pt x="648" y="1143"/>
                </a:lnTo>
                <a:lnTo>
                  <a:pt x="647" y="1141"/>
                </a:lnTo>
                <a:lnTo>
                  <a:pt x="645" y="1141"/>
                </a:lnTo>
                <a:lnTo>
                  <a:pt x="642" y="1142"/>
                </a:lnTo>
                <a:lnTo>
                  <a:pt x="642" y="1144"/>
                </a:lnTo>
                <a:lnTo>
                  <a:pt x="641" y="1146"/>
                </a:lnTo>
                <a:lnTo>
                  <a:pt x="639" y="1146"/>
                </a:lnTo>
                <a:lnTo>
                  <a:pt x="638" y="1142"/>
                </a:lnTo>
                <a:lnTo>
                  <a:pt x="636" y="1142"/>
                </a:lnTo>
                <a:lnTo>
                  <a:pt x="633" y="1142"/>
                </a:lnTo>
                <a:lnTo>
                  <a:pt x="633" y="1146"/>
                </a:lnTo>
                <a:lnTo>
                  <a:pt x="633" y="1147"/>
                </a:lnTo>
                <a:lnTo>
                  <a:pt x="631" y="1146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2"/>
                </a:lnTo>
                <a:lnTo>
                  <a:pt x="628" y="1139"/>
                </a:lnTo>
                <a:lnTo>
                  <a:pt x="626" y="1134"/>
                </a:lnTo>
                <a:lnTo>
                  <a:pt x="626" y="1132"/>
                </a:lnTo>
                <a:lnTo>
                  <a:pt x="628" y="1133"/>
                </a:lnTo>
                <a:lnTo>
                  <a:pt x="632" y="1138"/>
                </a:lnTo>
                <a:lnTo>
                  <a:pt x="632" y="1141"/>
                </a:lnTo>
                <a:lnTo>
                  <a:pt x="633" y="1142"/>
                </a:lnTo>
                <a:lnTo>
                  <a:pt x="634" y="1142"/>
                </a:lnTo>
                <a:lnTo>
                  <a:pt x="637" y="1141"/>
                </a:lnTo>
                <a:lnTo>
                  <a:pt x="637" y="1139"/>
                </a:lnTo>
                <a:lnTo>
                  <a:pt x="637" y="1138"/>
                </a:lnTo>
                <a:lnTo>
                  <a:pt x="636" y="1132"/>
                </a:lnTo>
                <a:lnTo>
                  <a:pt x="637" y="1128"/>
                </a:lnTo>
                <a:lnTo>
                  <a:pt x="638" y="1130"/>
                </a:lnTo>
                <a:lnTo>
                  <a:pt x="641" y="1137"/>
                </a:lnTo>
                <a:lnTo>
                  <a:pt x="641" y="1138"/>
                </a:lnTo>
                <a:lnTo>
                  <a:pt x="642" y="1139"/>
                </a:lnTo>
                <a:lnTo>
                  <a:pt x="645" y="1139"/>
                </a:lnTo>
                <a:lnTo>
                  <a:pt x="647" y="1138"/>
                </a:lnTo>
                <a:lnTo>
                  <a:pt x="646" y="1134"/>
                </a:lnTo>
                <a:lnTo>
                  <a:pt x="646" y="1132"/>
                </a:lnTo>
                <a:lnTo>
                  <a:pt x="646" y="1128"/>
                </a:lnTo>
                <a:lnTo>
                  <a:pt x="647" y="1128"/>
                </a:lnTo>
                <a:lnTo>
                  <a:pt x="650" y="1129"/>
                </a:lnTo>
                <a:lnTo>
                  <a:pt x="652" y="1137"/>
                </a:lnTo>
                <a:lnTo>
                  <a:pt x="653" y="1135"/>
                </a:lnTo>
                <a:lnTo>
                  <a:pt x="655" y="1135"/>
                </a:lnTo>
                <a:lnTo>
                  <a:pt x="655" y="1134"/>
                </a:lnTo>
                <a:lnTo>
                  <a:pt x="655" y="1134"/>
                </a:lnTo>
                <a:lnTo>
                  <a:pt x="653" y="1129"/>
                </a:lnTo>
                <a:lnTo>
                  <a:pt x="653" y="1127"/>
                </a:lnTo>
                <a:lnTo>
                  <a:pt x="652" y="1124"/>
                </a:lnTo>
                <a:lnTo>
                  <a:pt x="653" y="1123"/>
                </a:lnTo>
                <a:lnTo>
                  <a:pt x="656" y="1125"/>
                </a:lnTo>
                <a:lnTo>
                  <a:pt x="658" y="1132"/>
                </a:lnTo>
                <a:lnTo>
                  <a:pt x="658" y="1133"/>
                </a:lnTo>
                <a:lnTo>
                  <a:pt x="658" y="1134"/>
                </a:lnTo>
                <a:lnTo>
                  <a:pt x="661" y="1133"/>
                </a:lnTo>
                <a:lnTo>
                  <a:pt x="662" y="1133"/>
                </a:lnTo>
                <a:lnTo>
                  <a:pt x="662" y="1132"/>
                </a:lnTo>
                <a:lnTo>
                  <a:pt x="662" y="1132"/>
                </a:lnTo>
                <a:lnTo>
                  <a:pt x="662" y="1127"/>
                </a:lnTo>
                <a:lnTo>
                  <a:pt x="662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5" y="1119"/>
                </a:lnTo>
                <a:lnTo>
                  <a:pt x="665" y="1122"/>
                </a:lnTo>
                <a:lnTo>
                  <a:pt x="666" y="1125"/>
                </a:lnTo>
                <a:lnTo>
                  <a:pt x="667" y="1130"/>
                </a:lnTo>
                <a:lnTo>
                  <a:pt x="670" y="1130"/>
                </a:lnTo>
                <a:lnTo>
                  <a:pt x="671" y="1129"/>
                </a:lnTo>
                <a:lnTo>
                  <a:pt x="671" y="1127"/>
                </a:lnTo>
                <a:lnTo>
                  <a:pt x="671" y="1124"/>
                </a:lnTo>
                <a:lnTo>
                  <a:pt x="672" y="1122"/>
                </a:lnTo>
                <a:lnTo>
                  <a:pt x="672" y="1122"/>
                </a:lnTo>
                <a:lnTo>
                  <a:pt x="674" y="1123"/>
                </a:lnTo>
                <a:lnTo>
                  <a:pt x="675" y="1128"/>
                </a:lnTo>
                <a:lnTo>
                  <a:pt x="677" y="1127"/>
                </a:lnTo>
                <a:lnTo>
                  <a:pt x="680" y="1125"/>
                </a:lnTo>
                <a:lnTo>
                  <a:pt x="680" y="1122"/>
                </a:lnTo>
                <a:lnTo>
                  <a:pt x="680" y="1118"/>
                </a:lnTo>
                <a:lnTo>
                  <a:pt x="681" y="1115"/>
                </a:lnTo>
                <a:lnTo>
                  <a:pt x="681" y="1114"/>
                </a:lnTo>
                <a:lnTo>
                  <a:pt x="682" y="1115"/>
                </a:lnTo>
                <a:lnTo>
                  <a:pt x="682" y="1117"/>
                </a:lnTo>
                <a:lnTo>
                  <a:pt x="684" y="1120"/>
                </a:lnTo>
                <a:lnTo>
                  <a:pt x="684" y="1124"/>
                </a:lnTo>
                <a:lnTo>
                  <a:pt x="686" y="1123"/>
                </a:lnTo>
                <a:lnTo>
                  <a:pt x="687" y="1122"/>
                </a:lnTo>
                <a:lnTo>
                  <a:pt x="689" y="1117"/>
                </a:lnTo>
                <a:lnTo>
                  <a:pt x="689" y="1111"/>
                </a:lnTo>
                <a:lnTo>
                  <a:pt x="690" y="1108"/>
                </a:lnTo>
                <a:lnTo>
                  <a:pt x="690" y="1106"/>
                </a:lnTo>
                <a:lnTo>
                  <a:pt x="691" y="1108"/>
                </a:lnTo>
                <a:lnTo>
                  <a:pt x="691" y="1110"/>
                </a:lnTo>
                <a:lnTo>
                  <a:pt x="693" y="1114"/>
                </a:lnTo>
                <a:lnTo>
                  <a:pt x="693" y="1120"/>
                </a:lnTo>
                <a:lnTo>
                  <a:pt x="694" y="1119"/>
                </a:lnTo>
                <a:lnTo>
                  <a:pt x="696" y="1118"/>
                </a:lnTo>
                <a:lnTo>
                  <a:pt x="700" y="1104"/>
                </a:lnTo>
                <a:lnTo>
                  <a:pt x="703" y="1087"/>
                </a:lnTo>
                <a:lnTo>
                  <a:pt x="705" y="1071"/>
                </a:lnTo>
                <a:lnTo>
                  <a:pt x="706" y="1055"/>
                </a:lnTo>
                <a:lnTo>
                  <a:pt x="705" y="1051"/>
                </a:lnTo>
                <a:lnTo>
                  <a:pt x="703" y="1047"/>
                </a:lnTo>
                <a:lnTo>
                  <a:pt x="701" y="1065"/>
                </a:lnTo>
                <a:lnTo>
                  <a:pt x="700" y="1080"/>
                </a:lnTo>
                <a:lnTo>
                  <a:pt x="696" y="1094"/>
                </a:lnTo>
                <a:lnTo>
                  <a:pt x="691" y="1105"/>
                </a:lnTo>
                <a:lnTo>
                  <a:pt x="694" y="1090"/>
                </a:lnTo>
                <a:lnTo>
                  <a:pt x="695" y="1075"/>
                </a:lnTo>
                <a:lnTo>
                  <a:pt x="694" y="1057"/>
                </a:lnTo>
                <a:lnTo>
                  <a:pt x="691" y="1040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90" y="1058"/>
                </a:lnTo>
                <a:lnTo>
                  <a:pt x="689" y="1076"/>
                </a:lnTo>
                <a:lnTo>
                  <a:pt x="687" y="1084"/>
                </a:lnTo>
                <a:lnTo>
                  <a:pt x="686" y="1090"/>
                </a:lnTo>
                <a:lnTo>
                  <a:pt x="685" y="1098"/>
                </a:lnTo>
                <a:lnTo>
                  <a:pt x="682" y="1103"/>
                </a:lnTo>
                <a:lnTo>
                  <a:pt x="684" y="1086"/>
                </a:lnTo>
                <a:lnTo>
                  <a:pt x="684" y="1070"/>
                </a:lnTo>
                <a:lnTo>
                  <a:pt x="681" y="1052"/>
                </a:lnTo>
                <a:lnTo>
                  <a:pt x="676" y="1034"/>
                </a:lnTo>
                <a:lnTo>
                  <a:pt x="675" y="1033"/>
                </a:lnTo>
                <a:lnTo>
                  <a:pt x="672" y="1033"/>
                </a:lnTo>
                <a:lnTo>
                  <a:pt x="675" y="1036"/>
                </a:lnTo>
                <a:lnTo>
                  <a:pt x="676" y="1040"/>
                </a:lnTo>
                <a:lnTo>
                  <a:pt x="676" y="1043"/>
                </a:lnTo>
                <a:lnTo>
                  <a:pt x="676" y="1048"/>
                </a:lnTo>
                <a:lnTo>
                  <a:pt x="676" y="1057"/>
                </a:lnTo>
                <a:lnTo>
                  <a:pt x="675" y="1062"/>
                </a:lnTo>
                <a:lnTo>
                  <a:pt x="672" y="1053"/>
                </a:lnTo>
                <a:lnTo>
                  <a:pt x="671" y="1048"/>
                </a:lnTo>
                <a:lnTo>
                  <a:pt x="669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60" y="1037"/>
                </a:lnTo>
                <a:lnTo>
                  <a:pt x="663" y="1043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8" y="1050"/>
                </a:lnTo>
                <a:lnTo>
                  <a:pt x="651" y="1041"/>
                </a:lnTo>
                <a:lnTo>
                  <a:pt x="648" y="1041"/>
                </a:lnTo>
                <a:lnTo>
                  <a:pt x="646" y="1041"/>
                </a:lnTo>
                <a:lnTo>
                  <a:pt x="651" y="1047"/>
                </a:lnTo>
                <a:lnTo>
                  <a:pt x="652" y="1051"/>
                </a:lnTo>
                <a:lnTo>
                  <a:pt x="653" y="1055"/>
                </a:lnTo>
                <a:lnTo>
                  <a:pt x="652" y="1060"/>
                </a:lnTo>
                <a:lnTo>
                  <a:pt x="648" y="1055"/>
                </a:lnTo>
                <a:lnTo>
                  <a:pt x="642" y="1050"/>
                </a:lnTo>
                <a:lnTo>
                  <a:pt x="636" y="1045"/>
                </a:lnTo>
                <a:lnTo>
                  <a:pt x="632" y="1042"/>
                </a:lnTo>
                <a:lnTo>
                  <a:pt x="628" y="1042"/>
                </a:lnTo>
                <a:lnTo>
                  <a:pt x="626" y="1042"/>
                </a:lnTo>
                <a:lnTo>
                  <a:pt x="631" y="1046"/>
                </a:lnTo>
                <a:lnTo>
                  <a:pt x="636" y="1052"/>
                </a:lnTo>
                <a:lnTo>
                  <a:pt x="637" y="1055"/>
                </a:lnTo>
                <a:lnTo>
                  <a:pt x="638" y="1057"/>
                </a:lnTo>
                <a:lnTo>
                  <a:pt x="638" y="1060"/>
                </a:lnTo>
                <a:lnTo>
                  <a:pt x="638" y="1061"/>
                </a:lnTo>
                <a:lnTo>
                  <a:pt x="628" y="1053"/>
                </a:lnTo>
                <a:lnTo>
                  <a:pt x="619" y="1043"/>
                </a:lnTo>
                <a:lnTo>
                  <a:pt x="618" y="1045"/>
                </a:lnTo>
                <a:lnTo>
                  <a:pt x="615" y="1045"/>
                </a:lnTo>
                <a:lnTo>
                  <a:pt x="617" y="1051"/>
                </a:lnTo>
                <a:lnTo>
                  <a:pt x="617" y="1056"/>
                </a:lnTo>
                <a:lnTo>
                  <a:pt x="613" y="1055"/>
                </a:lnTo>
                <a:lnTo>
                  <a:pt x="609" y="1053"/>
                </a:lnTo>
                <a:lnTo>
                  <a:pt x="605" y="1051"/>
                </a:lnTo>
                <a:lnTo>
                  <a:pt x="600" y="1046"/>
                </a:lnTo>
                <a:lnTo>
                  <a:pt x="598" y="1046"/>
                </a:lnTo>
                <a:lnTo>
                  <a:pt x="597" y="1046"/>
                </a:lnTo>
                <a:lnTo>
                  <a:pt x="599" y="1051"/>
                </a:lnTo>
                <a:lnTo>
                  <a:pt x="600" y="1055"/>
                </a:lnTo>
                <a:lnTo>
                  <a:pt x="593" y="1050"/>
                </a:lnTo>
                <a:lnTo>
                  <a:pt x="584" y="1043"/>
                </a:lnTo>
                <a:lnTo>
                  <a:pt x="584" y="1043"/>
                </a:lnTo>
                <a:lnTo>
                  <a:pt x="579" y="1042"/>
                </a:lnTo>
                <a:lnTo>
                  <a:pt x="583" y="1050"/>
                </a:lnTo>
                <a:lnTo>
                  <a:pt x="585" y="1057"/>
                </a:lnTo>
                <a:lnTo>
                  <a:pt x="579" y="1050"/>
                </a:lnTo>
                <a:lnTo>
                  <a:pt x="573" y="1043"/>
                </a:lnTo>
                <a:lnTo>
                  <a:pt x="569" y="1042"/>
                </a:lnTo>
                <a:lnTo>
                  <a:pt x="564" y="1042"/>
                </a:lnTo>
                <a:lnTo>
                  <a:pt x="561" y="1037"/>
                </a:lnTo>
                <a:lnTo>
                  <a:pt x="557" y="1032"/>
                </a:lnTo>
                <a:lnTo>
                  <a:pt x="580" y="1033"/>
                </a:lnTo>
                <a:lnTo>
                  <a:pt x="604" y="1032"/>
                </a:lnTo>
                <a:lnTo>
                  <a:pt x="629" y="1031"/>
                </a:lnTo>
                <a:lnTo>
                  <a:pt x="657" y="1026"/>
                </a:lnTo>
                <a:lnTo>
                  <a:pt x="676" y="1022"/>
                </a:lnTo>
                <a:lnTo>
                  <a:pt x="694" y="1019"/>
                </a:lnTo>
                <a:lnTo>
                  <a:pt x="698" y="1018"/>
                </a:lnTo>
                <a:lnTo>
                  <a:pt x="703" y="1018"/>
                </a:lnTo>
                <a:lnTo>
                  <a:pt x="705" y="1019"/>
                </a:lnTo>
                <a:lnTo>
                  <a:pt x="709" y="1021"/>
                </a:lnTo>
                <a:lnTo>
                  <a:pt x="711" y="1024"/>
                </a:lnTo>
                <a:lnTo>
                  <a:pt x="714" y="1028"/>
                </a:lnTo>
                <a:lnTo>
                  <a:pt x="715" y="1033"/>
                </a:lnTo>
                <a:lnTo>
                  <a:pt x="717" y="1040"/>
                </a:lnTo>
                <a:lnTo>
                  <a:pt x="718" y="1050"/>
                </a:lnTo>
                <a:lnTo>
                  <a:pt x="719" y="1061"/>
                </a:lnTo>
                <a:lnTo>
                  <a:pt x="722" y="1065"/>
                </a:lnTo>
                <a:lnTo>
                  <a:pt x="724" y="1070"/>
                </a:lnTo>
                <a:lnTo>
                  <a:pt x="725" y="1074"/>
                </a:lnTo>
                <a:lnTo>
                  <a:pt x="727" y="1079"/>
                </a:lnTo>
                <a:lnTo>
                  <a:pt x="727" y="1085"/>
                </a:lnTo>
                <a:lnTo>
                  <a:pt x="725" y="1090"/>
                </a:lnTo>
                <a:lnTo>
                  <a:pt x="724" y="1096"/>
                </a:lnTo>
                <a:lnTo>
                  <a:pt x="722" y="1104"/>
                </a:lnTo>
                <a:lnTo>
                  <a:pt x="725" y="1114"/>
                </a:lnTo>
                <a:lnTo>
                  <a:pt x="730" y="1123"/>
                </a:lnTo>
                <a:lnTo>
                  <a:pt x="737" y="1130"/>
                </a:lnTo>
                <a:lnTo>
                  <a:pt x="744" y="1138"/>
                </a:lnTo>
                <a:lnTo>
                  <a:pt x="748" y="1142"/>
                </a:lnTo>
                <a:lnTo>
                  <a:pt x="751" y="1147"/>
                </a:lnTo>
                <a:lnTo>
                  <a:pt x="752" y="1151"/>
                </a:lnTo>
                <a:lnTo>
                  <a:pt x="753" y="1156"/>
                </a:lnTo>
                <a:lnTo>
                  <a:pt x="752" y="1162"/>
                </a:lnTo>
                <a:lnTo>
                  <a:pt x="751" y="1167"/>
                </a:lnTo>
                <a:lnTo>
                  <a:pt x="748" y="1173"/>
                </a:lnTo>
                <a:lnTo>
                  <a:pt x="744" y="1181"/>
                </a:lnTo>
                <a:lnTo>
                  <a:pt x="735" y="1200"/>
                </a:lnTo>
                <a:lnTo>
                  <a:pt x="725" y="1216"/>
                </a:lnTo>
                <a:lnTo>
                  <a:pt x="714" y="1231"/>
                </a:lnTo>
                <a:lnTo>
                  <a:pt x="704" y="1245"/>
                </a:lnTo>
                <a:lnTo>
                  <a:pt x="704" y="1247"/>
                </a:lnTo>
                <a:lnTo>
                  <a:pt x="703" y="1247"/>
                </a:lnTo>
                <a:lnTo>
                  <a:pt x="701" y="1248"/>
                </a:lnTo>
                <a:lnTo>
                  <a:pt x="701" y="1249"/>
                </a:lnTo>
                <a:lnTo>
                  <a:pt x="701" y="1248"/>
                </a:lnTo>
                <a:lnTo>
                  <a:pt x="703" y="1247"/>
                </a:lnTo>
                <a:lnTo>
                  <a:pt x="701" y="1242"/>
                </a:lnTo>
                <a:lnTo>
                  <a:pt x="701" y="1236"/>
                </a:lnTo>
                <a:lnTo>
                  <a:pt x="703" y="1240"/>
                </a:lnTo>
                <a:lnTo>
                  <a:pt x="704" y="1244"/>
                </a:lnTo>
                <a:lnTo>
                  <a:pt x="706" y="1239"/>
                </a:lnTo>
                <a:lnTo>
                  <a:pt x="710" y="1234"/>
                </a:lnTo>
                <a:lnTo>
                  <a:pt x="709" y="1229"/>
                </a:lnTo>
                <a:lnTo>
                  <a:pt x="708" y="1224"/>
                </a:lnTo>
                <a:lnTo>
                  <a:pt x="710" y="1228"/>
                </a:lnTo>
                <a:lnTo>
                  <a:pt x="711" y="1231"/>
                </a:lnTo>
                <a:lnTo>
                  <a:pt x="714" y="1228"/>
                </a:lnTo>
                <a:lnTo>
                  <a:pt x="717" y="1224"/>
                </a:lnTo>
                <a:lnTo>
                  <a:pt x="714" y="1218"/>
                </a:lnTo>
                <a:lnTo>
                  <a:pt x="713" y="1212"/>
                </a:lnTo>
                <a:lnTo>
                  <a:pt x="715" y="1216"/>
                </a:lnTo>
                <a:lnTo>
                  <a:pt x="718" y="1220"/>
                </a:lnTo>
                <a:lnTo>
                  <a:pt x="720" y="1215"/>
                </a:lnTo>
                <a:lnTo>
                  <a:pt x="723" y="1210"/>
                </a:lnTo>
                <a:lnTo>
                  <a:pt x="722" y="1206"/>
                </a:lnTo>
                <a:lnTo>
                  <a:pt x="720" y="1201"/>
                </a:lnTo>
                <a:lnTo>
                  <a:pt x="722" y="1204"/>
                </a:lnTo>
                <a:lnTo>
                  <a:pt x="724" y="1207"/>
                </a:lnTo>
                <a:lnTo>
                  <a:pt x="727" y="1200"/>
                </a:lnTo>
                <a:lnTo>
                  <a:pt x="728" y="1194"/>
                </a:lnTo>
                <a:lnTo>
                  <a:pt x="718" y="1200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71" y="1226"/>
                </a:lnTo>
                <a:lnTo>
                  <a:pt x="680" y="1219"/>
                </a:lnTo>
                <a:lnTo>
                  <a:pt x="679" y="1220"/>
                </a:lnTo>
                <a:lnTo>
                  <a:pt x="679" y="1220"/>
                </a:lnTo>
                <a:lnTo>
                  <a:pt x="677" y="1214"/>
                </a:lnTo>
                <a:lnTo>
                  <a:pt x="677" y="1207"/>
                </a:lnTo>
                <a:lnTo>
                  <a:pt x="680" y="1212"/>
                </a:lnTo>
                <a:lnTo>
                  <a:pt x="681" y="1218"/>
                </a:lnTo>
                <a:lnTo>
                  <a:pt x="684" y="1216"/>
                </a:lnTo>
                <a:lnTo>
                  <a:pt x="686" y="1214"/>
                </a:lnTo>
                <a:lnTo>
                  <a:pt x="685" y="1206"/>
                </a:lnTo>
                <a:lnTo>
                  <a:pt x="684" y="1199"/>
                </a:lnTo>
                <a:lnTo>
                  <a:pt x="687" y="1205"/>
                </a:lnTo>
                <a:lnTo>
                  <a:pt x="689" y="1211"/>
                </a:lnTo>
                <a:lnTo>
                  <a:pt x="693" y="1210"/>
                </a:lnTo>
                <a:lnTo>
                  <a:pt x="695" y="1207"/>
                </a:lnTo>
                <a:lnTo>
                  <a:pt x="694" y="1197"/>
                </a:lnTo>
                <a:lnTo>
                  <a:pt x="693" y="1186"/>
                </a:lnTo>
                <a:lnTo>
                  <a:pt x="696" y="1195"/>
                </a:lnTo>
                <a:lnTo>
                  <a:pt x="699" y="1204"/>
                </a:lnTo>
                <a:lnTo>
                  <a:pt x="701" y="1201"/>
                </a:lnTo>
                <a:lnTo>
                  <a:pt x="704" y="1200"/>
                </a:lnTo>
                <a:lnTo>
                  <a:pt x="703" y="1185"/>
                </a:lnTo>
                <a:lnTo>
                  <a:pt x="701" y="1171"/>
                </a:lnTo>
                <a:lnTo>
                  <a:pt x="704" y="1177"/>
                </a:lnTo>
                <a:lnTo>
                  <a:pt x="706" y="1183"/>
                </a:lnTo>
                <a:lnTo>
                  <a:pt x="708" y="1190"/>
                </a:lnTo>
                <a:lnTo>
                  <a:pt x="709" y="1195"/>
                </a:lnTo>
                <a:lnTo>
                  <a:pt x="710" y="1194"/>
                </a:lnTo>
                <a:lnTo>
                  <a:pt x="713" y="1192"/>
                </a:lnTo>
                <a:lnTo>
                  <a:pt x="711" y="1176"/>
                </a:lnTo>
                <a:lnTo>
                  <a:pt x="709" y="1161"/>
                </a:lnTo>
                <a:lnTo>
                  <a:pt x="711" y="1167"/>
                </a:lnTo>
                <a:lnTo>
                  <a:pt x="715" y="1175"/>
                </a:lnTo>
                <a:lnTo>
                  <a:pt x="717" y="1181"/>
                </a:lnTo>
                <a:lnTo>
                  <a:pt x="718" y="1187"/>
                </a:lnTo>
                <a:lnTo>
                  <a:pt x="718" y="1186"/>
                </a:lnTo>
                <a:lnTo>
                  <a:pt x="719" y="1185"/>
                </a:lnTo>
                <a:lnTo>
                  <a:pt x="718" y="1167"/>
                </a:lnTo>
                <a:lnTo>
                  <a:pt x="715" y="1148"/>
                </a:lnTo>
                <a:lnTo>
                  <a:pt x="720" y="1157"/>
                </a:lnTo>
                <a:lnTo>
                  <a:pt x="723" y="1166"/>
                </a:lnTo>
                <a:lnTo>
                  <a:pt x="724" y="1173"/>
                </a:lnTo>
                <a:lnTo>
                  <a:pt x="724" y="1180"/>
                </a:lnTo>
                <a:lnTo>
                  <a:pt x="725" y="1178"/>
                </a:lnTo>
                <a:lnTo>
                  <a:pt x="728" y="1176"/>
                </a:lnTo>
                <a:lnTo>
                  <a:pt x="727" y="1163"/>
                </a:lnTo>
                <a:lnTo>
                  <a:pt x="723" y="1149"/>
                </a:lnTo>
                <a:lnTo>
                  <a:pt x="719" y="1137"/>
                </a:lnTo>
                <a:lnTo>
                  <a:pt x="715" y="1124"/>
                </a:lnTo>
                <a:lnTo>
                  <a:pt x="714" y="1129"/>
                </a:lnTo>
                <a:lnTo>
                  <a:pt x="713" y="1133"/>
                </a:lnTo>
                <a:lnTo>
                  <a:pt x="711" y="1135"/>
                </a:lnTo>
                <a:lnTo>
                  <a:pt x="710" y="1135"/>
                </a:lnTo>
                <a:lnTo>
                  <a:pt x="710" y="1128"/>
                </a:lnTo>
                <a:lnTo>
                  <a:pt x="710" y="1124"/>
                </a:lnTo>
                <a:lnTo>
                  <a:pt x="710" y="1120"/>
                </a:lnTo>
                <a:lnTo>
                  <a:pt x="709" y="1119"/>
                </a:lnTo>
                <a:lnTo>
                  <a:pt x="708" y="1129"/>
                </a:lnTo>
                <a:lnTo>
                  <a:pt x="705" y="1137"/>
                </a:lnTo>
                <a:lnTo>
                  <a:pt x="703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3" y="1124"/>
                </a:lnTo>
                <a:lnTo>
                  <a:pt x="700" y="1124"/>
                </a:lnTo>
                <a:lnTo>
                  <a:pt x="698" y="1124"/>
                </a:lnTo>
                <a:close/>
                <a:moveTo>
                  <a:pt x="618" y="1137"/>
                </a:moveTo>
                <a:lnTo>
                  <a:pt x="621" y="1138"/>
                </a:lnTo>
                <a:lnTo>
                  <a:pt x="622" y="1143"/>
                </a:lnTo>
                <a:lnTo>
                  <a:pt x="623" y="1146"/>
                </a:lnTo>
                <a:lnTo>
                  <a:pt x="623" y="1148"/>
                </a:lnTo>
                <a:lnTo>
                  <a:pt x="623" y="1149"/>
                </a:lnTo>
                <a:lnTo>
                  <a:pt x="622" y="1149"/>
                </a:lnTo>
                <a:lnTo>
                  <a:pt x="621" y="1151"/>
                </a:lnTo>
                <a:lnTo>
                  <a:pt x="619" y="1149"/>
                </a:lnTo>
                <a:lnTo>
                  <a:pt x="619" y="1147"/>
                </a:lnTo>
                <a:lnTo>
                  <a:pt x="618" y="1144"/>
                </a:lnTo>
                <a:lnTo>
                  <a:pt x="617" y="1139"/>
                </a:lnTo>
                <a:lnTo>
                  <a:pt x="618" y="1137"/>
                </a:lnTo>
                <a:close/>
                <a:moveTo>
                  <a:pt x="609" y="1139"/>
                </a:moveTo>
                <a:lnTo>
                  <a:pt x="610" y="1141"/>
                </a:lnTo>
                <a:lnTo>
                  <a:pt x="612" y="1144"/>
                </a:lnTo>
                <a:lnTo>
                  <a:pt x="613" y="1148"/>
                </a:lnTo>
                <a:lnTo>
                  <a:pt x="613" y="1151"/>
                </a:lnTo>
                <a:lnTo>
                  <a:pt x="612" y="1149"/>
                </a:lnTo>
                <a:lnTo>
                  <a:pt x="610" y="1146"/>
                </a:lnTo>
                <a:lnTo>
                  <a:pt x="609" y="1142"/>
                </a:lnTo>
                <a:lnTo>
                  <a:pt x="609" y="1139"/>
                </a:lnTo>
                <a:close/>
                <a:moveTo>
                  <a:pt x="675" y="1067"/>
                </a:moveTo>
                <a:lnTo>
                  <a:pt x="676" y="1069"/>
                </a:lnTo>
                <a:lnTo>
                  <a:pt x="677" y="1072"/>
                </a:lnTo>
                <a:lnTo>
                  <a:pt x="679" y="1079"/>
                </a:lnTo>
                <a:lnTo>
                  <a:pt x="679" y="1086"/>
                </a:lnTo>
                <a:lnTo>
                  <a:pt x="676" y="1093"/>
                </a:lnTo>
                <a:lnTo>
                  <a:pt x="675" y="1098"/>
                </a:lnTo>
                <a:lnTo>
                  <a:pt x="674" y="1101"/>
                </a:lnTo>
                <a:lnTo>
                  <a:pt x="672" y="1103"/>
                </a:lnTo>
                <a:lnTo>
                  <a:pt x="671" y="1096"/>
                </a:lnTo>
                <a:lnTo>
                  <a:pt x="672" y="1085"/>
                </a:lnTo>
                <a:lnTo>
                  <a:pt x="674" y="1072"/>
                </a:lnTo>
                <a:lnTo>
                  <a:pt x="675" y="1067"/>
                </a:lnTo>
                <a:close/>
                <a:moveTo>
                  <a:pt x="662" y="1074"/>
                </a:moveTo>
                <a:lnTo>
                  <a:pt x="663" y="1075"/>
                </a:lnTo>
                <a:lnTo>
                  <a:pt x="663" y="1079"/>
                </a:lnTo>
                <a:lnTo>
                  <a:pt x="663" y="1082"/>
                </a:lnTo>
                <a:lnTo>
                  <a:pt x="662" y="1089"/>
                </a:lnTo>
                <a:lnTo>
                  <a:pt x="661" y="1098"/>
                </a:lnTo>
                <a:lnTo>
                  <a:pt x="657" y="1101"/>
                </a:lnTo>
                <a:lnTo>
                  <a:pt x="656" y="1098"/>
                </a:lnTo>
                <a:lnTo>
                  <a:pt x="657" y="1087"/>
                </a:lnTo>
                <a:lnTo>
                  <a:pt x="660" y="1077"/>
                </a:lnTo>
                <a:lnTo>
                  <a:pt x="662" y="1074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90"/>
                </a:lnTo>
                <a:lnTo>
                  <a:pt x="647" y="1099"/>
                </a:lnTo>
                <a:lnTo>
                  <a:pt x="645" y="1103"/>
                </a:lnTo>
                <a:lnTo>
                  <a:pt x="643" y="1099"/>
                </a:lnTo>
                <a:lnTo>
                  <a:pt x="643" y="1089"/>
                </a:lnTo>
                <a:lnTo>
                  <a:pt x="645" y="1079"/>
                </a:lnTo>
                <a:lnTo>
                  <a:pt x="647" y="1075"/>
                </a:lnTo>
                <a:close/>
                <a:moveTo>
                  <a:pt x="636" y="1077"/>
                </a:moveTo>
                <a:lnTo>
                  <a:pt x="637" y="1081"/>
                </a:lnTo>
                <a:lnTo>
                  <a:pt x="638" y="1091"/>
                </a:lnTo>
                <a:lnTo>
                  <a:pt x="637" y="1100"/>
                </a:lnTo>
                <a:lnTo>
                  <a:pt x="636" y="1104"/>
                </a:lnTo>
                <a:lnTo>
                  <a:pt x="633" y="1100"/>
                </a:lnTo>
                <a:lnTo>
                  <a:pt x="633" y="1091"/>
                </a:lnTo>
                <a:lnTo>
                  <a:pt x="633" y="1081"/>
                </a:lnTo>
                <a:lnTo>
                  <a:pt x="636" y="1077"/>
                </a:lnTo>
                <a:close/>
                <a:moveTo>
                  <a:pt x="624" y="1081"/>
                </a:moveTo>
                <a:lnTo>
                  <a:pt x="626" y="1085"/>
                </a:lnTo>
                <a:lnTo>
                  <a:pt x="627" y="1093"/>
                </a:lnTo>
                <a:lnTo>
                  <a:pt x="626" y="1100"/>
                </a:lnTo>
                <a:lnTo>
                  <a:pt x="624" y="1103"/>
                </a:lnTo>
                <a:lnTo>
                  <a:pt x="622" y="1100"/>
                </a:lnTo>
                <a:lnTo>
                  <a:pt x="622" y="1093"/>
                </a:lnTo>
                <a:lnTo>
                  <a:pt x="622" y="1085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5" y="1081"/>
                </a:lnTo>
                <a:lnTo>
                  <a:pt x="617" y="1090"/>
                </a:lnTo>
                <a:lnTo>
                  <a:pt x="617" y="1095"/>
                </a:lnTo>
                <a:lnTo>
                  <a:pt x="615" y="1099"/>
                </a:lnTo>
                <a:lnTo>
                  <a:pt x="614" y="1101"/>
                </a:lnTo>
                <a:lnTo>
                  <a:pt x="613" y="1103"/>
                </a:lnTo>
                <a:lnTo>
                  <a:pt x="612" y="1099"/>
                </a:lnTo>
                <a:lnTo>
                  <a:pt x="610" y="1090"/>
                </a:lnTo>
                <a:lnTo>
                  <a:pt x="610" y="1085"/>
                </a:lnTo>
                <a:lnTo>
                  <a:pt x="610" y="1081"/>
                </a:lnTo>
                <a:lnTo>
                  <a:pt x="612" y="1079"/>
                </a:lnTo>
                <a:lnTo>
                  <a:pt x="613" y="1077"/>
                </a:lnTo>
                <a:close/>
                <a:moveTo>
                  <a:pt x="600" y="1080"/>
                </a:moveTo>
                <a:lnTo>
                  <a:pt x="603" y="1082"/>
                </a:lnTo>
                <a:lnTo>
                  <a:pt x="605" y="1090"/>
                </a:lnTo>
                <a:lnTo>
                  <a:pt x="607" y="1098"/>
                </a:lnTo>
                <a:lnTo>
                  <a:pt x="605" y="1101"/>
                </a:lnTo>
                <a:lnTo>
                  <a:pt x="603" y="1099"/>
                </a:lnTo>
                <a:lnTo>
                  <a:pt x="600" y="1091"/>
                </a:lnTo>
                <a:lnTo>
                  <a:pt x="599" y="1084"/>
                </a:lnTo>
                <a:lnTo>
                  <a:pt x="600" y="1080"/>
                </a:lnTo>
                <a:close/>
                <a:moveTo>
                  <a:pt x="591" y="1082"/>
                </a:moveTo>
                <a:lnTo>
                  <a:pt x="594" y="1086"/>
                </a:lnTo>
                <a:lnTo>
                  <a:pt x="598" y="1094"/>
                </a:lnTo>
                <a:lnTo>
                  <a:pt x="598" y="1098"/>
                </a:lnTo>
                <a:lnTo>
                  <a:pt x="598" y="1100"/>
                </a:lnTo>
                <a:lnTo>
                  <a:pt x="598" y="1101"/>
                </a:lnTo>
                <a:lnTo>
                  <a:pt x="595" y="1103"/>
                </a:lnTo>
                <a:lnTo>
                  <a:pt x="593" y="1103"/>
                </a:lnTo>
                <a:lnTo>
                  <a:pt x="591" y="1101"/>
                </a:lnTo>
                <a:lnTo>
                  <a:pt x="591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2"/>
                </a:lnTo>
                <a:close/>
                <a:moveTo>
                  <a:pt x="579" y="1081"/>
                </a:moveTo>
                <a:lnTo>
                  <a:pt x="580" y="1081"/>
                </a:lnTo>
                <a:lnTo>
                  <a:pt x="581" y="1084"/>
                </a:lnTo>
                <a:lnTo>
                  <a:pt x="583" y="1086"/>
                </a:lnTo>
                <a:lnTo>
                  <a:pt x="584" y="1090"/>
                </a:lnTo>
                <a:lnTo>
                  <a:pt x="584" y="1098"/>
                </a:lnTo>
                <a:lnTo>
                  <a:pt x="583" y="1101"/>
                </a:lnTo>
                <a:lnTo>
                  <a:pt x="580" y="1098"/>
                </a:lnTo>
                <a:lnTo>
                  <a:pt x="579" y="1091"/>
                </a:lnTo>
                <a:lnTo>
                  <a:pt x="578" y="1084"/>
                </a:lnTo>
                <a:lnTo>
                  <a:pt x="579" y="1081"/>
                </a:lnTo>
                <a:close/>
                <a:moveTo>
                  <a:pt x="567" y="1081"/>
                </a:moveTo>
                <a:lnTo>
                  <a:pt x="569" y="1084"/>
                </a:lnTo>
                <a:lnTo>
                  <a:pt x="573" y="1090"/>
                </a:lnTo>
                <a:lnTo>
                  <a:pt x="574" y="1095"/>
                </a:lnTo>
                <a:lnTo>
                  <a:pt x="573" y="1099"/>
                </a:lnTo>
                <a:lnTo>
                  <a:pt x="570" y="1096"/>
                </a:lnTo>
                <a:lnTo>
                  <a:pt x="567" y="1091"/>
                </a:lnTo>
                <a:lnTo>
                  <a:pt x="566" y="1084"/>
                </a:lnTo>
                <a:lnTo>
                  <a:pt x="567" y="1081"/>
                </a:lnTo>
                <a:close/>
                <a:moveTo>
                  <a:pt x="556" y="1085"/>
                </a:moveTo>
                <a:lnTo>
                  <a:pt x="559" y="1087"/>
                </a:lnTo>
                <a:lnTo>
                  <a:pt x="560" y="1094"/>
                </a:lnTo>
                <a:lnTo>
                  <a:pt x="561" y="1096"/>
                </a:lnTo>
                <a:lnTo>
                  <a:pt x="561" y="1098"/>
                </a:lnTo>
                <a:lnTo>
                  <a:pt x="560" y="1099"/>
                </a:lnTo>
                <a:lnTo>
                  <a:pt x="559" y="1099"/>
                </a:lnTo>
                <a:lnTo>
                  <a:pt x="557" y="1099"/>
                </a:lnTo>
                <a:lnTo>
                  <a:pt x="556" y="1098"/>
                </a:lnTo>
                <a:lnTo>
                  <a:pt x="556" y="1096"/>
                </a:lnTo>
                <a:lnTo>
                  <a:pt x="556" y="1094"/>
                </a:lnTo>
                <a:lnTo>
                  <a:pt x="556" y="1087"/>
                </a:lnTo>
                <a:lnTo>
                  <a:pt x="556" y="1085"/>
                </a:lnTo>
                <a:close/>
                <a:moveTo>
                  <a:pt x="545" y="1087"/>
                </a:moveTo>
                <a:lnTo>
                  <a:pt x="546" y="1087"/>
                </a:lnTo>
                <a:lnTo>
                  <a:pt x="547" y="1093"/>
                </a:lnTo>
                <a:lnTo>
                  <a:pt x="549" y="1096"/>
                </a:lnTo>
                <a:lnTo>
                  <a:pt x="549" y="1099"/>
                </a:lnTo>
                <a:lnTo>
                  <a:pt x="547" y="1098"/>
                </a:lnTo>
                <a:lnTo>
                  <a:pt x="545" y="1094"/>
                </a:lnTo>
                <a:lnTo>
                  <a:pt x="544" y="1089"/>
                </a:lnTo>
                <a:lnTo>
                  <a:pt x="545" y="1087"/>
                </a:lnTo>
                <a:close/>
                <a:moveTo>
                  <a:pt x="535" y="1087"/>
                </a:moveTo>
                <a:lnTo>
                  <a:pt x="537" y="1090"/>
                </a:lnTo>
                <a:lnTo>
                  <a:pt x="538" y="1095"/>
                </a:lnTo>
                <a:lnTo>
                  <a:pt x="538" y="1099"/>
                </a:lnTo>
                <a:lnTo>
                  <a:pt x="537" y="1099"/>
                </a:lnTo>
                <a:lnTo>
                  <a:pt x="535" y="1096"/>
                </a:lnTo>
                <a:lnTo>
                  <a:pt x="533" y="1093"/>
                </a:lnTo>
                <a:lnTo>
                  <a:pt x="533" y="1089"/>
                </a:lnTo>
                <a:lnTo>
                  <a:pt x="535" y="1087"/>
                </a:lnTo>
                <a:close/>
                <a:moveTo>
                  <a:pt x="545" y="1032"/>
                </a:moveTo>
                <a:lnTo>
                  <a:pt x="547" y="1032"/>
                </a:lnTo>
                <a:lnTo>
                  <a:pt x="550" y="1032"/>
                </a:lnTo>
                <a:lnTo>
                  <a:pt x="552" y="1037"/>
                </a:lnTo>
                <a:lnTo>
                  <a:pt x="555" y="1041"/>
                </a:lnTo>
                <a:lnTo>
                  <a:pt x="552" y="1041"/>
                </a:lnTo>
                <a:lnTo>
                  <a:pt x="550" y="1040"/>
                </a:lnTo>
                <a:lnTo>
                  <a:pt x="547" y="1036"/>
                </a:lnTo>
                <a:lnTo>
                  <a:pt x="545" y="1032"/>
                </a:lnTo>
                <a:close/>
                <a:moveTo>
                  <a:pt x="671" y="1226"/>
                </a:moveTo>
                <a:lnTo>
                  <a:pt x="670" y="1221"/>
                </a:lnTo>
                <a:lnTo>
                  <a:pt x="667" y="1216"/>
                </a:lnTo>
                <a:lnTo>
                  <a:pt x="669" y="1221"/>
                </a:lnTo>
                <a:lnTo>
                  <a:pt x="670" y="1228"/>
                </a:lnTo>
                <a:lnTo>
                  <a:pt x="670" y="1226"/>
                </a:lnTo>
                <a:lnTo>
                  <a:pt x="671" y="1226"/>
                </a:lnTo>
                <a:close/>
                <a:moveTo>
                  <a:pt x="485" y="1122"/>
                </a:moveTo>
                <a:lnTo>
                  <a:pt x="487" y="1124"/>
                </a:lnTo>
                <a:lnTo>
                  <a:pt x="484" y="1128"/>
                </a:lnTo>
                <a:lnTo>
                  <a:pt x="480" y="1132"/>
                </a:lnTo>
                <a:lnTo>
                  <a:pt x="479" y="1133"/>
                </a:lnTo>
                <a:lnTo>
                  <a:pt x="479" y="1130"/>
                </a:lnTo>
                <a:lnTo>
                  <a:pt x="480" y="1127"/>
                </a:lnTo>
                <a:lnTo>
                  <a:pt x="484" y="1123"/>
                </a:lnTo>
                <a:lnTo>
                  <a:pt x="485" y="1122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8" y="1144"/>
                </a:lnTo>
                <a:lnTo>
                  <a:pt x="475" y="1148"/>
                </a:lnTo>
                <a:lnTo>
                  <a:pt x="473" y="1149"/>
                </a:lnTo>
                <a:lnTo>
                  <a:pt x="473" y="1148"/>
                </a:lnTo>
                <a:lnTo>
                  <a:pt x="474" y="1143"/>
                </a:lnTo>
                <a:lnTo>
                  <a:pt x="477" y="1138"/>
                </a:lnTo>
                <a:lnTo>
                  <a:pt x="479" y="1137"/>
                </a:lnTo>
                <a:close/>
                <a:moveTo>
                  <a:pt x="449" y="1170"/>
                </a:moveTo>
                <a:lnTo>
                  <a:pt x="451" y="1172"/>
                </a:lnTo>
                <a:lnTo>
                  <a:pt x="451" y="1177"/>
                </a:lnTo>
                <a:lnTo>
                  <a:pt x="451" y="1183"/>
                </a:lnTo>
                <a:lnTo>
                  <a:pt x="449" y="1186"/>
                </a:lnTo>
                <a:lnTo>
                  <a:pt x="448" y="1183"/>
                </a:lnTo>
                <a:lnTo>
                  <a:pt x="446" y="1177"/>
                </a:lnTo>
                <a:lnTo>
                  <a:pt x="448" y="1172"/>
                </a:lnTo>
                <a:lnTo>
                  <a:pt x="449" y="1170"/>
                </a:lnTo>
                <a:close/>
                <a:moveTo>
                  <a:pt x="417" y="1166"/>
                </a:moveTo>
                <a:lnTo>
                  <a:pt x="416" y="1172"/>
                </a:lnTo>
                <a:lnTo>
                  <a:pt x="417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5" y="1192"/>
                </a:lnTo>
                <a:lnTo>
                  <a:pt x="426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4" y="1183"/>
                </a:lnTo>
                <a:lnTo>
                  <a:pt x="421" y="1178"/>
                </a:lnTo>
                <a:lnTo>
                  <a:pt x="418" y="1172"/>
                </a:lnTo>
                <a:lnTo>
                  <a:pt x="417" y="1166"/>
                </a:lnTo>
                <a:close/>
                <a:moveTo>
                  <a:pt x="406" y="1094"/>
                </a:moveTo>
                <a:lnTo>
                  <a:pt x="405" y="1089"/>
                </a:lnTo>
                <a:lnTo>
                  <a:pt x="406" y="1085"/>
                </a:lnTo>
                <a:lnTo>
                  <a:pt x="408" y="1082"/>
                </a:lnTo>
                <a:lnTo>
                  <a:pt x="411" y="1081"/>
                </a:lnTo>
                <a:lnTo>
                  <a:pt x="415" y="1080"/>
                </a:lnTo>
                <a:lnTo>
                  <a:pt x="420" y="1080"/>
                </a:lnTo>
                <a:lnTo>
                  <a:pt x="425" y="1080"/>
                </a:lnTo>
                <a:lnTo>
                  <a:pt x="431" y="1082"/>
                </a:lnTo>
                <a:lnTo>
                  <a:pt x="440" y="1085"/>
                </a:lnTo>
                <a:lnTo>
                  <a:pt x="450" y="1086"/>
                </a:lnTo>
                <a:lnTo>
                  <a:pt x="461" y="1086"/>
                </a:lnTo>
                <a:lnTo>
                  <a:pt x="475" y="1085"/>
                </a:lnTo>
                <a:lnTo>
                  <a:pt x="489" y="1084"/>
                </a:lnTo>
                <a:lnTo>
                  <a:pt x="503" y="1084"/>
                </a:lnTo>
                <a:lnTo>
                  <a:pt x="508" y="1087"/>
                </a:lnTo>
                <a:lnTo>
                  <a:pt x="509" y="1091"/>
                </a:lnTo>
                <a:lnTo>
                  <a:pt x="508" y="1094"/>
                </a:lnTo>
                <a:lnTo>
                  <a:pt x="502" y="1096"/>
                </a:lnTo>
                <a:lnTo>
                  <a:pt x="487" y="1110"/>
                </a:lnTo>
                <a:lnTo>
                  <a:pt x="475" y="1125"/>
                </a:lnTo>
                <a:lnTo>
                  <a:pt x="470" y="1133"/>
                </a:lnTo>
                <a:lnTo>
                  <a:pt x="466" y="1139"/>
                </a:lnTo>
                <a:lnTo>
                  <a:pt x="464" y="1147"/>
                </a:lnTo>
                <a:lnTo>
                  <a:pt x="463" y="1154"/>
                </a:lnTo>
                <a:lnTo>
                  <a:pt x="461" y="1151"/>
                </a:lnTo>
                <a:lnTo>
                  <a:pt x="461" y="1144"/>
                </a:lnTo>
                <a:lnTo>
                  <a:pt x="463" y="1138"/>
                </a:lnTo>
                <a:lnTo>
                  <a:pt x="466" y="1130"/>
                </a:lnTo>
                <a:lnTo>
                  <a:pt x="478" y="1111"/>
                </a:lnTo>
                <a:lnTo>
                  <a:pt x="493" y="1090"/>
                </a:lnTo>
                <a:lnTo>
                  <a:pt x="483" y="1099"/>
                </a:lnTo>
                <a:lnTo>
                  <a:pt x="473" y="1109"/>
                </a:lnTo>
                <a:lnTo>
                  <a:pt x="464" y="1119"/>
                </a:lnTo>
                <a:lnTo>
                  <a:pt x="454" y="1132"/>
                </a:lnTo>
                <a:lnTo>
                  <a:pt x="458" y="1123"/>
                </a:lnTo>
                <a:lnTo>
                  <a:pt x="463" y="1113"/>
                </a:lnTo>
                <a:lnTo>
                  <a:pt x="469" y="1103"/>
                </a:lnTo>
                <a:lnTo>
                  <a:pt x="477" y="1091"/>
                </a:lnTo>
                <a:lnTo>
                  <a:pt x="468" y="1099"/>
                </a:lnTo>
                <a:lnTo>
                  <a:pt x="460" y="1108"/>
                </a:lnTo>
                <a:lnTo>
                  <a:pt x="453" y="1117"/>
                </a:lnTo>
                <a:lnTo>
                  <a:pt x="446" y="1128"/>
                </a:lnTo>
                <a:lnTo>
                  <a:pt x="442" y="1141"/>
                </a:lnTo>
                <a:lnTo>
                  <a:pt x="439" y="1154"/>
                </a:lnTo>
                <a:lnTo>
                  <a:pt x="437" y="1171"/>
                </a:lnTo>
                <a:lnTo>
                  <a:pt x="437" y="1190"/>
                </a:lnTo>
                <a:lnTo>
                  <a:pt x="434" y="1177"/>
                </a:lnTo>
                <a:lnTo>
                  <a:pt x="432" y="1166"/>
                </a:lnTo>
                <a:lnTo>
                  <a:pt x="432" y="1154"/>
                </a:lnTo>
                <a:lnTo>
                  <a:pt x="435" y="1144"/>
                </a:lnTo>
                <a:lnTo>
                  <a:pt x="437" y="1133"/>
                </a:lnTo>
                <a:lnTo>
                  <a:pt x="441" y="1122"/>
                </a:lnTo>
                <a:lnTo>
                  <a:pt x="448" y="1110"/>
                </a:lnTo>
                <a:lnTo>
                  <a:pt x="454" y="1100"/>
                </a:lnTo>
                <a:lnTo>
                  <a:pt x="440" y="1114"/>
                </a:lnTo>
                <a:lnTo>
                  <a:pt x="426" y="1129"/>
                </a:lnTo>
                <a:lnTo>
                  <a:pt x="430" y="1123"/>
                </a:lnTo>
                <a:lnTo>
                  <a:pt x="439" y="1109"/>
                </a:lnTo>
                <a:lnTo>
                  <a:pt x="448" y="1096"/>
                </a:lnTo>
                <a:lnTo>
                  <a:pt x="451" y="1090"/>
                </a:lnTo>
                <a:lnTo>
                  <a:pt x="444" y="1093"/>
                </a:lnTo>
                <a:lnTo>
                  <a:pt x="436" y="1095"/>
                </a:lnTo>
                <a:lnTo>
                  <a:pt x="436" y="1093"/>
                </a:lnTo>
                <a:lnTo>
                  <a:pt x="437" y="1090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1"/>
                </a:lnTo>
                <a:lnTo>
                  <a:pt x="427" y="1087"/>
                </a:lnTo>
                <a:lnTo>
                  <a:pt x="421" y="1093"/>
                </a:lnTo>
                <a:lnTo>
                  <a:pt x="415" y="1098"/>
                </a:lnTo>
                <a:lnTo>
                  <a:pt x="416" y="1093"/>
                </a:lnTo>
                <a:lnTo>
                  <a:pt x="417" y="1087"/>
                </a:lnTo>
                <a:lnTo>
                  <a:pt x="413" y="1086"/>
                </a:lnTo>
                <a:lnTo>
                  <a:pt x="411" y="1087"/>
                </a:lnTo>
                <a:lnTo>
                  <a:pt x="408" y="1090"/>
                </a:lnTo>
                <a:lnTo>
                  <a:pt x="406" y="1094"/>
                </a:lnTo>
                <a:close/>
                <a:moveTo>
                  <a:pt x="238" y="1202"/>
                </a:moveTo>
                <a:lnTo>
                  <a:pt x="244" y="1205"/>
                </a:lnTo>
                <a:lnTo>
                  <a:pt x="247" y="1207"/>
                </a:lnTo>
                <a:lnTo>
                  <a:pt x="247" y="1209"/>
                </a:lnTo>
                <a:lnTo>
                  <a:pt x="244" y="1209"/>
                </a:lnTo>
                <a:lnTo>
                  <a:pt x="240" y="1209"/>
                </a:lnTo>
                <a:lnTo>
                  <a:pt x="237" y="1209"/>
                </a:lnTo>
                <a:lnTo>
                  <a:pt x="233" y="1207"/>
                </a:lnTo>
                <a:lnTo>
                  <a:pt x="230" y="1206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2"/>
                </a:lnTo>
                <a:lnTo>
                  <a:pt x="238" y="1202"/>
                </a:lnTo>
                <a:close/>
                <a:moveTo>
                  <a:pt x="240" y="1212"/>
                </a:moveTo>
                <a:lnTo>
                  <a:pt x="245" y="1215"/>
                </a:lnTo>
                <a:lnTo>
                  <a:pt x="248" y="1216"/>
                </a:lnTo>
                <a:lnTo>
                  <a:pt x="245" y="1218"/>
                </a:lnTo>
                <a:lnTo>
                  <a:pt x="239" y="1218"/>
                </a:lnTo>
                <a:lnTo>
                  <a:pt x="234" y="1216"/>
                </a:lnTo>
                <a:lnTo>
                  <a:pt x="232" y="1214"/>
                </a:lnTo>
                <a:lnTo>
                  <a:pt x="234" y="1212"/>
                </a:lnTo>
                <a:lnTo>
                  <a:pt x="240" y="1212"/>
                </a:lnTo>
                <a:close/>
                <a:moveTo>
                  <a:pt x="243" y="1221"/>
                </a:moveTo>
                <a:lnTo>
                  <a:pt x="248" y="1223"/>
                </a:lnTo>
                <a:lnTo>
                  <a:pt x="249" y="1225"/>
                </a:lnTo>
                <a:lnTo>
                  <a:pt x="247" y="1225"/>
                </a:lnTo>
                <a:lnTo>
                  <a:pt x="243" y="1225"/>
                </a:lnTo>
                <a:lnTo>
                  <a:pt x="238" y="1224"/>
                </a:lnTo>
                <a:lnTo>
                  <a:pt x="237" y="1223"/>
                </a:lnTo>
                <a:lnTo>
                  <a:pt x="239" y="1221"/>
                </a:lnTo>
                <a:lnTo>
                  <a:pt x="243" y="1221"/>
                </a:lnTo>
                <a:close/>
                <a:moveTo>
                  <a:pt x="319" y="1226"/>
                </a:moveTo>
                <a:lnTo>
                  <a:pt x="316" y="1220"/>
                </a:lnTo>
                <a:lnTo>
                  <a:pt x="312" y="1218"/>
                </a:lnTo>
                <a:lnTo>
                  <a:pt x="312" y="1221"/>
                </a:lnTo>
                <a:lnTo>
                  <a:pt x="314" y="1228"/>
                </a:lnTo>
                <a:lnTo>
                  <a:pt x="316" y="1234"/>
                </a:lnTo>
                <a:lnTo>
                  <a:pt x="319" y="1236"/>
                </a:lnTo>
                <a:lnTo>
                  <a:pt x="320" y="1235"/>
                </a:lnTo>
                <a:lnTo>
                  <a:pt x="320" y="1233"/>
                </a:lnTo>
                <a:lnTo>
                  <a:pt x="320" y="1229"/>
                </a:lnTo>
                <a:lnTo>
                  <a:pt x="319" y="1226"/>
                </a:lnTo>
                <a:close/>
                <a:moveTo>
                  <a:pt x="325" y="1215"/>
                </a:moveTo>
                <a:lnTo>
                  <a:pt x="321" y="1211"/>
                </a:lnTo>
                <a:lnTo>
                  <a:pt x="320" y="1210"/>
                </a:lnTo>
                <a:lnTo>
                  <a:pt x="319" y="1212"/>
                </a:lnTo>
                <a:lnTo>
                  <a:pt x="320" y="1216"/>
                </a:lnTo>
                <a:lnTo>
                  <a:pt x="324" y="1220"/>
                </a:lnTo>
                <a:lnTo>
                  <a:pt x="325" y="1221"/>
                </a:lnTo>
                <a:lnTo>
                  <a:pt x="326" y="1219"/>
                </a:lnTo>
                <a:lnTo>
                  <a:pt x="325" y="1215"/>
                </a:lnTo>
                <a:close/>
                <a:moveTo>
                  <a:pt x="330" y="1204"/>
                </a:moveTo>
                <a:lnTo>
                  <a:pt x="326" y="1200"/>
                </a:lnTo>
                <a:lnTo>
                  <a:pt x="324" y="1199"/>
                </a:lnTo>
                <a:lnTo>
                  <a:pt x="324" y="1201"/>
                </a:lnTo>
                <a:lnTo>
                  <a:pt x="326" y="1206"/>
                </a:lnTo>
                <a:lnTo>
                  <a:pt x="330" y="1211"/>
                </a:lnTo>
                <a:lnTo>
                  <a:pt x="333" y="1211"/>
                </a:lnTo>
                <a:lnTo>
                  <a:pt x="333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8" y="1190"/>
                </a:lnTo>
                <a:lnTo>
                  <a:pt x="326" y="1188"/>
                </a:lnTo>
                <a:lnTo>
                  <a:pt x="326" y="1191"/>
                </a:lnTo>
                <a:lnTo>
                  <a:pt x="328" y="1195"/>
                </a:lnTo>
                <a:lnTo>
                  <a:pt x="330" y="1197"/>
                </a:lnTo>
                <a:lnTo>
                  <a:pt x="333" y="1199"/>
                </a:lnTo>
                <a:lnTo>
                  <a:pt x="333" y="1196"/>
                </a:lnTo>
                <a:lnTo>
                  <a:pt x="330" y="1192"/>
                </a:lnTo>
                <a:close/>
                <a:moveTo>
                  <a:pt x="239" y="1176"/>
                </a:moveTo>
                <a:lnTo>
                  <a:pt x="237" y="1171"/>
                </a:lnTo>
                <a:lnTo>
                  <a:pt x="235" y="1166"/>
                </a:lnTo>
                <a:lnTo>
                  <a:pt x="237" y="1158"/>
                </a:lnTo>
                <a:lnTo>
                  <a:pt x="239" y="1148"/>
                </a:lnTo>
                <a:lnTo>
                  <a:pt x="243" y="1141"/>
                </a:lnTo>
                <a:lnTo>
                  <a:pt x="247" y="1135"/>
                </a:lnTo>
                <a:lnTo>
                  <a:pt x="251" y="1133"/>
                </a:lnTo>
                <a:lnTo>
                  <a:pt x="254" y="1132"/>
                </a:lnTo>
                <a:lnTo>
                  <a:pt x="256" y="1143"/>
                </a:lnTo>
                <a:lnTo>
                  <a:pt x="256" y="1161"/>
                </a:lnTo>
                <a:lnTo>
                  <a:pt x="251" y="1156"/>
                </a:lnTo>
                <a:lnTo>
                  <a:pt x="245" y="1151"/>
                </a:lnTo>
                <a:lnTo>
                  <a:pt x="247" y="1159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1"/>
                </a:lnTo>
                <a:lnTo>
                  <a:pt x="240" y="1168"/>
                </a:lnTo>
                <a:lnTo>
                  <a:pt x="239" y="1176"/>
                </a:lnTo>
                <a:close/>
                <a:moveTo>
                  <a:pt x="271" y="1108"/>
                </a:moveTo>
                <a:lnTo>
                  <a:pt x="271" y="1108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2" y="1106"/>
                </a:lnTo>
                <a:lnTo>
                  <a:pt x="281" y="1101"/>
                </a:lnTo>
                <a:lnTo>
                  <a:pt x="288" y="1096"/>
                </a:lnTo>
                <a:lnTo>
                  <a:pt x="297" y="1093"/>
                </a:lnTo>
                <a:lnTo>
                  <a:pt x="305" y="1091"/>
                </a:lnTo>
                <a:lnTo>
                  <a:pt x="307" y="1091"/>
                </a:lnTo>
                <a:lnTo>
                  <a:pt x="310" y="1093"/>
                </a:lnTo>
                <a:lnTo>
                  <a:pt x="311" y="1095"/>
                </a:lnTo>
                <a:lnTo>
                  <a:pt x="311" y="1098"/>
                </a:lnTo>
                <a:lnTo>
                  <a:pt x="310" y="1099"/>
                </a:lnTo>
                <a:lnTo>
                  <a:pt x="307" y="1100"/>
                </a:lnTo>
                <a:lnTo>
                  <a:pt x="307" y="1105"/>
                </a:lnTo>
                <a:lnTo>
                  <a:pt x="307" y="1111"/>
                </a:lnTo>
                <a:lnTo>
                  <a:pt x="306" y="1106"/>
                </a:lnTo>
                <a:lnTo>
                  <a:pt x="304" y="1101"/>
                </a:lnTo>
                <a:lnTo>
                  <a:pt x="302" y="1101"/>
                </a:lnTo>
                <a:lnTo>
                  <a:pt x="301" y="1101"/>
                </a:lnTo>
                <a:lnTo>
                  <a:pt x="301" y="1109"/>
                </a:lnTo>
                <a:lnTo>
                  <a:pt x="301" y="1117"/>
                </a:lnTo>
                <a:lnTo>
                  <a:pt x="299" y="1110"/>
                </a:lnTo>
                <a:lnTo>
                  <a:pt x="295" y="1103"/>
                </a:lnTo>
                <a:lnTo>
                  <a:pt x="293" y="1104"/>
                </a:lnTo>
                <a:lnTo>
                  <a:pt x="292" y="1104"/>
                </a:lnTo>
                <a:lnTo>
                  <a:pt x="292" y="1114"/>
                </a:lnTo>
                <a:lnTo>
                  <a:pt x="292" y="1127"/>
                </a:lnTo>
                <a:lnTo>
                  <a:pt x="288" y="1117"/>
                </a:lnTo>
                <a:lnTo>
                  <a:pt x="283" y="1108"/>
                </a:lnTo>
                <a:lnTo>
                  <a:pt x="283" y="1106"/>
                </a:lnTo>
                <a:lnTo>
                  <a:pt x="283" y="1106"/>
                </a:lnTo>
                <a:lnTo>
                  <a:pt x="282" y="1113"/>
                </a:lnTo>
                <a:lnTo>
                  <a:pt x="280" y="1118"/>
                </a:lnTo>
                <a:lnTo>
                  <a:pt x="280" y="1111"/>
                </a:lnTo>
                <a:lnTo>
                  <a:pt x="278" y="1105"/>
                </a:lnTo>
                <a:lnTo>
                  <a:pt x="275" y="1114"/>
                </a:lnTo>
                <a:lnTo>
                  <a:pt x="272" y="1124"/>
                </a:lnTo>
                <a:lnTo>
                  <a:pt x="272" y="1117"/>
                </a:lnTo>
                <a:lnTo>
                  <a:pt x="271" y="1110"/>
                </a:lnTo>
                <a:lnTo>
                  <a:pt x="271" y="1109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8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3" y="1091"/>
                </a:lnTo>
                <a:lnTo>
                  <a:pt x="335" y="1087"/>
                </a:lnTo>
                <a:lnTo>
                  <a:pt x="338" y="1085"/>
                </a:lnTo>
                <a:lnTo>
                  <a:pt x="341" y="1084"/>
                </a:lnTo>
                <a:lnTo>
                  <a:pt x="345" y="1081"/>
                </a:lnTo>
                <a:lnTo>
                  <a:pt x="350" y="1080"/>
                </a:lnTo>
                <a:lnTo>
                  <a:pt x="355" y="1079"/>
                </a:lnTo>
                <a:lnTo>
                  <a:pt x="371" y="1079"/>
                </a:lnTo>
                <a:lnTo>
                  <a:pt x="383" y="1080"/>
                </a:lnTo>
                <a:lnTo>
                  <a:pt x="387" y="1081"/>
                </a:lnTo>
                <a:lnTo>
                  <a:pt x="391" y="1084"/>
                </a:lnTo>
                <a:lnTo>
                  <a:pt x="392" y="1086"/>
                </a:lnTo>
                <a:lnTo>
                  <a:pt x="391" y="1089"/>
                </a:lnTo>
                <a:lnTo>
                  <a:pt x="391" y="1089"/>
                </a:lnTo>
                <a:lnTo>
                  <a:pt x="388" y="1089"/>
                </a:lnTo>
                <a:lnTo>
                  <a:pt x="387" y="1093"/>
                </a:lnTo>
                <a:lnTo>
                  <a:pt x="386" y="1096"/>
                </a:lnTo>
                <a:lnTo>
                  <a:pt x="382" y="1103"/>
                </a:lnTo>
                <a:lnTo>
                  <a:pt x="378" y="1109"/>
                </a:lnTo>
                <a:lnTo>
                  <a:pt x="381" y="1103"/>
                </a:lnTo>
                <a:lnTo>
                  <a:pt x="383" y="1095"/>
                </a:lnTo>
                <a:lnTo>
                  <a:pt x="384" y="1091"/>
                </a:lnTo>
                <a:lnTo>
                  <a:pt x="384" y="1089"/>
                </a:lnTo>
                <a:lnTo>
                  <a:pt x="381" y="1087"/>
                </a:lnTo>
                <a:lnTo>
                  <a:pt x="377" y="1086"/>
                </a:lnTo>
                <a:lnTo>
                  <a:pt x="374" y="1089"/>
                </a:lnTo>
                <a:lnTo>
                  <a:pt x="371" y="1091"/>
                </a:lnTo>
                <a:lnTo>
                  <a:pt x="365" y="1096"/>
                </a:lnTo>
                <a:lnTo>
                  <a:pt x="362" y="1103"/>
                </a:lnTo>
                <a:lnTo>
                  <a:pt x="365" y="1096"/>
                </a:lnTo>
                <a:lnTo>
                  <a:pt x="369" y="1090"/>
                </a:lnTo>
                <a:lnTo>
                  <a:pt x="371" y="1087"/>
                </a:lnTo>
                <a:lnTo>
                  <a:pt x="372" y="1084"/>
                </a:lnTo>
                <a:lnTo>
                  <a:pt x="371" y="1084"/>
                </a:lnTo>
                <a:lnTo>
                  <a:pt x="368" y="1084"/>
                </a:lnTo>
                <a:lnTo>
                  <a:pt x="365" y="1086"/>
                </a:lnTo>
                <a:lnTo>
                  <a:pt x="363" y="1090"/>
                </a:lnTo>
                <a:lnTo>
                  <a:pt x="358" y="1095"/>
                </a:lnTo>
                <a:lnTo>
                  <a:pt x="353" y="1100"/>
                </a:lnTo>
                <a:lnTo>
                  <a:pt x="357" y="1094"/>
                </a:lnTo>
                <a:lnTo>
                  <a:pt x="360" y="1089"/>
                </a:lnTo>
                <a:lnTo>
                  <a:pt x="362" y="1086"/>
                </a:lnTo>
                <a:lnTo>
                  <a:pt x="364" y="1082"/>
                </a:lnTo>
                <a:lnTo>
                  <a:pt x="360" y="1082"/>
                </a:lnTo>
                <a:lnTo>
                  <a:pt x="359" y="1082"/>
                </a:lnTo>
                <a:lnTo>
                  <a:pt x="357" y="1086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9" y="1094"/>
                </a:lnTo>
                <a:lnTo>
                  <a:pt x="352" y="1087"/>
                </a:lnTo>
                <a:lnTo>
                  <a:pt x="353" y="1085"/>
                </a:lnTo>
                <a:lnTo>
                  <a:pt x="354" y="1084"/>
                </a:lnTo>
                <a:lnTo>
                  <a:pt x="350" y="1085"/>
                </a:lnTo>
                <a:lnTo>
                  <a:pt x="347" y="1086"/>
                </a:lnTo>
                <a:lnTo>
                  <a:pt x="345" y="1091"/>
                </a:lnTo>
                <a:lnTo>
                  <a:pt x="343" y="1096"/>
                </a:lnTo>
                <a:lnTo>
                  <a:pt x="344" y="1091"/>
                </a:lnTo>
                <a:lnTo>
                  <a:pt x="344" y="1086"/>
                </a:lnTo>
                <a:lnTo>
                  <a:pt x="340" y="1089"/>
                </a:lnTo>
                <a:lnTo>
                  <a:pt x="336" y="1091"/>
                </a:lnTo>
                <a:lnTo>
                  <a:pt x="334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3" y="1100"/>
                </a:lnTo>
                <a:lnTo>
                  <a:pt x="258" y="1101"/>
                </a:lnTo>
                <a:lnTo>
                  <a:pt x="261" y="1101"/>
                </a:lnTo>
                <a:lnTo>
                  <a:pt x="263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2" y="1110"/>
                </a:lnTo>
                <a:lnTo>
                  <a:pt x="258" y="1114"/>
                </a:lnTo>
                <a:lnTo>
                  <a:pt x="253" y="1119"/>
                </a:lnTo>
                <a:lnTo>
                  <a:pt x="245" y="1124"/>
                </a:lnTo>
                <a:lnTo>
                  <a:pt x="248" y="1118"/>
                </a:lnTo>
                <a:lnTo>
                  <a:pt x="251" y="1111"/>
                </a:lnTo>
                <a:lnTo>
                  <a:pt x="253" y="1110"/>
                </a:lnTo>
                <a:lnTo>
                  <a:pt x="256" y="1108"/>
                </a:lnTo>
                <a:lnTo>
                  <a:pt x="253" y="1108"/>
                </a:lnTo>
                <a:lnTo>
                  <a:pt x="251" y="1108"/>
                </a:lnTo>
                <a:lnTo>
                  <a:pt x="245" y="1113"/>
                </a:lnTo>
                <a:lnTo>
                  <a:pt x="238" y="1119"/>
                </a:lnTo>
                <a:lnTo>
                  <a:pt x="239" y="1114"/>
                </a:lnTo>
                <a:lnTo>
                  <a:pt x="242" y="1109"/>
                </a:lnTo>
                <a:lnTo>
                  <a:pt x="243" y="1109"/>
                </a:lnTo>
                <a:lnTo>
                  <a:pt x="244" y="1108"/>
                </a:lnTo>
                <a:lnTo>
                  <a:pt x="242" y="1108"/>
                </a:lnTo>
                <a:lnTo>
                  <a:pt x="240" y="1106"/>
                </a:lnTo>
                <a:lnTo>
                  <a:pt x="237" y="1110"/>
                </a:lnTo>
                <a:lnTo>
                  <a:pt x="232" y="1114"/>
                </a:lnTo>
                <a:lnTo>
                  <a:pt x="233" y="1111"/>
                </a:lnTo>
                <a:lnTo>
                  <a:pt x="234" y="1108"/>
                </a:lnTo>
                <a:lnTo>
                  <a:pt x="237" y="1105"/>
                </a:lnTo>
                <a:lnTo>
                  <a:pt x="240" y="1103"/>
                </a:lnTo>
                <a:lnTo>
                  <a:pt x="244" y="1101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9" y="1096"/>
                </a:lnTo>
                <a:lnTo>
                  <a:pt x="204" y="1094"/>
                </a:lnTo>
                <a:lnTo>
                  <a:pt x="209" y="1094"/>
                </a:lnTo>
                <a:lnTo>
                  <a:pt x="213" y="1095"/>
                </a:lnTo>
                <a:lnTo>
                  <a:pt x="215" y="1096"/>
                </a:lnTo>
                <a:lnTo>
                  <a:pt x="218" y="1099"/>
                </a:lnTo>
                <a:lnTo>
                  <a:pt x="218" y="1099"/>
                </a:lnTo>
                <a:lnTo>
                  <a:pt x="216" y="1099"/>
                </a:lnTo>
                <a:lnTo>
                  <a:pt x="215" y="1103"/>
                </a:lnTo>
                <a:lnTo>
                  <a:pt x="211" y="1106"/>
                </a:lnTo>
                <a:lnTo>
                  <a:pt x="206" y="1111"/>
                </a:lnTo>
                <a:lnTo>
                  <a:pt x="199" y="1115"/>
                </a:lnTo>
                <a:lnTo>
                  <a:pt x="203" y="1110"/>
                </a:lnTo>
                <a:lnTo>
                  <a:pt x="205" y="1104"/>
                </a:lnTo>
                <a:lnTo>
                  <a:pt x="206" y="1103"/>
                </a:lnTo>
                <a:lnTo>
                  <a:pt x="209" y="1100"/>
                </a:lnTo>
                <a:lnTo>
                  <a:pt x="208" y="1100"/>
                </a:lnTo>
                <a:lnTo>
                  <a:pt x="205" y="1100"/>
                </a:lnTo>
                <a:lnTo>
                  <a:pt x="200" y="1105"/>
                </a:lnTo>
                <a:lnTo>
                  <a:pt x="192" y="1111"/>
                </a:lnTo>
                <a:lnTo>
                  <a:pt x="194" y="1106"/>
                </a:lnTo>
                <a:lnTo>
                  <a:pt x="196" y="1103"/>
                </a:lnTo>
                <a:lnTo>
                  <a:pt x="197" y="1101"/>
                </a:lnTo>
                <a:lnTo>
                  <a:pt x="199" y="1100"/>
                </a:lnTo>
                <a:lnTo>
                  <a:pt x="196" y="1099"/>
                </a:lnTo>
                <a:lnTo>
                  <a:pt x="192" y="1099"/>
                </a:lnTo>
                <a:close/>
                <a:moveTo>
                  <a:pt x="163" y="1111"/>
                </a:moveTo>
                <a:lnTo>
                  <a:pt x="167" y="1105"/>
                </a:lnTo>
                <a:lnTo>
                  <a:pt x="170" y="1099"/>
                </a:lnTo>
                <a:lnTo>
                  <a:pt x="174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4" y="1091"/>
                </a:lnTo>
                <a:lnTo>
                  <a:pt x="182" y="1095"/>
                </a:lnTo>
                <a:lnTo>
                  <a:pt x="179" y="1100"/>
                </a:lnTo>
                <a:lnTo>
                  <a:pt x="172" y="1106"/>
                </a:lnTo>
                <a:lnTo>
                  <a:pt x="163" y="1111"/>
                </a:lnTo>
                <a:close/>
                <a:moveTo>
                  <a:pt x="113" y="1060"/>
                </a:moveTo>
                <a:lnTo>
                  <a:pt x="108" y="1060"/>
                </a:lnTo>
                <a:lnTo>
                  <a:pt x="103" y="1060"/>
                </a:lnTo>
                <a:lnTo>
                  <a:pt x="99" y="1061"/>
                </a:lnTo>
                <a:lnTo>
                  <a:pt x="96" y="1062"/>
                </a:lnTo>
                <a:lnTo>
                  <a:pt x="94" y="1065"/>
                </a:lnTo>
                <a:lnTo>
                  <a:pt x="93" y="1067"/>
                </a:lnTo>
                <a:lnTo>
                  <a:pt x="96" y="1067"/>
                </a:lnTo>
                <a:lnTo>
                  <a:pt x="102" y="1066"/>
                </a:lnTo>
                <a:lnTo>
                  <a:pt x="107" y="1064"/>
                </a:lnTo>
                <a:lnTo>
                  <a:pt x="113" y="1060"/>
                </a:lnTo>
                <a:close/>
                <a:moveTo>
                  <a:pt x="120" y="1066"/>
                </a:moveTo>
                <a:lnTo>
                  <a:pt x="113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4"/>
                </a:lnTo>
                <a:lnTo>
                  <a:pt x="96" y="1076"/>
                </a:lnTo>
                <a:lnTo>
                  <a:pt x="95" y="1080"/>
                </a:lnTo>
                <a:lnTo>
                  <a:pt x="99" y="1080"/>
                </a:lnTo>
                <a:lnTo>
                  <a:pt x="105" y="1076"/>
                </a:lnTo>
                <a:lnTo>
                  <a:pt x="113" y="1072"/>
                </a:lnTo>
                <a:lnTo>
                  <a:pt x="120" y="1066"/>
                </a:lnTo>
                <a:close/>
                <a:moveTo>
                  <a:pt x="102" y="1086"/>
                </a:moveTo>
                <a:lnTo>
                  <a:pt x="105" y="1084"/>
                </a:lnTo>
                <a:lnTo>
                  <a:pt x="108" y="1082"/>
                </a:lnTo>
                <a:lnTo>
                  <a:pt x="112" y="1082"/>
                </a:lnTo>
                <a:lnTo>
                  <a:pt x="114" y="1082"/>
                </a:lnTo>
                <a:lnTo>
                  <a:pt x="113" y="1085"/>
                </a:lnTo>
                <a:lnTo>
                  <a:pt x="110" y="1085"/>
                </a:lnTo>
                <a:lnTo>
                  <a:pt x="107" y="1086"/>
                </a:lnTo>
                <a:lnTo>
                  <a:pt x="102" y="1086"/>
                </a:lnTo>
                <a:close/>
                <a:moveTo>
                  <a:pt x="120" y="912"/>
                </a:moveTo>
                <a:lnTo>
                  <a:pt x="124" y="912"/>
                </a:lnTo>
                <a:lnTo>
                  <a:pt x="128" y="911"/>
                </a:lnTo>
                <a:lnTo>
                  <a:pt x="131" y="911"/>
                </a:lnTo>
                <a:lnTo>
                  <a:pt x="134" y="912"/>
                </a:lnTo>
                <a:lnTo>
                  <a:pt x="136" y="913"/>
                </a:lnTo>
                <a:lnTo>
                  <a:pt x="137" y="916"/>
                </a:lnTo>
                <a:lnTo>
                  <a:pt x="134" y="916"/>
                </a:lnTo>
                <a:lnTo>
                  <a:pt x="131" y="916"/>
                </a:lnTo>
                <a:lnTo>
                  <a:pt x="126" y="915"/>
                </a:lnTo>
                <a:lnTo>
                  <a:pt x="120" y="912"/>
                </a:lnTo>
                <a:close/>
                <a:moveTo>
                  <a:pt x="113" y="928"/>
                </a:moveTo>
                <a:lnTo>
                  <a:pt x="118" y="925"/>
                </a:lnTo>
                <a:lnTo>
                  <a:pt x="122" y="922"/>
                </a:lnTo>
                <a:lnTo>
                  <a:pt x="124" y="921"/>
                </a:lnTo>
                <a:lnTo>
                  <a:pt x="128" y="920"/>
                </a:lnTo>
                <a:lnTo>
                  <a:pt x="131" y="921"/>
                </a:lnTo>
                <a:lnTo>
                  <a:pt x="133" y="922"/>
                </a:lnTo>
                <a:lnTo>
                  <a:pt x="131" y="923"/>
                </a:lnTo>
                <a:lnTo>
                  <a:pt x="127" y="926"/>
                </a:lnTo>
                <a:lnTo>
                  <a:pt x="120" y="927"/>
                </a:lnTo>
                <a:lnTo>
                  <a:pt x="113" y="928"/>
                </a:lnTo>
                <a:close/>
                <a:moveTo>
                  <a:pt x="107" y="955"/>
                </a:moveTo>
                <a:lnTo>
                  <a:pt x="113" y="952"/>
                </a:lnTo>
                <a:lnTo>
                  <a:pt x="118" y="950"/>
                </a:lnTo>
                <a:lnTo>
                  <a:pt x="122" y="949"/>
                </a:lnTo>
                <a:lnTo>
                  <a:pt x="126" y="950"/>
                </a:lnTo>
                <a:lnTo>
                  <a:pt x="128" y="951"/>
                </a:lnTo>
                <a:lnTo>
                  <a:pt x="131" y="952"/>
                </a:lnTo>
                <a:lnTo>
                  <a:pt x="128" y="955"/>
                </a:lnTo>
                <a:lnTo>
                  <a:pt x="122" y="955"/>
                </a:lnTo>
                <a:lnTo>
                  <a:pt x="115" y="955"/>
                </a:lnTo>
                <a:lnTo>
                  <a:pt x="107" y="955"/>
                </a:lnTo>
                <a:close/>
                <a:moveTo>
                  <a:pt x="115" y="944"/>
                </a:moveTo>
                <a:lnTo>
                  <a:pt x="118" y="942"/>
                </a:lnTo>
                <a:lnTo>
                  <a:pt x="120" y="940"/>
                </a:lnTo>
                <a:lnTo>
                  <a:pt x="124" y="940"/>
                </a:lnTo>
                <a:lnTo>
                  <a:pt x="128" y="941"/>
                </a:lnTo>
                <a:lnTo>
                  <a:pt x="123" y="942"/>
                </a:lnTo>
                <a:lnTo>
                  <a:pt x="115" y="944"/>
                </a:lnTo>
                <a:close/>
                <a:moveTo>
                  <a:pt x="83" y="1046"/>
                </a:moveTo>
                <a:lnTo>
                  <a:pt x="85" y="1043"/>
                </a:lnTo>
                <a:lnTo>
                  <a:pt x="89" y="1040"/>
                </a:lnTo>
                <a:lnTo>
                  <a:pt x="94" y="1038"/>
                </a:lnTo>
                <a:lnTo>
                  <a:pt x="98" y="1038"/>
                </a:lnTo>
                <a:lnTo>
                  <a:pt x="96" y="1041"/>
                </a:lnTo>
                <a:lnTo>
                  <a:pt x="93" y="1043"/>
                </a:lnTo>
                <a:lnTo>
                  <a:pt x="88" y="1045"/>
                </a:lnTo>
                <a:lnTo>
                  <a:pt x="83" y="1046"/>
                </a:lnTo>
                <a:close/>
                <a:moveTo>
                  <a:pt x="78" y="1037"/>
                </a:moveTo>
                <a:lnTo>
                  <a:pt x="83" y="1033"/>
                </a:lnTo>
                <a:lnTo>
                  <a:pt x="88" y="1029"/>
                </a:lnTo>
                <a:lnTo>
                  <a:pt x="90" y="1028"/>
                </a:lnTo>
                <a:lnTo>
                  <a:pt x="94" y="1027"/>
                </a:lnTo>
                <a:lnTo>
                  <a:pt x="98" y="1027"/>
                </a:lnTo>
                <a:lnTo>
                  <a:pt x="100" y="1028"/>
                </a:lnTo>
                <a:lnTo>
                  <a:pt x="98" y="1031"/>
                </a:lnTo>
                <a:lnTo>
                  <a:pt x="93" y="1033"/>
                </a:lnTo>
                <a:lnTo>
                  <a:pt x="86" y="1036"/>
                </a:lnTo>
                <a:lnTo>
                  <a:pt x="78" y="1037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9" y="1018"/>
                </a:lnTo>
                <a:lnTo>
                  <a:pt x="93" y="1017"/>
                </a:lnTo>
                <a:lnTo>
                  <a:pt x="96" y="1017"/>
                </a:lnTo>
                <a:lnTo>
                  <a:pt x="99" y="1019"/>
                </a:lnTo>
                <a:lnTo>
                  <a:pt x="96" y="1022"/>
                </a:lnTo>
                <a:lnTo>
                  <a:pt x="91" y="1023"/>
                </a:lnTo>
                <a:lnTo>
                  <a:pt x="84" y="1026"/>
                </a:lnTo>
                <a:lnTo>
                  <a:pt x="75" y="1028"/>
                </a:lnTo>
                <a:close/>
                <a:moveTo>
                  <a:pt x="75" y="1018"/>
                </a:moveTo>
                <a:lnTo>
                  <a:pt x="79" y="1013"/>
                </a:lnTo>
                <a:lnTo>
                  <a:pt x="84" y="1008"/>
                </a:lnTo>
                <a:lnTo>
                  <a:pt x="86" y="1007"/>
                </a:lnTo>
                <a:lnTo>
                  <a:pt x="90" y="1005"/>
                </a:lnTo>
                <a:lnTo>
                  <a:pt x="94" y="1005"/>
                </a:lnTo>
                <a:lnTo>
                  <a:pt x="96" y="1007"/>
                </a:lnTo>
                <a:lnTo>
                  <a:pt x="94" y="1009"/>
                </a:lnTo>
                <a:lnTo>
                  <a:pt x="90" y="1013"/>
                </a:lnTo>
                <a:lnTo>
                  <a:pt x="83" y="1016"/>
                </a:lnTo>
                <a:lnTo>
                  <a:pt x="75" y="1018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8" y="990"/>
                </a:lnTo>
                <a:lnTo>
                  <a:pt x="93" y="989"/>
                </a:lnTo>
                <a:lnTo>
                  <a:pt x="96" y="989"/>
                </a:lnTo>
                <a:lnTo>
                  <a:pt x="95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3" y="921"/>
                </a:lnTo>
                <a:lnTo>
                  <a:pt x="2" y="912"/>
                </a:lnTo>
                <a:lnTo>
                  <a:pt x="3" y="908"/>
                </a:lnTo>
                <a:lnTo>
                  <a:pt x="6" y="907"/>
                </a:lnTo>
                <a:lnTo>
                  <a:pt x="8" y="908"/>
                </a:lnTo>
                <a:lnTo>
                  <a:pt x="9" y="911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3" y="648"/>
                </a:moveTo>
                <a:lnTo>
                  <a:pt x="248" y="634"/>
                </a:lnTo>
                <a:lnTo>
                  <a:pt x="233" y="624"/>
                </a:lnTo>
                <a:lnTo>
                  <a:pt x="218" y="614"/>
                </a:lnTo>
                <a:lnTo>
                  <a:pt x="204" y="606"/>
                </a:lnTo>
                <a:lnTo>
                  <a:pt x="189" y="601"/>
                </a:lnTo>
                <a:lnTo>
                  <a:pt x="176" y="598"/>
                </a:lnTo>
                <a:lnTo>
                  <a:pt x="163" y="596"/>
                </a:lnTo>
                <a:lnTo>
                  <a:pt x="152" y="598"/>
                </a:lnTo>
                <a:lnTo>
                  <a:pt x="141" y="601"/>
                </a:lnTo>
                <a:lnTo>
                  <a:pt x="132" y="605"/>
                </a:lnTo>
                <a:lnTo>
                  <a:pt x="122" y="609"/>
                </a:lnTo>
                <a:lnTo>
                  <a:pt x="114" y="614"/>
                </a:lnTo>
                <a:lnTo>
                  <a:pt x="105" y="620"/>
                </a:lnTo>
                <a:lnTo>
                  <a:pt x="99" y="627"/>
                </a:lnTo>
                <a:lnTo>
                  <a:pt x="91" y="634"/>
                </a:lnTo>
                <a:lnTo>
                  <a:pt x="85" y="642"/>
                </a:lnTo>
                <a:lnTo>
                  <a:pt x="74" y="658"/>
                </a:lnTo>
                <a:lnTo>
                  <a:pt x="65" y="676"/>
                </a:lnTo>
                <a:lnTo>
                  <a:pt x="56" y="695"/>
                </a:lnTo>
                <a:lnTo>
                  <a:pt x="50" y="714"/>
                </a:lnTo>
                <a:lnTo>
                  <a:pt x="57" y="702"/>
                </a:lnTo>
                <a:lnTo>
                  <a:pt x="64" y="694"/>
                </a:lnTo>
                <a:lnTo>
                  <a:pt x="71" y="687"/>
                </a:lnTo>
                <a:lnTo>
                  <a:pt x="78" y="683"/>
                </a:lnTo>
                <a:lnTo>
                  <a:pt x="69" y="700"/>
                </a:lnTo>
                <a:lnTo>
                  <a:pt x="59" y="718"/>
                </a:lnTo>
                <a:lnTo>
                  <a:pt x="51" y="734"/>
                </a:lnTo>
                <a:lnTo>
                  <a:pt x="45" y="752"/>
                </a:lnTo>
                <a:lnTo>
                  <a:pt x="40" y="769"/>
                </a:lnTo>
                <a:lnTo>
                  <a:pt x="36" y="788"/>
                </a:lnTo>
                <a:lnTo>
                  <a:pt x="33" y="807"/>
                </a:lnTo>
                <a:lnTo>
                  <a:pt x="31" y="826"/>
                </a:lnTo>
                <a:lnTo>
                  <a:pt x="30" y="831"/>
                </a:lnTo>
                <a:lnTo>
                  <a:pt x="27" y="835"/>
                </a:lnTo>
                <a:lnTo>
                  <a:pt x="24" y="840"/>
                </a:lnTo>
                <a:lnTo>
                  <a:pt x="21" y="843"/>
                </a:lnTo>
                <a:lnTo>
                  <a:pt x="14" y="848"/>
                </a:lnTo>
                <a:lnTo>
                  <a:pt x="11" y="853"/>
                </a:lnTo>
                <a:lnTo>
                  <a:pt x="8" y="858"/>
                </a:lnTo>
                <a:lnTo>
                  <a:pt x="6" y="861"/>
                </a:lnTo>
                <a:lnTo>
                  <a:pt x="3" y="870"/>
                </a:lnTo>
                <a:lnTo>
                  <a:pt x="0" y="878"/>
                </a:lnTo>
                <a:lnTo>
                  <a:pt x="7" y="872"/>
                </a:lnTo>
                <a:lnTo>
                  <a:pt x="16" y="860"/>
                </a:lnTo>
                <a:lnTo>
                  <a:pt x="21" y="853"/>
                </a:lnTo>
                <a:lnTo>
                  <a:pt x="27" y="845"/>
                </a:lnTo>
                <a:lnTo>
                  <a:pt x="32" y="835"/>
                </a:lnTo>
                <a:lnTo>
                  <a:pt x="36" y="824"/>
                </a:lnTo>
                <a:lnTo>
                  <a:pt x="40" y="807"/>
                </a:lnTo>
                <a:lnTo>
                  <a:pt x="42" y="791"/>
                </a:lnTo>
                <a:lnTo>
                  <a:pt x="46" y="776"/>
                </a:lnTo>
                <a:lnTo>
                  <a:pt x="48" y="762"/>
                </a:lnTo>
                <a:lnTo>
                  <a:pt x="54" y="747"/>
                </a:lnTo>
                <a:lnTo>
                  <a:pt x="59" y="733"/>
                </a:lnTo>
                <a:lnTo>
                  <a:pt x="65" y="720"/>
                </a:lnTo>
                <a:lnTo>
                  <a:pt x="72" y="706"/>
                </a:lnTo>
                <a:lnTo>
                  <a:pt x="81" y="694"/>
                </a:lnTo>
                <a:lnTo>
                  <a:pt x="89" y="681"/>
                </a:lnTo>
                <a:lnTo>
                  <a:pt x="99" y="670"/>
                </a:lnTo>
                <a:lnTo>
                  <a:pt x="108" y="659"/>
                </a:lnTo>
                <a:lnTo>
                  <a:pt x="118" y="649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0"/>
                </a:lnTo>
                <a:lnTo>
                  <a:pt x="139" y="637"/>
                </a:lnTo>
                <a:lnTo>
                  <a:pt x="129" y="644"/>
                </a:lnTo>
                <a:lnTo>
                  <a:pt x="119" y="653"/>
                </a:lnTo>
                <a:lnTo>
                  <a:pt x="110" y="662"/>
                </a:lnTo>
                <a:lnTo>
                  <a:pt x="102" y="672"/>
                </a:lnTo>
                <a:lnTo>
                  <a:pt x="93" y="683"/>
                </a:lnTo>
                <a:lnTo>
                  <a:pt x="84" y="696"/>
                </a:lnTo>
                <a:lnTo>
                  <a:pt x="75" y="710"/>
                </a:lnTo>
                <a:lnTo>
                  <a:pt x="67" y="724"/>
                </a:lnTo>
                <a:lnTo>
                  <a:pt x="61" y="742"/>
                </a:lnTo>
                <a:lnTo>
                  <a:pt x="57" y="752"/>
                </a:lnTo>
                <a:lnTo>
                  <a:pt x="54" y="762"/>
                </a:lnTo>
                <a:lnTo>
                  <a:pt x="51" y="772"/>
                </a:lnTo>
                <a:lnTo>
                  <a:pt x="50" y="784"/>
                </a:lnTo>
                <a:lnTo>
                  <a:pt x="46" y="807"/>
                </a:lnTo>
                <a:lnTo>
                  <a:pt x="41" y="827"/>
                </a:lnTo>
                <a:lnTo>
                  <a:pt x="35" y="843"/>
                </a:lnTo>
                <a:lnTo>
                  <a:pt x="27" y="855"/>
                </a:lnTo>
                <a:lnTo>
                  <a:pt x="14" y="870"/>
                </a:lnTo>
                <a:lnTo>
                  <a:pt x="8" y="880"/>
                </a:lnTo>
                <a:lnTo>
                  <a:pt x="7" y="887"/>
                </a:lnTo>
                <a:lnTo>
                  <a:pt x="6" y="896"/>
                </a:lnTo>
                <a:lnTo>
                  <a:pt x="13" y="882"/>
                </a:lnTo>
                <a:lnTo>
                  <a:pt x="21" y="872"/>
                </a:lnTo>
                <a:lnTo>
                  <a:pt x="26" y="864"/>
                </a:lnTo>
                <a:lnTo>
                  <a:pt x="32" y="856"/>
                </a:lnTo>
                <a:lnTo>
                  <a:pt x="36" y="851"/>
                </a:lnTo>
                <a:lnTo>
                  <a:pt x="41" y="845"/>
                </a:lnTo>
                <a:lnTo>
                  <a:pt x="45" y="838"/>
                </a:lnTo>
                <a:lnTo>
                  <a:pt x="48" y="827"/>
                </a:lnTo>
                <a:lnTo>
                  <a:pt x="55" y="792"/>
                </a:lnTo>
                <a:lnTo>
                  <a:pt x="62" y="754"/>
                </a:lnTo>
                <a:lnTo>
                  <a:pt x="66" y="744"/>
                </a:lnTo>
                <a:lnTo>
                  <a:pt x="70" y="734"/>
                </a:lnTo>
                <a:lnTo>
                  <a:pt x="74" y="724"/>
                </a:lnTo>
                <a:lnTo>
                  <a:pt x="80" y="713"/>
                </a:lnTo>
                <a:lnTo>
                  <a:pt x="86" y="701"/>
                </a:lnTo>
                <a:lnTo>
                  <a:pt x="94" y="690"/>
                </a:lnTo>
                <a:lnTo>
                  <a:pt x="103" y="678"/>
                </a:lnTo>
                <a:lnTo>
                  <a:pt x="114" y="666"/>
                </a:lnTo>
                <a:lnTo>
                  <a:pt x="117" y="666"/>
                </a:lnTo>
                <a:lnTo>
                  <a:pt x="119" y="666"/>
                </a:lnTo>
                <a:lnTo>
                  <a:pt x="108" y="678"/>
                </a:lnTo>
                <a:lnTo>
                  <a:pt x="98" y="691"/>
                </a:lnTo>
                <a:lnTo>
                  <a:pt x="89" y="705"/>
                </a:lnTo>
                <a:lnTo>
                  <a:pt x="81" y="720"/>
                </a:lnTo>
                <a:lnTo>
                  <a:pt x="75" y="737"/>
                </a:lnTo>
                <a:lnTo>
                  <a:pt x="69" y="755"/>
                </a:lnTo>
                <a:lnTo>
                  <a:pt x="64" y="777"/>
                </a:lnTo>
                <a:lnTo>
                  <a:pt x="59" y="801"/>
                </a:lnTo>
                <a:lnTo>
                  <a:pt x="57" y="810"/>
                </a:lnTo>
                <a:lnTo>
                  <a:pt x="56" y="820"/>
                </a:lnTo>
                <a:lnTo>
                  <a:pt x="54" y="830"/>
                </a:lnTo>
                <a:lnTo>
                  <a:pt x="50" y="838"/>
                </a:lnTo>
                <a:lnTo>
                  <a:pt x="42" y="849"/>
                </a:lnTo>
                <a:lnTo>
                  <a:pt x="35" y="859"/>
                </a:lnTo>
                <a:lnTo>
                  <a:pt x="27" y="869"/>
                </a:lnTo>
                <a:lnTo>
                  <a:pt x="22" y="879"/>
                </a:lnTo>
                <a:lnTo>
                  <a:pt x="23" y="879"/>
                </a:lnTo>
                <a:lnTo>
                  <a:pt x="24" y="878"/>
                </a:lnTo>
                <a:lnTo>
                  <a:pt x="32" y="872"/>
                </a:lnTo>
                <a:lnTo>
                  <a:pt x="40" y="861"/>
                </a:lnTo>
                <a:lnTo>
                  <a:pt x="47" y="850"/>
                </a:lnTo>
                <a:lnTo>
                  <a:pt x="54" y="840"/>
                </a:lnTo>
                <a:lnTo>
                  <a:pt x="60" y="826"/>
                </a:lnTo>
                <a:lnTo>
                  <a:pt x="64" y="812"/>
                </a:lnTo>
                <a:lnTo>
                  <a:pt x="67" y="796"/>
                </a:lnTo>
                <a:lnTo>
                  <a:pt x="70" y="781"/>
                </a:lnTo>
                <a:lnTo>
                  <a:pt x="72" y="764"/>
                </a:lnTo>
                <a:lnTo>
                  <a:pt x="76" y="748"/>
                </a:lnTo>
                <a:lnTo>
                  <a:pt x="83" y="733"/>
                </a:lnTo>
                <a:lnTo>
                  <a:pt x="90" y="718"/>
                </a:lnTo>
                <a:lnTo>
                  <a:pt x="102" y="700"/>
                </a:lnTo>
                <a:lnTo>
                  <a:pt x="112" y="683"/>
                </a:lnTo>
                <a:lnTo>
                  <a:pt x="123" y="671"/>
                </a:lnTo>
                <a:lnTo>
                  <a:pt x="133" y="658"/>
                </a:lnTo>
                <a:lnTo>
                  <a:pt x="144" y="648"/>
                </a:lnTo>
                <a:lnTo>
                  <a:pt x="156" y="639"/>
                </a:lnTo>
                <a:lnTo>
                  <a:pt x="168" y="632"/>
                </a:lnTo>
                <a:lnTo>
                  <a:pt x="182" y="625"/>
                </a:lnTo>
                <a:lnTo>
                  <a:pt x="185" y="625"/>
                </a:lnTo>
                <a:lnTo>
                  <a:pt x="187" y="625"/>
                </a:lnTo>
                <a:lnTo>
                  <a:pt x="170" y="636"/>
                </a:lnTo>
                <a:lnTo>
                  <a:pt x="155" y="644"/>
                </a:lnTo>
                <a:lnTo>
                  <a:pt x="143" y="654"/>
                </a:lnTo>
                <a:lnTo>
                  <a:pt x="134" y="663"/>
                </a:lnTo>
                <a:lnTo>
                  <a:pt x="118" y="682"/>
                </a:lnTo>
                <a:lnTo>
                  <a:pt x="103" y="704"/>
                </a:lnTo>
                <a:lnTo>
                  <a:pt x="98" y="711"/>
                </a:lnTo>
                <a:lnTo>
                  <a:pt x="93" y="720"/>
                </a:lnTo>
                <a:lnTo>
                  <a:pt x="88" y="730"/>
                </a:lnTo>
                <a:lnTo>
                  <a:pt x="84" y="744"/>
                </a:lnTo>
                <a:lnTo>
                  <a:pt x="79" y="758"/>
                </a:lnTo>
                <a:lnTo>
                  <a:pt x="76" y="773"/>
                </a:lnTo>
                <a:lnTo>
                  <a:pt x="72" y="790"/>
                </a:lnTo>
                <a:lnTo>
                  <a:pt x="70" y="806"/>
                </a:lnTo>
                <a:lnTo>
                  <a:pt x="66" y="824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9"/>
                </a:lnTo>
                <a:lnTo>
                  <a:pt x="32" y="877"/>
                </a:lnTo>
                <a:lnTo>
                  <a:pt x="26" y="888"/>
                </a:lnTo>
                <a:lnTo>
                  <a:pt x="22" y="901"/>
                </a:lnTo>
                <a:lnTo>
                  <a:pt x="23" y="901"/>
                </a:lnTo>
                <a:lnTo>
                  <a:pt x="26" y="899"/>
                </a:lnTo>
                <a:lnTo>
                  <a:pt x="31" y="888"/>
                </a:lnTo>
                <a:lnTo>
                  <a:pt x="35" y="879"/>
                </a:lnTo>
                <a:lnTo>
                  <a:pt x="40" y="873"/>
                </a:lnTo>
                <a:lnTo>
                  <a:pt x="43" y="869"/>
                </a:lnTo>
                <a:lnTo>
                  <a:pt x="51" y="864"/>
                </a:lnTo>
                <a:lnTo>
                  <a:pt x="59" y="858"/>
                </a:lnTo>
                <a:lnTo>
                  <a:pt x="62" y="850"/>
                </a:lnTo>
                <a:lnTo>
                  <a:pt x="67" y="840"/>
                </a:lnTo>
                <a:lnTo>
                  <a:pt x="72" y="829"/>
                </a:lnTo>
                <a:lnTo>
                  <a:pt x="75" y="816"/>
                </a:lnTo>
                <a:lnTo>
                  <a:pt x="79" y="790"/>
                </a:lnTo>
                <a:lnTo>
                  <a:pt x="84" y="767"/>
                </a:lnTo>
                <a:lnTo>
                  <a:pt x="91" y="745"/>
                </a:lnTo>
                <a:lnTo>
                  <a:pt x="100" y="726"/>
                </a:lnTo>
                <a:lnTo>
                  <a:pt x="112" y="706"/>
                </a:lnTo>
                <a:lnTo>
                  <a:pt x="126" y="685"/>
                </a:lnTo>
                <a:lnTo>
                  <a:pt x="133" y="676"/>
                </a:lnTo>
                <a:lnTo>
                  <a:pt x="141" y="666"/>
                </a:lnTo>
                <a:lnTo>
                  <a:pt x="150" y="657"/>
                </a:lnTo>
                <a:lnTo>
                  <a:pt x="158" y="649"/>
                </a:lnTo>
                <a:lnTo>
                  <a:pt x="166" y="643"/>
                </a:lnTo>
                <a:lnTo>
                  <a:pt x="174" y="638"/>
                </a:lnTo>
                <a:lnTo>
                  <a:pt x="182" y="634"/>
                </a:lnTo>
                <a:lnTo>
                  <a:pt x="192" y="630"/>
                </a:lnTo>
                <a:lnTo>
                  <a:pt x="194" y="630"/>
                </a:lnTo>
                <a:lnTo>
                  <a:pt x="196" y="630"/>
                </a:lnTo>
                <a:lnTo>
                  <a:pt x="184" y="638"/>
                </a:lnTo>
                <a:lnTo>
                  <a:pt x="174" y="644"/>
                </a:lnTo>
                <a:lnTo>
                  <a:pt x="163" y="651"/>
                </a:lnTo>
                <a:lnTo>
                  <a:pt x="153" y="658"/>
                </a:lnTo>
                <a:lnTo>
                  <a:pt x="137" y="67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6"/>
                </a:lnTo>
                <a:lnTo>
                  <a:pt x="100" y="737"/>
                </a:lnTo>
                <a:lnTo>
                  <a:pt x="93" y="755"/>
                </a:lnTo>
                <a:lnTo>
                  <a:pt x="88" y="776"/>
                </a:lnTo>
                <a:lnTo>
                  <a:pt x="83" y="796"/>
                </a:lnTo>
                <a:lnTo>
                  <a:pt x="80" y="817"/>
                </a:lnTo>
                <a:lnTo>
                  <a:pt x="81" y="816"/>
                </a:lnTo>
                <a:lnTo>
                  <a:pt x="84" y="816"/>
                </a:lnTo>
                <a:lnTo>
                  <a:pt x="89" y="792"/>
                </a:lnTo>
                <a:lnTo>
                  <a:pt x="95" y="769"/>
                </a:lnTo>
                <a:lnTo>
                  <a:pt x="102" y="749"/>
                </a:lnTo>
                <a:lnTo>
                  <a:pt x="109" y="730"/>
                </a:lnTo>
                <a:lnTo>
                  <a:pt x="118" y="714"/>
                </a:lnTo>
                <a:lnTo>
                  <a:pt x="128" y="697"/>
                </a:lnTo>
                <a:lnTo>
                  <a:pt x="138" y="685"/>
                </a:lnTo>
                <a:lnTo>
                  <a:pt x="150" y="672"/>
                </a:lnTo>
                <a:lnTo>
                  <a:pt x="162" y="659"/>
                </a:lnTo>
                <a:lnTo>
                  <a:pt x="176" y="649"/>
                </a:lnTo>
                <a:lnTo>
                  <a:pt x="191" y="642"/>
                </a:lnTo>
                <a:lnTo>
                  <a:pt x="205" y="637"/>
                </a:lnTo>
                <a:lnTo>
                  <a:pt x="211" y="637"/>
                </a:lnTo>
                <a:lnTo>
                  <a:pt x="216" y="637"/>
                </a:lnTo>
                <a:lnTo>
                  <a:pt x="206" y="641"/>
                </a:lnTo>
                <a:lnTo>
                  <a:pt x="196" y="644"/>
                </a:lnTo>
                <a:lnTo>
                  <a:pt x="186" y="648"/>
                </a:lnTo>
                <a:lnTo>
                  <a:pt x="176" y="654"/>
                </a:lnTo>
                <a:lnTo>
                  <a:pt x="167" y="661"/>
                </a:lnTo>
                <a:lnTo>
                  <a:pt x="157" y="670"/>
                </a:lnTo>
                <a:lnTo>
                  <a:pt x="150" y="678"/>
                </a:lnTo>
                <a:lnTo>
                  <a:pt x="141" y="690"/>
                </a:lnTo>
                <a:lnTo>
                  <a:pt x="143" y="689"/>
                </a:lnTo>
                <a:lnTo>
                  <a:pt x="144" y="689"/>
                </a:lnTo>
                <a:lnTo>
                  <a:pt x="155" y="680"/>
                </a:lnTo>
                <a:lnTo>
                  <a:pt x="163" y="671"/>
                </a:lnTo>
                <a:lnTo>
                  <a:pt x="174" y="665"/>
                </a:lnTo>
                <a:lnTo>
                  <a:pt x="182" y="658"/>
                </a:lnTo>
                <a:lnTo>
                  <a:pt x="192" y="653"/>
                </a:lnTo>
                <a:lnTo>
                  <a:pt x="201" y="649"/>
                </a:lnTo>
                <a:lnTo>
                  <a:pt x="210" y="647"/>
                </a:lnTo>
                <a:lnTo>
                  <a:pt x="220" y="644"/>
                </a:lnTo>
                <a:lnTo>
                  <a:pt x="221" y="644"/>
                </a:lnTo>
                <a:lnTo>
                  <a:pt x="224" y="644"/>
                </a:lnTo>
                <a:lnTo>
                  <a:pt x="211" y="649"/>
                </a:lnTo>
                <a:lnTo>
                  <a:pt x="200" y="654"/>
                </a:lnTo>
                <a:lnTo>
                  <a:pt x="190" y="659"/>
                </a:lnTo>
                <a:lnTo>
                  <a:pt x="181" y="666"/>
                </a:lnTo>
                <a:lnTo>
                  <a:pt x="182" y="667"/>
                </a:lnTo>
                <a:lnTo>
                  <a:pt x="182" y="670"/>
                </a:lnTo>
                <a:lnTo>
                  <a:pt x="190" y="666"/>
                </a:lnTo>
                <a:lnTo>
                  <a:pt x="199" y="662"/>
                </a:lnTo>
                <a:lnTo>
                  <a:pt x="208" y="658"/>
                </a:lnTo>
                <a:lnTo>
                  <a:pt x="218" y="656"/>
                </a:lnTo>
                <a:lnTo>
                  <a:pt x="239" y="651"/>
                </a:lnTo>
                <a:lnTo>
                  <a:pt x="263" y="648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1" y="821"/>
                </a:lnTo>
                <a:lnTo>
                  <a:pt x="22" y="819"/>
                </a:lnTo>
                <a:lnTo>
                  <a:pt x="23" y="817"/>
                </a:lnTo>
                <a:lnTo>
                  <a:pt x="24" y="817"/>
                </a:lnTo>
                <a:lnTo>
                  <a:pt x="26" y="817"/>
                </a:lnTo>
                <a:lnTo>
                  <a:pt x="27" y="821"/>
                </a:lnTo>
                <a:lnTo>
                  <a:pt x="27" y="826"/>
                </a:lnTo>
                <a:lnTo>
                  <a:pt x="19" y="838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4"/>
                </a:lnTo>
                <a:lnTo>
                  <a:pt x="259" y="657"/>
                </a:lnTo>
                <a:lnTo>
                  <a:pt x="258" y="659"/>
                </a:lnTo>
                <a:lnTo>
                  <a:pt x="247" y="659"/>
                </a:lnTo>
                <a:lnTo>
                  <a:pt x="234" y="659"/>
                </a:lnTo>
                <a:close/>
                <a:moveTo>
                  <a:pt x="113" y="1143"/>
                </a:moveTo>
                <a:lnTo>
                  <a:pt x="112" y="1149"/>
                </a:lnTo>
                <a:lnTo>
                  <a:pt x="108" y="1152"/>
                </a:lnTo>
                <a:lnTo>
                  <a:pt x="104" y="1153"/>
                </a:lnTo>
                <a:lnTo>
                  <a:pt x="102" y="1152"/>
                </a:lnTo>
                <a:lnTo>
                  <a:pt x="99" y="1151"/>
                </a:lnTo>
                <a:lnTo>
                  <a:pt x="96" y="1147"/>
                </a:lnTo>
                <a:lnTo>
                  <a:pt x="96" y="1142"/>
                </a:lnTo>
                <a:lnTo>
                  <a:pt x="99" y="1137"/>
                </a:lnTo>
                <a:lnTo>
                  <a:pt x="117" y="1108"/>
                </a:lnTo>
                <a:lnTo>
                  <a:pt x="132" y="1077"/>
                </a:lnTo>
                <a:lnTo>
                  <a:pt x="139" y="1061"/>
                </a:lnTo>
                <a:lnTo>
                  <a:pt x="144" y="1043"/>
                </a:lnTo>
                <a:lnTo>
                  <a:pt x="148" y="1026"/>
                </a:lnTo>
                <a:lnTo>
                  <a:pt x="151" y="1007"/>
                </a:lnTo>
                <a:lnTo>
                  <a:pt x="152" y="1000"/>
                </a:lnTo>
                <a:lnTo>
                  <a:pt x="153" y="995"/>
                </a:lnTo>
                <a:lnTo>
                  <a:pt x="156" y="990"/>
                </a:lnTo>
                <a:lnTo>
                  <a:pt x="160" y="985"/>
                </a:lnTo>
                <a:lnTo>
                  <a:pt x="168" y="978"/>
                </a:lnTo>
                <a:lnTo>
                  <a:pt x="179" y="971"/>
                </a:lnTo>
                <a:lnTo>
                  <a:pt x="190" y="965"/>
                </a:lnTo>
                <a:lnTo>
                  <a:pt x="199" y="956"/>
                </a:lnTo>
                <a:lnTo>
                  <a:pt x="205" y="947"/>
                </a:lnTo>
                <a:lnTo>
                  <a:pt x="211" y="937"/>
                </a:lnTo>
                <a:lnTo>
                  <a:pt x="215" y="927"/>
                </a:lnTo>
                <a:lnTo>
                  <a:pt x="219" y="916"/>
                </a:lnTo>
                <a:lnTo>
                  <a:pt x="220" y="903"/>
                </a:lnTo>
                <a:lnTo>
                  <a:pt x="220" y="892"/>
                </a:lnTo>
                <a:lnTo>
                  <a:pt x="219" y="865"/>
                </a:lnTo>
                <a:lnTo>
                  <a:pt x="220" y="840"/>
                </a:lnTo>
                <a:lnTo>
                  <a:pt x="221" y="819"/>
                </a:lnTo>
                <a:lnTo>
                  <a:pt x="224" y="797"/>
                </a:lnTo>
                <a:lnTo>
                  <a:pt x="227" y="778"/>
                </a:lnTo>
                <a:lnTo>
                  <a:pt x="232" y="760"/>
                </a:lnTo>
                <a:lnTo>
                  <a:pt x="237" y="744"/>
                </a:lnTo>
                <a:lnTo>
                  <a:pt x="242" y="729"/>
                </a:lnTo>
                <a:lnTo>
                  <a:pt x="249" y="716"/>
                </a:lnTo>
                <a:lnTo>
                  <a:pt x="257" y="704"/>
                </a:lnTo>
                <a:lnTo>
                  <a:pt x="264" y="694"/>
                </a:lnTo>
                <a:lnTo>
                  <a:pt x="273" y="683"/>
                </a:lnTo>
                <a:lnTo>
                  <a:pt x="283" y="676"/>
                </a:lnTo>
                <a:lnTo>
                  <a:pt x="293" y="668"/>
                </a:lnTo>
                <a:lnTo>
                  <a:pt x="305" y="662"/>
                </a:lnTo>
                <a:lnTo>
                  <a:pt x="316" y="657"/>
                </a:lnTo>
                <a:lnTo>
                  <a:pt x="315" y="661"/>
                </a:lnTo>
                <a:lnTo>
                  <a:pt x="314" y="663"/>
                </a:lnTo>
                <a:lnTo>
                  <a:pt x="304" y="670"/>
                </a:lnTo>
                <a:lnTo>
                  <a:pt x="295" y="677"/>
                </a:lnTo>
                <a:lnTo>
                  <a:pt x="286" y="686"/>
                </a:lnTo>
                <a:lnTo>
                  <a:pt x="278" y="695"/>
                </a:lnTo>
                <a:lnTo>
                  <a:pt x="271" y="704"/>
                </a:lnTo>
                <a:lnTo>
                  <a:pt x="264" y="714"/>
                </a:lnTo>
                <a:lnTo>
                  <a:pt x="258" y="725"/>
                </a:lnTo>
                <a:lnTo>
                  <a:pt x="253" y="737"/>
                </a:lnTo>
                <a:lnTo>
                  <a:pt x="249" y="749"/>
                </a:lnTo>
                <a:lnTo>
                  <a:pt x="245" y="762"/>
                </a:lnTo>
                <a:lnTo>
                  <a:pt x="242" y="776"/>
                </a:lnTo>
                <a:lnTo>
                  <a:pt x="239" y="790"/>
                </a:lnTo>
                <a:lnTo>
                  <a:pt x="235" y="820"/>
                </a:lnTo>
                <a:lnTo>
                  <a:pt x="234" y="853"/>
                </a:lnTo>
                <a:lnTo>
                  <a:pt x="234" y="868"/>
                </a:lnTo>
                <a:lnTo>
                  <a:pt x="233" y="883"/>
                </a:lnTo>
                <a:lnTo>
                  <a:pt x="233" y="898"/>
                </a:lnTo>
                <a:lnTo>
                  <a:pt x="234" y="915"/>
                </a:lnTo>
                <a:lnTo>
                  <a:pt x="235" y="912"/>
                </a:lnTo>
                <a:lnTo>
                  <a:pt x="237" y="909"/>
                </a:lnTo>
                <a:lnTo>
                  <a:pt x="238" y="872"/>
                </a:lnTo>
                <a:lnTo>
                  <a:pt x="239" y="838"/>
                </a:lnTo>
                <a:lnTo>
                  <a:pt x="240" y="807"/>
                </a:lnTo>
                <a:lnTo>
                  <a:pt x="244" y="782"/>
                </a:lnTo>
                <a:lnTo>
                  <a:pt x="251" y="758"/>
                </a:lnTo>
                <a:lnTo>
                  <a:pt x="258" y="739"/>
                </a:lnTo>
                <a:lnTo>
                  <a:pt x="266" y="724"/>
                </a:lnTo>
                <a:lnTo>
                  <a:pt x="273" y="713"/>
                </a:lnTo>
                <a:lnTo>
                  <a:pt x="280" y="704"/>
                </a:lnTo>
                <a:lnTo>
                  <a:pt x="285" y="696"/>
                </a:lnTo>
                <a:lnTo>
                  <a:pt x="292" y="691"/>
                </a:lnTo>
                <a:lnTo>
                  <a:pt x="300" y="686"/>
                </a:lnTo>
                <a:lnTo>
                  <a:pt x="300" y="687"/>
                </a:lnTo>
                <a:lnTo>
                  <a:pt x="300" y="690"/>
                </a:lnTo>
                <a:lnTo>
                  <a:pt x="292" y="699"/>
                </a:lnTo>
                <a:lnTo>
                  <a:pt x="285" y="707"/>
                </a:lnTo>
                <a:lnTo>
                  <a:pt x="277" y="716"/>
                </a:lnTo>
                <a:lnTo>
                  <a:pt x="271" y="726"/>
                </a:lnTo>
                <a:lnTo>
                  <a:pt x="264" y="738"/>
                </a:lnTo>
                <a:lnTo>
                  <a:pt x="259" y="749"/>
                </a:lnTo>
                <a:lnTo>
                  <a:pt x="256" y="760"/>
                </a:lnTo>
                <a:lnTo>
                  <a:pt x="252" y="773"/>
                </a:lnTo>
                <a:lnTo>
                  <a:pt x="249" y="790"/>
                </a:lnTo>
                <a:lnTo>
                  <a:pt x="247" y="805"/>
                </a:lnTo>
                <a:lnTo>
                  <a:pt x="245" y="822"/>
                </a:lnTo>
                <a:lnTo>
                  <a:pt x="244" y="839"/>
                </a:lnTo>
                <a:lnTo>
                  <a:pt x="244" y="874"/>
                </a:lnTo>
                <a:lnTo>
                  <a:pt x="245" y="909"/>
                </a:lnTo>
                <a:lnTo>
                  <a:pt x="244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5" y="921"/>
                </a:lnTo>
                <a:lnTo>
                  <a:pt x="248" y="915"/>
                </a:lnTo>
                <a:lnTo>
                  <a:pt x="249" y="907"/>
                </a:lnTo>
                <a:lnTo>
                  <a:pt x="249" y="899"/>
                </a:lnTo>
                <a:lnTo>
                  <a:pt x="248" y="877"/>
                </a:lnTo>
                <a:lnTo>
                  <a:pt x="248" y="855"/>
                </a:lnTo>
                <a:lnTo>
                  <a:pt x="248" y="834"/>
                </a:lnTo>
                <a:lnTo>
                  <a:pt x="251" y="812"/>
                </a:lnTo>
                <a:lnTo>
                  <a:pt x="253" y="792"/>
                </a:lnTo>
                <a:lnTo>
                  <a:pt x="258" y="773"/>
                </a:lnTo>
                <a:lnTo>
                  <a:pt x="263" y="755"/>
                </a:lnTo>
                <a:lnTo>
                  <a:pt x="271" y="738"/>
                </a:lnTo>
                <a:lnTo>
                  <a:pt x="276" y="728"/>
                </a:lnTo>
                <a:lnTo>
                  <a:pt x="281" y="720"/>
                </a:lnTo>
                <a:lnTo>
                  <a:pt x="287" y="711"/>
                </a:lnTo>
                <a:lnTo>
                  <a:pt x="293" y="705"/>
                </a:lnTo>
                <a:lnTo>
                  <a:pt x="301" y="697"/>
                </a:lnTo>
                <a:lnTo>
                  <a:pt x="310" y="691"/>
                </a:lnTo>
                <a:lnTo>
                  <a:pt x="321" y="683"/>
                </a:lnTo>
                <a:lnTo>
                  <a:pt x="335" y="676"/>
                </a:lnTo>
                <a:lnTo>
                  <a:pt x="335" y="677"/>
                </a:lnTo>
                <a:lnTo>
                  <a:pt x="334" y="680"/>
                </a:lnTo>
                <a:lnTo>
                  <a:pt x="321" y="689"/>
                </a:lnTo>
                <a:lnTo>
                  <a:pt x="309" y="700"/>
                </a:lnTo>
                <a:lnTo>
                  <a:pt x="297" y="711"/>
                </a:lnTo>
                <a:lnTo>
                  <a:pt x="286" y="726"/>
                </a:lnTo>
                <a:lnTo>
                  <a:pt x="282" y="735"/>
                </a:lnTo>
                <a:lnTo>
                  <a:pt x="277" y="744"/>
                </a:lnTo>
                <a:lnTo>
                  <a:pt x="273" y="754"/>
                </a:lnTo>
                <a:lnTo>
                  <a:pt x="269" y="767"/>
                </a:lnTo>
                <a:lnTo>
                  <a:pt x="267" y="779"/>
                </a:lnTo>
                <a:lnTo>
                  <a:pt x="263" y="793"/>
                </a:lnTo>
                <a:lnTo>
                  <a:pt x="262" y="808"/>
                </a:lnTo>
                <a:lnTo>
                  <a:pt x="261" y="825"/>
                </a:lnTo>
                <a:lnTo>
                  <a:pt x="261" y="824"/>
                </a:lnTo>
                <a:lnTo>
                  <a:pt x="262" y="824"/>
                </a:lnTo>
                <a:lnTo>
                  <a:pt x="266" y="797"/>
                </a:lnTo>
                <a:lnTo>
                  <a:pt x="271" y="773"/>
                </a:lnTo>
                <a:lnTo>
                  <a:pt x="273" y="762"/>
                </a:lnTo>
                <a:lnTo>
                  <a:pt x="277" y="752"/>
                </a:lnTo>
                <a:lnTo>
                  <a:pt x="282" y="742"/>
                </a:lnTo>
                <a:lnTo>
                  <a:pt x="286" y="731"/>
                </a:lnTo>
                <a:lnTo>
                  <a:pt x="292" y="723"/>
                </a:lnTo>
                <a:lnTo>
                  <a:pt x="297" y="715"/>
                </a:lnTo>
                <a:lnTo>
                  <a:pt x="304" y="707"/>
                </a:lnTo>
                <a:lnTo>
                  <a:pt x="310" y="700"/>
                </a:lnTo>
                <a:lnTo>
                  <a:pt x="317" y="694"/>
                </a:lnTo>
                <a:lnTo>
                  <a:pt x="325" y="689"/>
                </a:lnTo>
                <a:lnTo>
                  <a:pt x="333" y="683"/>
                </a:lnTo>
                <a:lnTo>
                  <a:pt x="341" y="680"/>
                </a:lnTo>
                <a:lnTo>
                  <a:pt x="355" y="676"/>
                </a:lnTo>
                <a:lnTo>
                  <a:pt x="369" y="675"/>
                </a:lnTo>
                <a:lnTo>
                  <a:pt x="384" y="673"/>
                </a:lnTo>
                <a:lnTo>
                  <a:pt x="401" y="675"/>
                </a:lnTo>
                <a:lnTo>
                  <a:pt x="398" y="676"/>
                </a:lnTo>
                <a:lnTo>
                  <a:pt x="397" y="677"/>
                </a:lnTo>
                <a:lnTo>
                  <a:pt x="384" y="677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9" y="689"/>
                </a:lnTo>
                <a:lnTo>
                  <a:pt x="329" y="695"/>
                </a:lnTo>
                <a:lnTo>
                  <a:pt x="319" y="702"/>
                </a:lnTo>
                <a:lnTo>
                  <a:pt x="309" y="713"/>
                </a:lnTo>
                <a:lnTo>
                  <a:pt x="311" y="713"/>
                </a:lnTo>
                <a:lnTo>
                  <a:pt x="312" y="714"/>
                </a:lnTo>
                <a:lnTo>
                  <a:pt x="323" y="705"/>
                </a:lnTo>
                <a:lnTo>
                  <a:pt x="331" y="697"/>
                </a:lnTo>
                <a:lnTo>
                  <a:pt x="341" y="691"/>
                </a:lnTo>
                <a:lnTo>
                  <a:pt x="352" y="686"/>
                </a:lnTo>
                <a:lnTo>
                  <a:pt x="363" y="682"/>
                </a:lnTo>
                <a:lnTo>
                  <a:pt x="374" y="681"/>
                </a:lnTo>
                <a:lnTo>
                  <a:pt x="387" y="681"/>
                </a:lnTo>
                <a:lnTo>
                  <a:pt x="400" y="683"/>
                </a:lnTo>
                <a:lnTo>
                  <a:pt x="398" y="686"/>
                </a:lnTo>
                <a:lnTo>
                  <a:pt x="397" y="689"/>
                </a:lnTo>
                <a:lnTo>
                  <a:pt x="387" y="687"/>
                </a:lnTo>
                <a:lnTo>
                  <a:pt x="379" y="687"/>
                </a:lnTo>
                <a:lnTo>
                  <a:pt x="371" y="689"/>
                </a:lnTo>
                <a:lnTo>
                  <a:pt x="363" y="691"/>
                </a:lnTo>
                <a:lnTo>
                  <a:pt x="354" y="695"/>
                </a:lnTo>
                <a:lnTo>
                  <a:pt x="347" y="699"/>
                </a:lnTo>
                <a:lnTo>
                  <a:pt x="339" y="702"/>
                </a:lnTo>
                <a:lnTo>
                  <a:pt x="333" y="709"/>
                </a:lnTo>
                <a:lnTo>
                  <a:pt x="333" y="710"/>
                </a:lnTo>
                <a:lnTo>
                  <a:pt x="333" y="711"/>
                </a:lnTo>
                <a:lnTo>
                  <a:pt x="340" y="705"/>
                </a:lnTo>
                <a:lnTo>
                  <a:pt x="348" y="701"/>
                </a:lnTo>
                <a:lnTo>
                  <a:pt x="357" y="697"/>
                </a:lnTo>
                <a:lnTo>
                  <a:pt x="364" y="695"/>
                </a:lnTo>
                <a:lnTo>
                  <a:pt x="372" y="692"/>
                </a:lnTo>
                <a:lnTo>
                  <a:pt x="378" y="692"/>
                </a:lnTo>
                <a:lnTo>
                  <a:pt x="386" y="692"/>
                </a:lnTo>
                <a:lnTo>
                  <a:pt x="393" y="692"/>
                </a:lnTo>
                <a:lnTo>
                  <a:pt x="397" y="694"/>
                </a:lnTo>
                <a:lnTo>
                  <a:pt x="400" y="697"/>
                </a:lnTo>
                <a:lnTo>
                  <a:pt x="401" y="701"/>
                </a:lnTo>
                <a:lnTo>
                  <a:pt x="400" y="706"/>
                </a:lnTo>
                <a:lnTo>
                  <a:pt x="398" y="724"/>
                </a:lnTo>
                <a:lnTo>
                  <a:pt x="396" y="742"/>
                </a:lnTo>
                <a:lnTo>
                  <a:pt x="394" y="767"/>
                </a:lnTo>
                <a:lnTo>
                  <a:pt x="393" y="792"/>
                </a:lnTo>
                <a:lnTo>
                  <a:pt x="389" y="816"/>
                </a:lnTo>
                <a:lnTo>
                  <a:pt x="384" y="839"/>
                </a:lnTo>
                <a:lnTo>
                  <a:pt x="383" y="840"/>
                </a:lnTo>
                <a:lnTo>
                  <a:pt x="382" y="841"/>
                </a:lnTo>
                <a:lnTo>
                  <a:pt x="382" y="832"/>
                </a:lnTo>
                <a:lnTo>
                  <a:pt x="383" y="812"/>
                </a:lnTo>
                <a:lnTo>
                  <a:pt x="384" y="792"/>
                </a:lnTo>
                <a:lnTo>
                  <a:pt x="384" y="783"/>
                </a:lnTo>
                <a:lnTo>
                  <a:pt x="383" y="795"/>
                </a:lnTo>
                <a:lnTo>
                  <a:pt x="378" y="820"/>
                </a:lnTo>
                <a:lnTo>
                  <a:pt x="373" y="845"/>
                </a:lnTo>
                <a:lnTo>
                  <a:pt x="372" y="856"/>
                </a:lnTo>
                <a:lnTo>
                  <a:pt x="369" y="860"/>
                </a:lnTo>
                <a:lnTo>
                  <a:pt x="368" y="861"/>
                </a:lnTo>
                <a:lnTo>
                  <a:pt x="365" y="860"/>
                </a:lnTo>
                <a:lnTo>
                  <a:pt x="365" y="855"/>
                </a:lnTo>
                <a:lnTo>
                  <a:pt x="368" y="843"/>
                </a:lnTo>
                <a:lnTo>
                  <a:pt x="372" y="829"/>
                </a:lnTo>
                <a:lnTo>
                  <a:pt x="374" y="812"/>
                </a:lnTo>
                <a:lnTo>
                  <a:pt x="377" y="796"/>
                </a:lnTo>
                <a:lnTo>
                  <a:pt x="376" y="797"/>
                </a:lnTo>
                <a:lnTo>
                  <a:pt x="373" y="798"/>
                </a:lnTo>
                <a:lnTo>
                  <a:pt x="372" y="801"/>
                </a:lnTo>
                <a:lnTo>
                  <a:pt x="371" y="803"/>
                </a:lnTo>
                <a:lnTo>
                  <a:pt x="368" y="826"/>
                </a:lnTo>
                <a:lnTo>
                  <a:pt x="364" y="845"/>
                </a:lnTo>
                <a:lnTo>
                  <a:pt x="359" y="860"/>
                </a:lnTo>
                <a:lnTo>
                  <a:pt x="354" y="869"/>
                </a:lnTo>
                <a:lnTo>
                  <a:pt x="358" y="855"/>
                </a:lnTo>
                <a:lnTo>
                  <a:pt x="360" y="840"/>
                </a:lnTo>
                <a:lnTo>
                  <a:pt x="362" y="825"/>
                </a:lnTo>
                <a:lnTo>
                  <a:pt x="363" y="810"/>
                </a:lnTo>
                <a:lnTo>
                  <a:pt x="360" y="811"/>
                </a:lnTo>
                <a:lnTo>
                  <a:pt x="359" y="814"/>
                </a:lnTo>
                <a:lnTo>
                  <a:pt x="357" y="821"/>
                </a:lnTo>
                <a:lnTo>
                  <a:pt x="354" y="841"/>
                </a:lnTo>
                <a:lnTo>
                  <a:pt x="350" y="860"/>
                </a:lnTo>
                <a:lnTo>
                  <a:pt x="349" y="869"/>
                </a:lnTo>
                <a:lnTo>
                  <a:pt x="350" y="870"/>
                </a:lnTo>
                <a:lnTo>
                  <a:pt x="352" y="872"/>
                </a:lnTo>
                <a:lnTo>
                  <a:pt x="352" y="873"/>
                </a:lnTo>
                <a:lnTo>
                  <a:pt x="350" y="874"/>
                </a:lnTo>
                <a:lnTo>
                  <a:pt x="349" y="875"/>
                </a:lnTo>
                <a:lnTo>
                  <a:pt x="348" y="874"/>
                </a:lnTo>
                <a:lnTo>
                  <a:pt x="345" y="874"/>
                </a:lnTo>
                <a:lnTo>
                  <a:pt x="344" y="872"/>
                </a:lnTo>
                <a:lnTo>
                  <a:pt x="347" y="856"/>
                </a:lnTo>
                <a:lnTo>
                  <a:pt x="348" y="840"/>
                </a:lnTo>
                <a:lnTo>
                  <a:pt x="347" y="840"/>
                </a:lnTo>
                <a:lnTo>
                  <a:pt x="345" y="840"/>
                </a:lnTo>
                <a:lnTo>
                  <a:pt x="343" y="848"/>
                </a:lnTo>
                <a:lnTo>
                  <a:pt x="338" y="865"/>
                </a:lnTo>
                <a:lnTo>
                  <a:pt x="334" y="882"/>
                </a:lnTo>
                <a:lnTo>
                  <a:pt x="331" y="889"/>
                </a:lnTo>
                <a:lnTo>
                  <a:pt x="334" y="873"/>
                </a:lnTo>
                <a:lnTo>
                  <a:pt x="336" y="855"/>
                </a:lnTo>
                <a:lnTo>
                  <a:pt x="330" y="873"/>
                </a:lnTo>
                <a:lnTo>
                  <a:pt x="325" y="889"/>
                </a:lnTo>
                <a:lnTo>
                  <a:pt x="323" y="889"/>
                </a:lnTo>
                <a:lnTo>
                  <a:pt x="320" y="889"/>
                </a:lnTo>
                <a:lnTo>
                  <a:pt x="323" y="875"/>
                </a:lnTo>
                <a:lnTo>
                  <a:pt x="326" y="860"/>
                </a:lnTo>
                <a:lnTo>
                  <a:pt x="323" y="869"/>
                </a:lnTo>
                <a:lnTo>
                  <a:pt x="316" y="887"/>
                </a:lnTo>
                <a:lnTo>
                  <a:pt x="310" y="904"/>
                </a:lnTo>
                <a:lnTo>
                  <a:pt x="306" y="913"/>
                </a:lnTo>
                <a:lnTo>
                  <a:pt x="304" y="913"/>
                </a:lnTo>
                <a:lnTo>
                  <a:pt x="301" y="912"/>
                </a:lnTo>
                <a:lnTo>
                  <a:pt x="302" y="909"/>
                </a:lnTo>
                <a:lnTo>
                  <a:pt x="305" y="903"/>
                </a:lnTo>
                <a:lnTo>
                  <a:pt x="311" y="885"/>
                </a:lnTo>
                <a:lnTo>
                  <a:pt x="316" y="868"/>
                </a:lnTo>
                <a:lnTo>
                  <a:pt x="315" y="868"/>
                </a:lnTo>
                <a:lnTo>
                  <a:pt x="312" y="868"/>
                </a:lnTo>
                <a:lnTo>
                  <a:pt x="307" y="887"/>
                </a:lnTo>
                <a:lnTo>
                  <a:pt x="302" y="902"/>
                </a:lnTo>
                <a:lnTo>
                  <a:pt x="300" y="907"/>
                </a:lnTo>
                <a:lnTo>
                  <a:pt x="296" y="912"/>
                </a:lnTo>
                <a:lnTo>
                  <a:pt x="293" y="916"/>
                </a:lnTo>
                <a:lnTo>
                  <a:pt x="290" y="920"/>
                </a:lnTo>
                <a:lnTo>
                  <a:pt x="288" y="920"/>
                </a:lnTo>
                <a:lnTo>
                  <a:pt x="286" y="920"/>
                </a:lnTo>
                <a:lnTo>
                  <a:pt x="295" y="904"/>
                </a:lnTo>
                <a:lnTo>
                  <a:pt x="300" y="892"/>
                </a:lnTo>
                <a:lnTo>
                  <a:pt x="302" y="882"/>
                </a:lnTo>
                <a:lnTo>
                  <a:pt x="302" y="873"/>
                </a:lnTo>
                <a:lnTo>
                  <a:pt x="297" y="888"/>
                </a:lnTo>
                <a:lnTo>
                  <a:pt x="291" y="902"/>
                </a:lnTo>
                <a:lnTo>
                  <a:pt x="285" y="915"/>
                </a:lnTo>
                <a:lnTo>
                  <a:pt x="276" y="925"/>
                </a:lnTo>
                <a:lnTo>
                  <a:pt x="275" y="922"/>
                </a:lnTo>
                <a:lnTo>
                  <a:pt x="276" y="918"/>
                </a:lnTo>
                <a:lnTo>
                  <a:pt x="280" y="912"/>
                </a:lnTo>
                <a:lnTo>
                  <a:pt x="283" y="903"/>
                </a:lnTo>
                <a:lnTo>
                  <a:pt x="287" y="893"/>
                </a:lnTo>
                <a:lnTo>
                  <a:pt x="291" y="884"/>
                </a:lnTo>
                <a:lnTo>
                  <a:pt x="288" y="883"/>
                </a:lnTo>
                <a:lnTo>
                  <a:pt x="287" y="882"/>
                </a:lnTo>
                <a:lnTo>
                  <a:pt x="286" y="884"/>
                </a:lnTo>
                <a:lnTo>
                  <a:pt x="283" y="888"/>
                </a:lnTo>
                <a:lnTo>
                  <a:pt x="281" y="898"/>
                </a:lnTo>
                <a:lnTo>
                  <a:pt x="277" y="908"/>
                </a:lnTo>
                <a:lnTo>
                  <a:pt x="272" y="917"/>
                </a:lnTo>
                <a:lnTo>
                  <a:pt x="267" y="925"/>
                </a:lnTo>
                <a:lnTo>
                  <a:pt x="271" y="909"/>
                </a:lnTo>
                <a:lnTo>
                  <a:pt x="275" y="893"/>
                </a:lnTo>
                <a:lnTo>
                  <a:pt x="275" y="892"/>
                </a:lnTo>
                <a:lnTo>
                  <a:pt x="273" y="889"/>
                </a:lnTo>
                <a:lnTo>
                  <a:pt x="269" y="903"/>
                </a:lnTo>
                <a:lnTo>
                  <a:pt x="263" y="915"/>
                </a:lnTo>
                <a:lnTo>
                  <a:pt x="257" y="926"/>
                </a:lnTo>
                <a:lnTo>
                  <a:pt x="249" y="933"/>
                </a:lnTo>
                <a:lnTo>
                  <a:pt x="252" y="935"/>
                </a:lnTo>
                <a:lnTo>
                  <a:pt x="254" y="936"/>
                </a:lnTo>
                <a:lnTo>
                  <a:pt x="261" y="932"/>
                </a:lnTo>
                <a:lnTo>
                  <a:pt x="268" y="930"/>
                </a:lnTo>
                <a:lnTo>
                  <a:pt x="276" y="928"/>
                </a:lnTo>
                <a:lnTo>
                  <a:pt x="285" y="927"/>
                </a:lnTo>
                <a:lnTo>
                  <a:pt x="302" y="923"/>
                </a:lnTo>
                <a:lnTo>
                  <a:pt x="320" y="918"/>
                </a:lnTo>
                <a:lnTo>
                  <a:pt x="324" y="916"/>
                </a:lnTo>
                <a:lnTo>
                  <a:pt x="328" y="916"/>
                </a:lnTo>
                <a:lnTo>
                  <a:pt x="330" y="916"/>
                </a:lnTo>
                <a:lnTo>
                  <a:pt x="334" y="917"/>
                </a:lnTo>
                <a:lnTo>
                  <a:pt x="331" y="922"/>
                </a:lnTo>
                <a:lnTo>
                  <a:pt x="329" y="928"/>
                </a:lnTo>
                <a:lnTo>
                  <a:pt x="326" y="925"/>
                </a:lnTo>
                <a:lnTo>
                  <a:pt x="325" y="922"/>
                </a:lnTo>
                <a:lnTo>
                  <a:pt x="323" y="928"/>
                </a:lnTo>
                <a:lnTo>
                  <a:pt x="320" y="935"/>
                </a:lnTo>
                <a:lnTo>
                  <a:pt x="316" y="940"/>
                </a:lnTo>
                <a:lnTo>
                  <a:pt x="312" y="944"/>
                </a:lnTo>
                <a:lnTo>
                  <a:pt x="312" y="937"/>
                </a:lnTo>
                <a:lnTo>
                  <a:pt x="311" y="930"/>
                </a:lnTo>
                <a:lnTo>
                  <a:pt x="304" y="945"/>
                </a:lnTo>
                <a:lnTo>
                  <a:pt x="299" y="955"/>
                </a:lnTo>
                <a:lnTo>
                  <a:pt x="296" y="957"/>
                </a:lnTo>
                <a:lnTo>
                  <a:pt x="295" y="957"/>
                </a:lnTo>
                <a:lnTo>
                  <a:pt x="293" y="956"/>
                </a:lnTo>
                <a:lnTo>
                  <a:pt x="293" y="954"/>
                </a:lnTo>
                <a:lnTo>
                  <a:pt x="293" y="947"/>
                </a:lnTo>
                <a:lnTo>
                  <a:pt x="295" y="940"/>
                </a:lnTo>
                <a:lnTo>
                  <a:pt x="290" y="946"/>
                </a:lnTo>
                <a:lnTo>
                  <a:pt x="286" y="952"/>
                </a:lnTo>
                <a:lnTo>
                  <a:pt x="282" y="960"/>
                </a:lnTo>
                <a:lnTo>
                  <a:pt x="280" y="968"/>
                </a:lnTo>
                <a:lnTo>
                  <a:pt x="278" y="966"/>
                </a:lnTo>
                <a:lnTo>
                  <a:pt x="277" y="962"/>
                </a:lnTo>
                <a:lnTo>
                  <a:pt x="276" y="956"/>
                </a:lnTo>
                <a:lnTo>
                  <a:pt x="277" y="949"/>
                </a:lnTo>
                <a:lnTo>
                  <a:pt x="273" y="960"/>
                </a:lnTo>
                <a:lnTo>
                  <a:pt x="271" y="973"/>
                </a:lnTo>
                <a:lnTo>
                  <a:pt x="268" y="973"/>
                </a:lnTo>
                <a:lnTo>
                  <a:pt x="267" y="971"/>
                </a:lnTo>
                <a:lnTo>
                  <a:pt x="266" y="970"/>
                </a:lnTo>
                <a:lnTo>
                  <a:pt x="266" y="969"/>
                </a:lnTo>
                <a:lnTo>
                  <a:pt x="264" y="962"/>
                </a:lnTo>
                <a:lnTo>
                  <a:pt x="267" y="954"/>
                </a:lnTo>
                <a:lnTo>
                  <a:pt x="259" y="969"/>
                </a:lnTo>
                <a:lnTo>
                  <a:pt x="256" y="976"/>
                </a:lnTo>
                <a:lnTo>
                  <a:pt x="253" y="973"/>
                </a:lnTo>
                <a:lnTo>
                  <a:pt x="253" y="969"/>
                </a:lnTo>
                <a:lnTo>
                  <a:pt x="253" y="964"/>
                </a:lnTo>
                <a:lnTo>
                  <a:pt x="254" y="957"/>
                </a:lnTo>
                <a:lnTo>
                  <a:pt x="251" y="964"/>
                </a:lnTo>
                <a:lnTo>
                  <a:pt x="247" y="970"/>
                </a:lnTo>
                <a:lnTo>
                  <a:pt x="247" y="975"/>
                </a:lnTo>
                <a:lnTo>
                  <a:pt x="245" y="979"/>
                </a:lnTo>
                <a:lnTo>
                  <a:pt x="243" y="981"/>
                </a:lnTo>
                <a:lnTo>
                  <a:pt x="240" y="981"/>
                </a:lnTo>
                <a:lnTo>
                  <a:pt x="242" y="973"/>
                </a:lnTo>
                <a:lnTo>
                  <a:pt x="242" y="968"/>
                </a:lnTo>
                <a:lnTo>
                  <a:pt x="242" y="966"/>
                </a:lnTo>
                <a:lnTo>
                  <a:pt x="242" y="965"/>
                </a:lnTo>
                <a:lnTo>
                  <a:pt x="240" y="965"/>
                </a:lnTo>
                <a:lnTo>
                  <a:pt x="240" y="966"/>
                </a:lnTo>
                <a:lnTo>
                  <a:pt x="237" y="976"/>
                </a:lnTo>
                <a:lnTo>
                  <a:pt x="233" y="986"/>
                </a:lnTo>
                <a:lnTo>
                  <a:pt x="230" y="988"/>
                </a:lnTo>
                <a:lnTo>
                  <a:pt x="229" y="986"/>
                </a:lnTo>
                <a:lnTo>
                  <a:pt x="229" y="986"/>
                </a:lnTo>
                <a:lnTo>
                  <a:pt x="228" y="985"/>
                </a:lnTo>
                <a:lnTo>
                  <a:pt x="228" y="980"/>
                </a:lnTo>
                <a:lnTo>
                  <a:pt x="228" y="973"/>
                </a:lnTo>
                <a:lnTo>
                  <a:pt x="221" y="984"/>
                </a:lnTo>
                <a:lnTo>
                  <a:pt x="216" y="997"/>
                </a:lnTo>
                <a:lnTo>
                  <a:pt x="215" y="994"/>
                </a:lnTo>
                <a:lnTo>
                  <a:pt x="214" y="990"/>
                </a:lnTo>
                <a:lnTo>
                  <a:pt x="213" y="985"/>
                </a:lnTo>
                <a:lnTo>
                  <a:pt x="213" y="980"/>
                </a:lnTo>
                <a:lnTo>
                  <a:pt x="210" y="988"/>
                </a:lnTo>
                <a:lnTo>
                  <a:pt x="208" y="993"/>
                </a:lnTo>
                <a:lnTo>
                  <a:pt x="205" y="997"/>
                </a:lnTo>
                <a:lnTo>
                  <a:pt x="203" y="998"/>
                </a:lnTo>
                <a:lnTo>
                  <a:pt x="201" y="988"/>
                </a:lnTo>
                <a:lnTo>
                  <a:pt x="201" y="976"/>
                </a:lnTo>
                <a:lnTo>
                  <a:pt x="197" y="990"/>
                </a:lnTo>
                <a:lnTo>
                  <a:pt x="192" y="1000"/>
                </a:lnTo>
                <a:lnTo>
                  <a:pt x="190" y="993"/>
                </a:lnTo>
                <a:lnTo>
                  <a:pt x="187" y="985"/>
                </a:lnTo>
                <a:lnTo>
                  <a:pt x="186" y="993"/>
                </a:lnTo>
                <a:lnTo>
                  <a:pt x="184" y="1000"/>
                </a:lnTo>
                <a:lnTo>
                  <a:pt x="181" y="1000"/>
                </a:lnTo>
                <a:lnTo>
                  <a:pt x="179" y="999"/>
                </a:lnTo>
                <a:lnTo>
                  <a:pt x="176" y="995"/>
                </a:lnTo>
                <a:lnTo>
                  <a:pt x="174" y="989"/>
                </a:lnTo>
                <a:lnTo>
                  <a:pt x="172" y="1003"/>
                </a:lnTo>
                <a:lnTo>
                  <a:pt x="170" y="1016"/>
                </a:lnTo>
                <a:lnTo>
                  <a:pt x="168" y="1022"/>
                </a:lnTo>
                <a:lnTo>
                  <a:pt x="166" y="1027"/>
                </a:lnTo>
                <a:lnTo>
                  <a:pt x="162" y="1031"/>
                </a:lnTo>
                <a:lnTo>
                  <a:pt x="158" y="1034"/>
                </a:lnTo>
                <a:lnTo>
                  <a:pt x="157" y="1040"/>
                </a:lnTo>
                <a:lnTo>
                  <a:pt x="155" y="1047"/>
                </a:lnTo>
                <a:lnTo>
                  <a:pt x="151" y="1057"/>
                </a:lnTo>
                <a:lnTo>
                  <a:pt x="146" y="1069"/>
                </a:lnTo>
                <a:lnTo>
                  <a:pt x="156" y="1053"/>
                </a:lnTo>
                <a:lnTo>
                  <a:pt x="166" y="1038"/>
                </a:lnTo>
                <a:lnTo>
                  <a:pt x="170" y="1038"/>
                </a:lnTo>
                <a:lnTo>
                  <a:pt x="171" y="1040"/>
                </a:lnTo>
                <a:lnTo>
                  <a:pt x="171" y="1043"/>
                </a:lnTo>
                <a:lnTo>
                  <a:pt x="171" y="1048"/>
                </a:lnTo>
                <a:lnTo>
                  <a:pt x="160" y="1066"/>
                </a:lnTo>
                <a:lnTo>
                  <a:pt x="150" y="1084"/>
                </a:lnTo>
                <a:lnTo>
                  <a:pt x="147" y="1086"/>
                </a:lnTo>
                <a:lnTo>
                  <a:pt x="144" y="1086"/>
                </a:lnTo>
                <a:lnTo>
                  <a:pt x="142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6"/>
                </a:lnTo>
                <a:lnTo>
                  <a:pt x="124" y="1117"/>
                </a:lnTo>
                <a:lnTo>
                  <a:pt x="119" y="1125"/>
                </a:lnTo>
                <a:lnTo>
                  <a:pt x="124" y="1119"/>
                </a:lnTo>
                <a:lnTo>
                  <a:pt x="131" y="1111"/>
                </a:lnTo>
                <a:lnTo>
                  <a:pt x="136" y="1101"/>
                </a:lnTo>
                <a:lnTo>
                  <a:pt x="141" y="1090"/>
                </a:lnTo>
                <a:lnTo>
                  <a:pt x="141" y="1089"/>
                </a:lnTo>
                <a:lnTo>
                  <a:pt x="142" y="1089"/>
                </a:lnTo>
                <a:lnTo>
                  <a:pt x="143" y="1089"/>
                </a:lnTo>
                <a:lnTo>
                  <a:pt x="144" y="1090"/>
                </a:lnTo>
                <a:lnTo>
                  <a:pt x="146" y="1095"/>
                </a:lnTo>
                <a:lnTo>
                  <a:pt x="146" y="1101"/>
                </a:lnTo>
                <a:lnTo>
                  <a:pt x="143" y="1104"/>
                </a:lnTo>
                <a:lnTo>
                  <a:pt x="141" y="1106"/>
                </a:lnTo>
                <a:lnTo>
                  <a:pt x="141" y="1110"/>
                </a:lnTo>
                <a:lnTo>
                  <a:pt x="141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7"/>
                </a:lnTo>
                <a:lnTo>
                  <a:pt x="129" y="1128"/>
                </a:lnTo>
                <a:lnTo>
                  <a:pt x="131" y="1133"/>
                </a:lnTo>
                <a:lnTo>
                  <a:pt x="131" y="1137"/>
                </a:lnTo>
                <a:lnTo>
                  <a:pt x="131" y="1141"/>
                </a:lnTo>
                <a:lnTo>
                  <a:pt x="129" y="1143"/>
                </a:lnTo>
                <a:lnTo>
                  <a:pt x="126" y="1146"/>
                </a:lnTo>
                <a:lnTo>
                  <a:pt x="123" y="1146"/>
                </a:lnTo>
                <a:lnTo>
                  <a:pt x="118" y="1146"/>
                </a:lnTo>
                <a:lnTo>
                  <a:pt x="113" y="1143"/>
                </a:lnTo>
                <a:close/>
                <a:moveTo>
                  <a:pt x="906" y="623"/>
                </a:moveTo>
                <a:lnTo>
                  <a:pt x="907" y="604"/>
                </a:lnTo>
                <a:lnTo>
                  <a:pt x="908" y="586"/>
                </a:lnTo>
                <a:lnTo>
                  <a:pt x="910" y="570"/>
                </a:lnTo>
                <a:lnTo>
                  <a:pt x="910" y="555"/>
                </a:lnTo>
                <a:lnTo>
                  <a:pt x="911" y="550"/>
                </a:lnTo>
                <a:lnTo>
                  <a:pt x="912" y="548"/>
                </a:lnTo>
                <a:lnTo>
                  <a:pt x="915" y="550"/>
                </a:lnTo>
                <a:lnTo>
                  <a:pt x="916" y="556"/>
                </a:lnTo>
                <a:lnTo>
                  <a:pt x="916" y="572"/>
                </a:lnTo>
                <a:lnTo>
                  <a:pt x="915" y="588"/>
                </a:lnTo>
                <a:lnTo>
                  <a:pt x="914" y="604"/>
                </a:lnTo>
                <a:lnTo>
                  <a:pt x="912" y="622"/>
                </a:lnTo>
                <a:lnTo>
                  <a:pt x="911" y="624"/>
                </a:lnTo>
                <a:lnTo>
                  <a:pt x="908" y="627"/>
                </a:lnTo>
                <a:lnTo>
                  <a:pt x="907" y="627"/>
                </a:lnTo>
                <a:lnTo>
                  <a:pt x="907" y="627"/>
                </a:lnTo>
                <a:lnTo>
                  <a:pt x="906" y="625"/>
                </a:lnTo>
                <a:lnTo>
                  <a:pt x="906" y="623"/>
                </a:lnTo>
                <a:close/>
                <a:moveTo>
                  <a:pt x="944" y="730"/>
                </a:moveTo>
                <a:lnTo>
                  <a:pt x="945" y="731"/>
                </a:lnTo>
                <a:lnTo>
                  <a:pt x="945" y="733"/>
                </a:lnTo>
                <a:lnTo>
                  <a:pt x="945" y="735"/>
                </a:lnTo>
                <a:lnTo>
                  <a:pt x="944" y="735"/>
                </a:lnTo>
                <a:lnTo>
                  <a:pt x="941" y="735"/>
                </a:lnTo>
                <a:lnTo>
                  <a:pt x="941" y="733"/>
                </a:lnTo>
                <a:lnTo>
                  <a:pt x="941" y="731"/>
                </a:lnTo>
                <a:lnTo>
                  <a:pt x="944" y="730"/>
                </a:lnTo>
                <a:close/>
                <a:moveTo>
                  <a:pt x="879" y="636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90" y="641"/>
                </a:lnTo>
                <a:lnTo>
                  <a:pt x="895" y="647"/>
                </a:lnTo>
                <a:lnTo>
                  <a:pt x="895" y="648"/>
                </a:lnTo>
                <a:lnTo>
                  <a:pt x="895" y="649"/>
                </a:lnTo>
                <a:lnTo>
                  <a:pt x="893" y="649"/>
                </a:lnTo>
                <a:lnTo>
                  <a:pt x="892" y="651"/>
                </a:lnTo>
                <a:lnTo>
                  <a:pt x="891" y="652"/>
                </a:lnTo>
                <a:lnTo>
                  <a:pt x="890" y="651"/>
                </a:lnTo>
                <a:lnTo>
                  <a:pt x="884" y="644"/>
                </a:lnTo>
                <a:lnTo>
                  <a:pt x="879" y="638"/>
                </a:lnTo>
                <a:lnTo>
                  <a:pt x="878" y="637"/>
                </a:lnTo>
                <a:lnTo>
                  <a:pt x="879" y="636"/>
                </a:lnTo>
                <a:close/>
                <a:moveTo>
                  <a:pt x="972" y="704"/>
                </a:moveTo>
                <a:lnTo>
                  <a:pt x="974" y="692"/>
                </a:lnTo>
                <a:lnTo>
                  <a:pt x="977" y="680"/>
                </a:lnTo>
                <a:lnTo>
                  <a:pt x="974" y="683"/>
                </a:lnTo>
                <a:lnTo>
                  <a:pt x="972" y="689"/>
                </a:lnTo>
                <a:lnTo>
                  <a:pt x="969" y="687"/>
                </a:lnTo>
                <a:lnTo>
                  <a:pt x="968" y="685"/>
                </a:lnTo>
                <a:lnTo>
                  <a:pt x="967" y="682"/>
                </a:lnTo>
                <a:lnTo>
                  <a:pt x="967" y="677"/>
                </a:lnTo>
                <a:lnTo>
                  <a:pt x="967" y="671"/>
                </a:lnTo>
                <a:lnTo>
                  <a:pt x="967" y="667"/>
                </a:lnTo>
                <a:lnTo>
                  <a:pt x="969" y="666"/>
                </a:lnTo>
                <a:lnTo>
                  <a:pt x="972" y="666"/>
                </a:lnTo>
                <a:lnTo>
                  <a:pt x="973" y="671"/>
                </a:lnTo>
                <a:lnTo>
                  <a:pt x="975" y="675"/>
                </a:lnTo>
                <a:lnTo>
                  <a:pt x="977" y="672"/>
                </a:lnTo>
                <a:lnTo>
                  <a:pt x="978" y="668"/>
                </a:lnTo>
                <a:lnTo>
                  <a:pt x="980" y="668"/>
                </a:lnTo>
                <a:lnTo>
                  <a:pt x="982" y="668"/>
                </a:lnTo>
                <a:lnTo>
                  <a:pt x="982" y="672"/>
                </a:lnTo>
                <a:lnTo>
                  <a:pt x="980" y="677"/>
                </a:lnTo>
                <a:lnTo>
                  <a:pt x="980" y="691"/>
                </a:lnTo>
                <a:lnTo>
                  <a:pt x="979" y="704"/>
                </a:lnTo>
                <a:lnTo>
                  <a:pt x="978" y="707"/>
                </a:lnTo>
                <a:lnTo>
                  <a:pt x="975" y="710"/>
                </a:lnTo>
                <a:lnTo>
                  <a:pt x="974" y="710"/>
                </a:lnTo>
                <a:lnTo>
                  <a:pt x="972" y="704"/>
                </a:lnTo>
                <a:close/>
                <a:moveTo>
                  <a:pt x="1040" y="625"/>
                </a:moveTo>
                <a:lnTo>
                  <a:pt x="1039" y="622"/>
                </a:lnTo>
                <a:lnTo>
                  <a:pt x="1037" y="617"/>
                </a:lnTo>
                <a:lnTo>
                  <a:pt x="1039" y="613"/>
                </a:lnTo>
                <a:lnTo>
                  <a:pt x="1040" y="609"/>
                </a:lnTo>
                <a:lnTo>
                  <a:pt x="1044" y="606"/>
                </a:lnTo>
                <a:lnTo>
                  <a:pt x="1047" y="605"/>
                </a:lnTo>
                <a:lnTo>
                  <a:pt x="1051" y="605"/>
                </a:lnTo>
                <a:lnTo>
                  <a:pt x="1055" y="608"/>
                </a:lnTo>
                <a:lnTo>
                  <a:pt x="1059" y="610"/>
                </a:lnTo>
                <a:lnTo>
                  <a:pt x="1060" y="614"/>
                </a:lnTo>
                <a:lnTo>
                  <a:pt x="1056" y="615"/>
                </a:lnTo>
                <a:lnTo>
                  <a:pt x="1052" y="617"/>
                </a:lnTo>
                <a:lnTo>
                  <a:pt x="1056" y="618"/>
                </a:lnTo>
                <a:lnTo>
                  <a:pt x="1061" y="619"/>
                </a:lnTo>
                <a:lnTo>
                  <a:pt x="1063" y="620"/>
                </a:lnTo>
                <a:lnTo>
                  <a:pt x="1064" y="623"/>
                </a:lnTo>
                <a:lnTo>
                  <a:pt x="1064" y="624"/>
                </a:lnTo>
                <a:lnTo>
                  <a:pt x="1064" y="625"/>
                </a:lnTo>
                <a:lnTo>
                  <a:pt x="1063" y="627"/>
                </a:lnTo>
                <a:lnTo>
                  <a:pt x="1061" y="627"/>
                </a:lnTo>
                <a:lnTo>
                  <a:pt x="1060" y="627"/>
                </a:lnTo>
                <a:lnTo>
                  <a:pt x="1057" y="624"/>
                </a:lnTo>
                <a:lnTo>
                  <a:pt x="1055" y="622"/>
                </a:lnTo>
                <a:lnTo>
                  <a:pt x="1051" y="622"/>
                </a:lnTo>
                <a:lnTo>
                  <a:pt x="1049" y="622"/>
                </a:lnTo>
                <a:lnTo>
                  <a:pt x="1045" y="623"/>
                </a:lnTo>
                <a:lnTo>
                  <a:pt x="1045" y="627"/>
                </a:lnTo>
                <a:lnTo>
                  <a:pt x="1044" y="628"/>
                </a:lnTo>
                <a:lnTo>
                  <a:pt x="1042" y="628"/>
                </a:lnTo>
                <a:lnTo>
                  <a:pt x="1040" y="625"/>
                </a:lnTo>
                <a:close/>
                <a:moveTo>
                  <a:pt x="948" y="670"/>
                </a:moveTo>
                <a:lnTo>
                  <a:pt x="950" y="671"/>
                </a:lnTo>
                <a:lnTo>
                  <a:pt x="953" y="676"/>
                </a:lnTo>
                <a:lnTo>
                  <a:pt x="954" y="680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9" y="680"/>
                </a:lnTo>
                <a:lnTo>
                  <a:pt x="948" y="678"/>
                </a:lnTo>
                <a:lnTo>
                  <a:pt x="946" y="673"/>
                </a:lnTo>
                <a:lnTo>
                  <a:pt x="948" y="670"/>
                </a:lnTo>
                <a:close/>
                <a:moveTo>
                  <a:pt x="888" y="665"/>
                </a:moveTo>
                <a:lnTo>
                  <a:pt x="891" y="666"/>
                </a:lnTo>
                <a:lnTo>
                  <a:pt x="893" y="670"/>
                </a:lnTo>
                <a:lnTo>
                  <a:pt x="896" y="675"/>
                </a:lnTo>
                <a:lnTo>
                  <a:pt x="895" y="677"/>
                </a:lnTo>
                <a:lnTo>
                  <a:pt x="892" y="676"/>
                </a:lnTo>
                <a:lnTo>
                  <a:pt x="888" y="672"/>
                </a:lnTo>
                <a:lnTo>
                  <a:pt x="887" y="667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5" y="641"/>
                </a:lnTo>
                <a:lnTo>
                  <a:pt x="917" y="646"/>
                </a:lnTo>
                <a:lnTo>
                  <a:pt x="917" y="651"/>
                </a:lnTo>
                <a:lnTo>
                  <a:pt x="916" y="656"/>
                </a:lnTo>
                <a:lnTo>
                  <a:pt x="915" y="658"/>
                </a:lnTo>
                <a:lnTo>
                  <a:pt x="911" y="661"/>
                </a:lnTo>
                <a:lnTo>
                  <a:pt x="907" y="659"/>
                </a:lnTo>
                <a:lnTo>
                  <a:pt x="903" y="658"/>
                </a:lnTo>
                <a:lnTo>
                  <a:pt x="901" y="654"/>
                </a:lnTo>
                <a:lnTo>
                  <a:pt x="898" y="649"/>
                </a:lnTo>
                <a:lnTo>
                  <a:pt x="898" y="643"/>
                </a:lnTo>
                <a:lnTo>
                  <a:pt x="900" y="639"/>
                </a:lnTo>
                <a:lnTo>
                  <a:pt x="902" y="636"/>
                </a:lnTo>
                <a:lnTo>
                  <a:pt x="905" y="633"/>
                </a:lnTo>
                <a:close/>
                <a:moveTo>
                  <a:pt x="914" y="676"/>
                </a:moveTo>
                <a:lnTo>
                  <a:pt x="912" y="668"/>
                </a:lnTo>
                <a:lnTo>
                  <a:pt x="914" y="666"/>
                </a:lnTo>
                <a:lnTo>
                  <a:pt x="916" y="667"/>
                </a:lnTo>
                <a:lnTo>
                  <a:pt x="920" y="673"/>
                </a:lnTo>
                <a:lnTo>
                  <a:pt x="924" y="687"/>
                </a:lnTo>
                <a:lnTo>
                  <a:pt x="927" y="702"/>
                </a:lnTo>
                <a:lnTo>
                  <a:pt x="930" y="719"/>
                </a:lnTo>
                <a:lnTo>
                  <a:pt x="930" y="737"/>
                </a:lnTo>
                <a:lnTo>
                  <a:pt x="930" y="740"/>
                </a:lnTo>
                <a:lnTo>
                  <a:pt x="929" y="743"/>
                </a:lnTo>
                <a:lnTo>
                  <a:pt x="927" y="744"/>
                </a:lnTo>
                <a:lnTo>
                  <a:pt x="926" y="744"/>
                </a:lnTo>
                <a:lnTo>
                  <a:pt x="925" y="744"/>
                </a:lnTo>
                <a:lnTo>
                  <a:pt x="922" y="743"/>
                </a:lnTo>
                <a:lnTo>
                  <a:pt x="922" y="742"/>
                </a:lnTo>
                <a:lnTo>
                  <a:pt x="921" y="738"/>
                </a:lnTo>
                <a:lnTo>
                  <a:pt x="920" y="721"/>
                </a:lnTo>
                <a:lnTo>
                  <a:pt x="919" y="706"/>
                </a:lnTo>
                <a:lnTo>
                  <a:pt x="916" y="690"/>
                </a:lnTo>
                <a:lnTo>
                  <a:pt x="914" y="676"/>
                </a:lnTo>
                <a:close/>
                <a:moveTo>
                  <a:pt x="988" y="696"/>
                </a:moveTo>
                <a:lnTo>
                  <a:pt x="989" y="686"/>
                </a:lnTo>
                <a:lnTo>
                  <a:pt x="991" y="677"/>
                </a:lnTo>
                <a:lnTo>
                  <a:pt x="993" y="668"/>
                </a:lnTo>
                <a:lnTo>
                  <a:pt x="996" y="658"/>
                </a:lnTo>
                <a:lnTo>
                  <a:pt x="998" y="656"/>
                </a:lnTo>
                <a:lnTo>
                  <a:pt x="999" y="653"/>
                </a:lnTo>
                <a:lnTo>
                  <a:pt x="1002" y="653"/>
                </a:lnTo>
                <a:lnTo>
                  <a:pt x="1003" y="656"/>
                </a:lnTo>
                <a:lnTo>
                  <a:pt x="1009" y="647"/>
                </a:lnTo>
                <a:lnTo>
                  <a:pt x="1012" y="646"/>
                </a:lnTo>
                <a:lnTo>
                  <a:pt x="1011" y="652"/>
                </a:lnTo>
                <a:lnTo>
                  <a:pt x="1007" y="661"/>
                </a:lnTo>
                <a:lnTo>
                  <a:pt x="1009" y="662"/>
                </a:lnTo>
                <a:lnTo>
                  <a:pt x="1011" y="663"/>
                </a:lnTo>
                <a:lnTo>
                  <a:pt x="1016" y="656"/>
                </a:lnTo>
                <a:lnTo>
                  <a:pt x="1018" y="652"/>
                </a:lnTo>
                <a:lnTo>
                  <a:pt x="1018" y="651"/>
                </a:lnTo>
                <a:lnTo>
                  <a:pt x="1020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20" y="659"/>
                </a:lnTo>
                <a:lnTo>
                  <a:pt x="1018" y="670"/>
                </a:lnTo>
                <a:lnTo>
                  <a:pt x="1011" y="677"/>
                </a:lnTo>
                <a:lnTo>
                  <a:pt x="1004" y="681"/>
                </a:lnTo>
                <a:lnTo>
                  <a:pt x="1002" y="681"/>
                </a:lnTo>
                <a:lnTo>
                  <a:pt x="1001" y="681"/>
                </a:lnTo>
                <a:lnTo>
                  <a:pt x="998" y="678"/>
                </a:lnTo>
                <a:lnTo>
                  <a:pt x="997" y="676"/>
                </a:lnTo>
                <a:lnTo>
                  <a:pt x="996" y="685"/>
                </a:lnTo>
                <a:lnTo>
                  <a:pt x="994" y="692"/>
                </a:lnTo>
                <a:lnTo>
                  <a:pt x="992" y="697"/>
                </a:lnTo>
                <a:lnTo>
                  <a:pt x="991" y="700"/>
                </a:lnTo>
                <a:lnTo>
                  <a:pt x="989" y="699"/>
                </a:lnTo>
                <a:lnTo>
                  <a:pt x="988" y="696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4" y="796"/>
                </a:lnTo>
                <a:lnTo>
                  <a:pt x="1123" y="797"/>
                </a:lnTo>
                <a:lnTo>
                  <a:pt x="1118" y="803"/>
                </a:lnTo>
                <a:lnTo>
                  <a:pt x="1117" y="808"/>
                </a:lnTo>
                <a:lnTo>
                  <a:pt x="1117" y="814"/>
                </a:lnTo>
                <a:lnTo>
                  <a:pt x="1118" y="819"/>
                </a:lnTo>
                <a:lnTo>
                  <a:pt x="1126" y="824"/>
                </a:lnTo>
                <a:lnTo>
                  <a:pt x="1132" y="829"/>
                </a:lnTo>
                <a:lnTo>
                  <a:pt x="1136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40" y="827"/>
                </a:lnTo>
                <a:lnTo>
                  <a:pt x="1137" y="824"/>
                </a:lnTo>
                <a:lnTo>
                  <a:pt x="1135" y="820"/>
                </a:lnTo>
                <a:lnTo>
                  <a:pt x="1138" y="822"/>
                </a:lnTo>
                <a:lnTo>
                  <a:pt x="1143" y="825"/>
                </a:lnTo>
                <a:lnTo>
                  <a:pt x="1145" y="824"/>
                </a:lnTo>
                <a:lnTo>
                  <a:pt x="1146" y="822"/>
                </a:lnTo>
                <a:lnTo>
                  <a:pt x="1145" y="820"/>
                </a:lnTo>
                <a:lnTo>
                  <a:pt x="1143" y="819"/>
                </a:lnTo>
                <a:lnTo>
                  <a:pt x="1140" y="815"/>
                </a:lnTo>
                <a:lnTo>
                  <a:pt x="1138" y="812"/>
                </a:lnTo>
                <a:lnTo>
                  <a:pt x="1138" y="810"/>
                </a:lnTo>
                <a:lnTo>
                  <a:pt x="1140" y="807"/>
                </a:lnTo>
                <a:lnTo>
                  <a:pt x="1141" y="806"/>
                </a:lnTo>
                <a:lnTo>
                  <a:pt x="1140" y="803"/>
                </a:lnTo>
                <a:lnTo>
                  <a:pt x="1135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6" y="731"/>
                </a:lnTo>
                <a:lnTo>
                  <a:pt x="1124" y="728"/>
                </a:lnTo>
                <a:lnTo>
                  <a:pt x="1126" y="726"/>
                </a:lnTo>
                <a:lnTo>
                  <a:pt x="1127" y="726"/>
                </a:lnTo>
                <a:lnTo>
                  <a:pt x="1129" y="725"/>
                </a:lnTo>
                <a:lnTo>
                  <a:pt x="1132" y="725"/>
                </a:lnTo>
                <a:lnTo>
                  <a:pt x="1129" y="721"/>
                </a:lnTo>
                <a:lnTo>
                  <a:pt x="1128" y="719"/>
                </a:lnTo>
                <a:lnTo>
                  <a:pt x="1129" y="716"/>
                </a:lnTo>
                <a:lnTo>
                  <a:pt x="1131" y="715"/>
                </a:lnTo>
                <a:lnTo>
                  <a:pt x="1132" y="715"/>
                </a:lnTo>
                <a:lnTo>
                  <a:pt x="1135" y="716"/>
                </a:lnTo>
                <a:lnTo>
                  <a:pt x="1137" y="719"/>
                </a:lnTo>
                <a:lnTo>
                  <a:pt x="1140" y="724"/>
                </a:lnTo>
                <a:lnTo>
                  <a:pt x="1142" y="729"/>
                </a:lnTo>
                <a:lnTo>
                  <a:pt x="1143" y="737"/>
                </a:lnTo>
                <a:lnTo>
                  <a:pt x="1143" y="745"/>
                </a:lnTo>
                <a:lnTo>
                  <a:pt x="1143" y="754"/>
                </a:lnTo>
                <a:lnTo>
                  <a:pt x="1142" y="757"/>
                </a:lnTo>
                <a:lnTo>
                  <a:pt x="1141" y="758"/>
                </a:lnTo>
                <a:lnTo>
                  <a:pt x="1138" y="757"/>
                </a:lnTo>
                <a:lnTo>
                  <a:pt x="1137" y="754"/>
                </a:lnTo>
                <a:lnTo>
                  <a:pt x="1133" y="744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6" y="781"/>
                </a:lnTo>
                <a:lnTo>
                  <a:pt x="1137" y="773"/>
                </a:lnTo>
                <a:lnTo>
                  <a:pt x="1137" y="771"/>
                </a:lnTo>
                <a:lnTo>
                  <a:pt x="1138" y="771"/>
                </a:lnTo>
                <a:lnTo>
                  <a:pt x="1140" y="771"/>
                </a:lnTo>
                <a:lnTo>
                  <a:pt x="1141" y="773"/>
                </a:lnTo>
                <a:lnTo>
                  <a:pt x="1145" y="778"/>
                </a:lnTo>
                <a:lnTo>
                  <a:pt x="1147" y="783"/>
                </a:lnTo>
                <a:lnTo>
                  <a:pt x="1150" y="790"/>
                </a:lnTo>
                <a:lnTo>
                  <a:pt x="1152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50" y="805"/>
                </a:lnTo>
                <a:lnTo>
                  <a:pt x="1146" y="805"/>
                </a:lnTo>
                <a:lnTo>
                  <a:pt x="1143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6" y="797"/>
                </a:lnTo>
                <a:lnTo>
                  <a:pt x="1135" y="793"/>
                </a:lnTo>
                <a:lnTo>
                  <a:pt x="1133" y="791"/>
                </a:lnTo>
                <a:lnTo>
                  <a:pt x="1133" y="788"/>
                </a:lnTo>
                <a:close/>
                <a:moveTo>
                  <a:pt x="1097" y="912"/>
                </a:moveTo>
                <a:lnTo>
                  <a:pt x="1098" y="913"/>
                </a:lnTo>
                <a:lnTo>
                  <a:pt x="1099" y="916"/>
                </a:lnTo>
                <a:lnTo>
                  <a:pt x="1100" y="920"/>
                </a:lnTo>
                <a:lnTo>
                  <a:pt x="1100" y="925"/>
                </a:lnTo>
                <a:lnTo>
                  <a:pt x="1100" y="928"/>
                </a:lnTo>
                <a:lnTo>
                  <a:pt x="1099" y="932"/>
                </a:lnTo>
                <a:lnTo>
                  <a:pt x="1098" y="936"/>
                </a:lnTo>
                <a:lnTo>
                  <a:pt x="1097" y="936"/>
                </a:lnTo>
                <a:lnTo>
                  <a:pt x="1094" y="936"/>
                </a:lnTo>
                <a:lnTo>
                  <a:pt x="1093" y="932"/>
                </a:lnTo>
                <a:lnTo>
                  <a:pt x="1093" y="928"/>
                </a:lnTo>
                <a:lnTo>
                  <a:pt x="1093" y="925"/>
                </a:lnTo>
                <a:lnTo>
                  <a:pt x="1093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7" y="912"/>
                </a:lnTo>
                <a:close/>
                <a:moveTo>
                  <a:pt x="1088" y="860"/>
                </a:moveTo>
                <a:lnTo>
                  <a:pt x="1090" y="860"/>
                </a:lnTo>
                <a:lnTo>
                  <a:pt x="1094" y="864"/>
                </a:lnTo>
                <a:lnTo>
                  <a:pt x="1097" y="870"/>
                </a:lnTo>
                <a:lnTo>
                  <a:pt x="1095" y="873"/>
                </a:lnTo>
                <a:lnTo>
                  <a:pt x="1093" y="872"/>
                </a:lnTo>
                <a:lnTo>
                  <a:pt x="1089" y="868"/>
                </a:lnTo>
                <a:lnTo>
                  <a:pt x="1087" y="863"/>
                </a:lnTo>
                <a:lnTo>
                  <a:pt x="1088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646" name="Freeform 62"/>
          <p:cNvSpPr>
            <a:spLocks noEditPoints="1"/>
          </p:cNvSpPr>
          <p:nvPr userDrawn="1"/>
        </p:nvSpPr>
        <p:spPr bwMode="auto">
          <a:xfrm>
            <a:off x="8807458" y="5618290"/>
            <a:ext cx="335298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3"/>
              </a:cxn>
              <a:cxn ang="0">
                <a:pos x="0" y="1"/>
              </a:cxn>
              <a:cxn ang="0">
                <a:pos x="1" y="0"/>
              </a:cxn>
              <a:cxn ang="0">
                <a:pos x="100" y="167"/>
              </a:cxn>
              <a:cxn ang="0">
                <a:pos x="100" y="172"/>
              </a:cxn>
              <a:cxn ang="0">
                <a:pos x="95" y="169"/>
              </a:cxn>
              <a:cxn ang="0">
                <a:pos x="90" y="161"/>
              </a:cxn>
              <a:cxn ang="0">
                <a:pos x="90" y="154"/>
              </a:cxn>
              <a:cxn ang="0">
                <a:pos x="92" y="145"/>
              </a:cxn>
              <a:cxn ang="0">
                <a:pos x="97" y="136"/>
              </a:cxn>
              <a:cxn ang="0">
                <a:pos x="105" y="130"/>
              </a:cxn>
              <a:cxn ang="0">
                <a:pos x="114" y="127"/>
              </a:cxn>
              <a:cxn ang="0">
                <a:pos x="121" y="129"/>
              </a:cxn>
              <a:cxn ang="0">
                <a:pos x="130" y="134"/>
              </a:cxn>
              <a:cxn ang="0">
                <a:pos x="134" y="139"/>
              </a:cxn>
              <a:cxn ang="0">
                <a:pos x="126" y="139"/>
              </a:cxn>
              <a:cxn ang="0">
                <a:pos x="112" y="141"/>
              </a:cxn>
              <a:cxn ang="0">
                <a:pos x="104" y="146"/>
              </a:cxn>
              <a:cxn ang="0">
                <a:pos x="100" y="155"/>
              </a:cxn>
              <a:cxn ang="0">
                <a:pos x="100" y="167"/>
              </a:cxn>
              <a:cxn ang="0">
                <a:pos x="120" y="156"/>
              </a:cxn>
              <a:cxn ang="0">
                <a:pos x="115" y="156"/>
              </a:cxn>
              <a:cxn ang="0">
                <a:pos x="112" y="161"/>
              </a:cxn>
              <a:cxn ang="0">
                <a:pos x="164" y="238"/>
              </a:cxn>
              <a:cxn ang="0">
                <a:pos x="284" y="404"/>
              </a:cxn>
              <a:cxn ang="0">
                <a:pos x="424" y="596"/>
              </a:cxn>
              <a:cxn ang="0">
                <a:pos x="582" y="810"/>
              </a:cxn>
              <a:cxn ang="0">
                <a:pos x="666" y="928"/>
              </a:cxn>
              <a:cxn ang="0">
                <a:pos x="674" y="935"/>
              </a:cxn>
              <a:cxn ang="0">
                <a:pos x="681" y="928"/>
              </a:cxn>
              <a:cxn ang="0">
                <a:pos x="676" y="916"/>
              </a:cxn>
              <a:cxn ang="0">
                <a:pos x="606" y="824"/>
              </a:cxn>
              <a:cxn ang="0">
                <a:pos x="466" y="627"/>
              </a:cxn>
              <a:cxn ang="0">
                <a:pos x="325" y="430"/>
              </a:cxn>
              <a:cxn ang="0">
                <a:pos x="188" y="244"/>
              </a:cxn>
            </a:cxnLst>
            <a:rect l="0" t="0" r="r" b="b"/>
            <a:pathLst>
              <a:path w="684" h="942">
                <a:moveTo>
                  <a:pt x="4" y="1"/>
                </a:moveTo>
                <a:lnTo>
                  <a:pt x="18" y="19"/>
                </a:lnTo>
                <a:lnTo>
                  <a:pt x="32" y="38"/>
                </a:lnTo>
                <a:lnTo>
                  <a:pt x="47" y="55"/>
                </a:lnTo>
                <a:lnTo>
                  <a:pt x="61" y="76"/>
                </a:lnTo>
                <a:lnTo>
                  <a:pt x="61" y="78"/>
                </a:lnTo>
                <a:lnTo>
                  <a:pt x="59" y="81"/>
                </a:lnTo>
                <a:lnTo>
                  <a:pt x="57" y="82"/>
                </a:lnTo>
                <a:lnTo>
                  <a:pt x="54" y="82"/>
                </a:lnTo>
                <a:lnTo>
                  <a:pt x="39" y="60"/>
                </a:lnTo>
                <a:lnTo>
                  <a:pt x="25" y="40"/>
                </a:lnTo>
                <a:lnTo>
                  <a:pt x="13" y="23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4" y="1"/>
                </a:lnTo>
                <a:close/>
                <a:moveTo>
                  <a:pt x="100" y="167"/>
                </a:moveTo>
                <a:lnTo>
                  <a:pt x="101" y="170"/>
                </a:lnTo>
                <a:lnTo>
                  <a:pt x="100" y="172"/>
                </a:lnTo>
                <a:lnTo>
                  <a:pt x="97" y="172"/>
                </a:lnTo>
                <a:lnTo>
                  <a:pt x="95" y="169"/>
                </a:lnTo>
                <a:lnTo>
                  <a:pt x="92" y="165"/>
                </a:lnTo>
                <a:lnTo>
                  <a:pt x="90" y="161"/>
                </a:lnTo>
                <a:lnTo>
                  <a:pt x="90" y="158"/>
                </a:lnTo>
                <a:lnTo>
                  <a:pt x="90" y="154"/>
                </a:lnTo>
                <a:lnTo>
                  <a:pt x="90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6"/>
                </a:lnTo>
                <a:lnTo>
                  <a:pt x="101" y="132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1" y="129"/>
                </a:lnTo>
                <a:lnTo>
                  <a:pt x="126" y="131"/>
                </a:lnTo>
                <a:lnTo>
                  <a:pt x="130" y="134"/>
                </a:lnTo>
                <a:lnTo>
                  <a:pt x="134" y="136"/>
                </a:lnTo>
                <a:lnTo>
                  <a:pt x="134" y="139"/>
                </a:lnTo>
                <a:lnTo>
                  <a:pt x="131" y="139"/>
                </a:lnTo>
                <a:lnTo>
                  <a:pt x="126" y="139"/>
                </a:lnTo>
                <a:lnTo>
                  <a:pt x="119" y="140"/>
                </a:lnTo>
                <a:lnTo>
                  <a:pt x="112" y="141"/>
                </a:lnTo>
                <a:lnTo>
                  <a:pt x="107" y="144"/>
                </a:lnTo>
                <a:lnTo>
                  <a:pt x="104" y="146"/>
                </a:lnTo>
                <a:lnTo>
                  <a:pt x="101" y="151"/>
                </a:lnTo>
                <a:lnTo>
                  <a:pt x="100" y="155"/>
                </a:lnTo>
                <a:lnTo>
                  <a:pt x="100" y="161"/>
                </a:lnTo>
                <a:lnTo>
                  <a:pt x="100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5" y="156"/>
                </a:lnTo>
                <a:lnTo>
                  <a:pt x="114" y="156"/>
                </a:lnTo>
                <a:lnTo>
                  <a:pt x="112" y="161"/>
                </a:lnTo>
                <a:lnTo>
                  <a:pt x="114" y="167"/>
                </a:lnTo>
                <a:lnTo>
                  <a:pt x="164" y="238"/>
                </a:lnTo>
                <a:lnTo>
                  <a:pt x="222" y="318"/>
                </a:lnTo>
                <a:lnTo>
                  <a:pt x="284" y="404"/>
                </a:lnTo>
                <a:lnTo>
                  <a:pt x="352" y="497"/>
                </a:lnTo>
                <a:lnTo>
                  <a:pt x="424" y="596"/>
                </a:lnTo>
                <a:lnTo>
                  <a:pt x="501" y="701"/>
                </a:lnTo>
                <a:lnTo>
                  <a:pt x="582" y="810"/>
                </a:lnTo>
                <a:lnTo>
                  <a:pt x="667" y="925"/>
                </a:lnTo>
                <a:lnTo>
                  <a:pt x="666" y="928"/>
                </a:lnTo>
                <a:lnTo>
                  <a:pt x="666" y="930"/>
                </a:lnTo>
                <a:lnTo>
                  <a:pt x="674" y="935"/>
                </a:lnTo>
                <a:lnTo>
                  <a:pt x="684" y="942"/>
                </a:lnTo>
                <a:lnTo>
                  <a:pt x="681" y="928"/>
                </a:lnTo>
                <a:lnTo>
                  <a:pt x="678" y="915"/>
                </a:lnTo>
                <a:lnTo>
                  <a:pt x="676" y="916"/>
                </a:lnTo>
                <a:lnTo>
                  <a:pt x="674" y="918"/>
                </a:lnTo>
                <a:lnTo>
                  <a:pt x="606" y="824"/>
                </a:lnTo>
                <a:lnTo>
                  <a:pt x="537" y="726"/>
                </a:lnTo>
                <a:lnTo>
                  <a:pt x="466" y="627"/>
                </a:lnTo>
                <a:lnTo>
                  <a:pt x="395" y="529"/>
                </a:lnTo>
                <a:lnTo>
                  <a:pt x="325" y="430"/>
                </a:lnTo>
                <a:lnTo>
                  <a:pt x="255" y="336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  <p:sp>
        <p:nvSpPr>
          <p:cNvPr id="67647" name="Freeform 63"/>
          <p:cNvSpPr>
            <a:spLocks noEditPoints="1"/>
          </p:cNvSpPr>
          <p:nvPr userDrawn="1"/>
        </p:nvSpPr>
        <p:spPr bwMode="auto">
          <a:xfrm>
            <a:off x="8797164" y="5696042"/>
            <a:ext cx="261768" cy="185741"/>
          </a:xfrm>
          <a:custGeom>
            <a:avLst/>
            <a:gdLst/>
            <a:ahLst/>
            <a:cxnLst>
              <a:cxn ang="0">
                <a:pos x="533" y="6"/>
              </a:cxn>
              <a:cxn ang="0">
                <a:pos x="477" y="39"/>
              </a:cxn>
              <a:cxn ang="0">
                <a:pos x="207" y="385"/>
              </a:cxn>
              <a:cxn ang="0">
                <a:pos x="251" y="362"/>
              </a:cxn>
              <a:cxn ang="0">
                <a:pos x="233" y="372"/>
              </a:cxn>
              <a:cxn ang="0">
                <a:pos x="222" y="378"/>
              </a:cxn>
              <a:cxn ang="0">
                <a:pos x="25" y="333"/>
              </a:cxn>
              <a:cxn ang="0">
                <a:pos x="48" y="341"/>
              </a:cxn>
              <a:cxn ang="0">
                <a:pos x="101" y="332"/>
              </a:cxn>
              <a:cxn ang="0">
                <a:pos x="135" y="346"/>
              </a:cxn>
              <a:cxn ang="0">
                <a:pos x="182" y="349"/>
              </a:cxn>
              <a:cxn ang="0">
                <a:pos x="215" y="353"/>
              </a:cxn>
              <a:cxn ang="0">
                <a:pos x="242" y="358"/>
              </a:cxn>
              <a:cxn ang="0">
                <a:pos x="241" y="333"/>
              </a:cxn>
              <a:cxn ang="0">
                <a:pos x="9" y="325"/>
              </a:cxn>
              <a:cxn ang="0">
                <a:pos x="127" y="188"/>
              </a:cxn>
              <a:cxn ang="0">
                <a:pos x="148" y="192"/>
              </a:cxn>
              <a:cxn ang="0">
                <a:pos x="173" y="195"/>
              </a:cxn>
              <a:cxn ang="0">
                <a:pos x="199" y="200"/>
              </a:cxn>
              <a:cxn ang="0">
                <a:pos x="232" y="208"/>
              </a:cxn>
              <a:cxn ang="0">
                <a:pos x="260" y="214"/>
              </a:cxn>
              <a:cxn ang="0">
                <a:pos x="235" y="230"/>
              </a:cxn>
              <a:cxn ang="0">
                <a:pos x="212" y="245"/>
              </a:cxn>
              <a:cxn ang="0">
                <a:pos x="169" y="261"/>
              </a:cxn>
              <a:cxn ang="0">
                <a:pos x="140" y="280"/>
              </a:cxn>
              <a:cxn ang="0">
                <a:pos x="273" y="236"/>
              </a:cxn>
              <a:cxn ang="0">
                <a:pos x="225" y="271"/>
              </a:cxn>
              <a:cxn ang="0">
                <a:pos x="191" y="285"/>
              </a:cxn>
              <a:cxn ang="0">
                <a:pos x="261" y="276"/>
              </a:cxn>
              <a:cxn ang="0">
                <a:pos x="235" y="310"/>
              </a:cxn>
              <a:cxn ang="0">
                <a:pos x="178" y="320"/>
              </a:cxn>
              <a:cxn ang="0">
                <a:pos x="156" y="312"/>
              </a:cxn>
              <a:cxn ang="0">
                <a:pos x="119" y="307"/>
              </a:cxn>
              <a:cxn ang="0">
                <a:pos x="82" y="300"/>
              </a:cxn>
              <a:cxn ang="0">
                <a:pos x="53" y="303"/>
              </a:cxn>
              <a:cxn ang="0">
                <a:pos x="19" y="301"/>
              </a:cxn>
              <a:cxn ang="0">
                <a:pos x="165" y="251"/>
              </a:cxn>
              <a:cxn ang="0">
                <a:pos x="151" y="231"/>
              </a:cxn>
              <a:cxn ang="0">
                <a:pos x="115" y="237"/>
              </a:cxn>
              <a:cxn ang="0">
                <a:pos x="79" y="237"/>
              </a:cxn>
              <a:cxn ang="0">
                <a:pos x="45" y="219"/>
              </a:cxn>
              <a:cxn ang="0">
                <a:pos x="163" y="141"/>
              </a:cxn>
              <a:cxn ang="0">
                <a:pos x="116" y="103"/>
              </a:cxn>
              <a:cxn ang="0">
                <a:pos x="144" y="136"/>
              </a:cxn>
              <a:cxn ang="0">
                <a:pos x="89" y="120"/>
              </a:cxn>
              <a:cxn ang="0">
                <a:pos x="332" y="22"/>
              </a:cxn>
              <a:cxn ang="0">
                <a:pos x="303" y="7"/>
              </a:cxn>
              <a:cxn ang="0">
                <a:pos x="247" y="10"/>
              </a:cxn>
              <a:cxn ang="0">
                <a:pos x="278" y="17"/>
              </a:cxn>
              <a:cxn ang="0">
                <a:pos x="305" y="36"/>
              </a:cxn>
              <a:cxn ang="0">
                <a:pos x="347" y="55"/>
              </a:cxn>
              <a:cxn ang="0">
                <a:pos x="322" y="30"/>
              </a:cxn>
              <a:cxn ang="0">
                <a:pos x="201" y="30"/>
              </a:cxn>
              <a:cxn ang="0">
                <a:pos x="227" y="49"/>
              </a:cxn>
              <a:cxn ang="0">
                <a:pos x="242" y="39"/>
              </a:cxn>
              <a:cxn ang="0">
                <a:pos x="280" y="57"/>
              </a:cxn>
              <a:cxn ang="0">
                <a:pos x="302" y="59"/>
              </a:cxn>
              <a:cxn ang="0">
                <a:pos x="324" y="65"/>
              </a:cxn>
              <a:cxn ang="0">
                <a:pos x="360" y="78"/>
              </a:cxn>
              <a:cxn ang="0">
                <a:pos x="300" y="43"/>
              </a:cxn>
              <a:cxn ang="0">
                <a:pos x="458" y="50"/>
              </a:cxn>
              <a:cxn ang="0">
                <a:pos x="502" y="40"/>
              </a:cxn>
              <a:cxn ang="0">
                <a:pos x="494" y="40"/>
              </a:cxn>
            </a:cxnLst>
            <a:rect l="0" t="0" r="r" b="b"/>
            <a:pathLst>
              <a:path w="535" h="387">
                <a:moveTo>
                  <a:pt x="454" y="41"/>
                </a:moveTo>
                <a:lnTo>
                  <a:pt x="458" y="36"/>
                </a:lnTo>
                <a:lnTo>
                  <a:pt x="466" y="30"/>
                </a:lnTo>
                <a:lnTo>
                  <a:pt x="478" y="21"/>
                </a:lnTo>
                <a:lnTo>
                  <a:pt x="494" y="10"/>
                </a:lnTo>
                <a:lnTo>
                  <a:pt x="501" y="6"/>
                </a:lnTo>
                <a:lnTo>
                  <a:pt x="507" y="2"/>
                </a:lnTo>
                <a:lnTo>
                  <a:pt x="514" y="1"/>
                </a:lnTo>
                <a:lnTo>
                  <a:pt x="520" y="0"/>
                </a:lnTo>
                <a:lnTo>
                  <a:pt x="525" y="1"/>
                </a:lnTo>
                <a:lnTo>
                  <a:pt x="531" y="1"/>
                </a:lnTo>
                <a:lnTo>
                  <a:pt x="535" y="4"/>
                </a:lnTo>
                <a:lnTo>
                  <a:pt x="535" y="5"/>
                </a:lnTo>
                <a:lnTo>
                  <a:pt x="533" y="6"/>
                </a:lnTo>
                <a:lnTo>
                  <a:pt x="529" y="7"/>
                </a:lnTo>
                <a:lnTo>
                  <a:pt x="525" y="6"/>
                </a:lnTo>
                <a:lnTo>
                  <a:pt x="521" y="6"/>
                </a:lnTo>
                <a:lnTo>
                  <a:pt x="516" y="10"/>
                </a:lnTo>
                <a:lnTo>
                  <a:pt x="511" y="14"/>
                </a:lnTo>
                <a:lnTo>
                  <a:pt x="510" y="11"/>
                </a:lnTo>
                <a:lnTo>
                  <a:pt x="509" y="9"/>
                </a:lnTo>
                <a:lnTo>
                  <a:pt x="499" y="21"/>
                </a:lnTo>
                <a:lnTo>
                  <a:pt x="490" y="35"/>
                </a:lnTo>
                <a:lnTo>
                  <a:pt x="490" y="33"/>
                </a:lnTo>
                <a:lnTo>
                  <a:pt x="489" y="29"/>
                </a:lnTo>
                <a:lnTo>
                  <a:pt x="483" y="34"/>
                </a:lnTo>
                <a:lnTo>
                  <a:pt x="477" y="41"/>
                </a:lnTo>
                <a:lnTo>
                  <a:pt x="477" y="39"/>
                </a:lnTo>
                <a:lnTo>
                  <a:pt x="476" y="36"/>
                </a:lnTo>
                <a:lnTo>
                  <a:pt x="476" y="35"/>
                </a:lnTo>
                <a:lnTo>
                  <a:pt x="475" y="34"/>
                </a:lnTo>
                <a:lnTo>
                  <a:pt x="467" y="39"/>
                </a:lnTo>
                <a:lnTo>
                  <a:pt x="462" y="41"/>
                </a:lnTo>
                <a:lnTo>
                  <a:pt x="458" y="43"/>
                </a:lnTo>
                <a:lnTo>
                  <a:pt x="454" y="41"/>
                </a:lnTo>
                <a:close/>
                <a:moveTo>
                  <a:pt x="199" y="378"/>
                </a:moveTo>
                <a:lnTo>
                  <a:pt x="203" y="378"/>
                </a:lnTo>
                <a:lnTo>
                  <a:pt x="207" y="380"/>
                </a:lnTo>
                <a:lnTo>
                  <a:pt x="209" y="381"/>
                </a:lnTo>
                <a:lnTo>
                  <a:pt x="211" y="382"/>
                </a:lnTo>
                <a:lnTo>
                  <a:pt x="209" y="384"/>
                </a:lnTo>
                <a:lnTo>
                  <a:pt x="207" y="385"/>
                </a:lnTo>
                <a:lnTo>
                  <a:pt x="203" y="386"/>
                </a:lnTo>
                <a:lnTo>
                  <a:pt x="199" y="386"/>
                </a:lnTo>
                <a:lnTo>
                  <a:pt x="196" y="386"/>
                </a:lnTo>
                <a:lnTo>
                  <a:pt x="192" y="385"/>
                </a:lnTo>
                <a:lnTo>
                  <a:pt x="189" y="384"/>
                </a:lnTo>
                <a:lnTo>
                  <a:pt x="188" y="382"/>
                </a:lnTo>
                <a:lnTo>
                  <a:pt x="189" y="381"/>
                </a:lnTo>
                <a:lnTo>
                  <a:pt x="192" y="380"/>
                </a:lnTo>
                <a:lnTo>
                  <a:pt x="196" y="378"/>
                </a:lnTo>
                <a:lnTo>
                  <a:pt x="199" y="378"/>
                </a:lnTo>
                <a:close/>
                <a:moveTo>
                  <a:pt x="244" y="370"/>
                </a:moveTo>
                <a:lnTo>
                  <a:pt x="246" y="366"/>
                </a:lnTo>
                <a:lnTo>
                  <a:pt x="249" y="363"/>
                </a:lnTo>
                <a:lnTo>
                  <a:pt x="251" y="362"/>
                </a:lnTo>
                <a:lnTo>
                  <a:pt x="252" y="362"/>
                </a:lnTo>
                <a:lnTo>
                  <a:pt x="254" y="365"/>
                </a:lnTo>
                <a:lnTo>
                  <a:pt x="252" y="367"/>
                </a:lnTo>
                <a:lnTo>
                  <a:pt x="251" y="371"/>
                </a:lnTo>
                <a:lnTo>
                  <a:pt x="249" y="375"/>
                </a:lnTo>
                <a:lnTo>
                  <a:pt x="246" y="378"/>
                </a:lnTo>
                <a:lnTo>
                  <a:pt x="244" y="381"/>
                </a:lnTo>
                <a:lnTo>
                  <a:pt x="241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70"/>
                </a:lnTo>
                <a:close/>
                <a:moveTo>
                  <a:pt x="230" y="377"/>
                </a:moveTo>
                <a:lnTo>
                  <a:pt x="231" y="373"/>
                </a:lnTo>
                <a:lnTo>
                  <a:pt x="233" y="372"/>
                </a:lnTo>
                <a:lnTo>
                  <a:pt x="235" y="371"/>
                </a:lnTo>
                <a:lnTo>
                  <a:pt x="236" y="371"/>
                </a:lnTo>
                <a:lnTo>
                  <a:pt x="236" y="375"/>
                </a:lnTo>
                <a:lnTo>
                  <a:pt x="233" y="381"/>
                </a:lnTo>
                <a:lnTo>
                  <a:pt x="231" y="385"/>
                </a:lnTo>
                <a:lnTo>
                  <a:pt x="230" y="386"/>
                </a:lnTo>
                <a:lnTo>
                  <a:pt x="227" y="387"/>
                </a:lnTo>
                <a:lnTo>
                  <a:pt x="226" y="387"/>
                </a:lnTo>
                <a:lnTo>
                  <a:pt x="226" y="384"/>
                </a:lnTo>
                <a:lnTo>
                  <a:pt x="230" y="377"/>
                </a:lnTo>
                <a:close/>
                <a:moveTo>
                  <a:pt x="216" y="380"/>
                </a:moveTo>
                <a:lnTo>
                  <a:pt x="220" y="375"/>
                </a:lnTo>
                <a:lnTo>
                  <a:pt x="222" y="375"/>
                </a:lnTo>
                <a:lnTo>
                  <a:pt x="222" y="378"/>
                </a:lnTo>
                <a:lnTo>
                  <a:pt x="220" y="384"/>
                </a:lnTo>
                <a:lnTo>
                  <a:pt x="217" y="387"/>
                </a:lnTo>
                <a:lnTo>
                  <a:pt x="213" y="387"/>
                </a:lnTo>
                <a:lnTo>
                  <a:pt x="213" y="385"/>
                </a:lnTo>
                <a:lnTo>
                  <a:pt x="216" y="380"/>
                </a:lnTo>
                <a:close/>
                <a:moveTo>
                  <a:pt x="2" y="334"/>
                </a:moveTo>
                <a:lnTo>
                  <a:pt x="1" y="337"/>
                </a:lnTo>
                <a:lnTo>
                  <a:pt x="0" y="341"/>
                </a:lnTo>
                <a:lnTo>
                  <a:pt x="4" y="339"/>
                </a:lnTo>
                <a:lnTo>
                  <a:pt x="9" y="336"/>
                </a:lnTo>
                <a:lnTo>
                  <a:pt x="7" y="341"/>
                </a:lnTo>
                <a:lnTo>
                  <a:pt x="6" y="347"/>
                </a:lnTo>
                <a:lnTo>
                  <a:pt x="15" y="342"/>
                </a:lnTo>
                <a:lnTo>
                  <a:pt x="25" y="333"/>
                </a:lnTo>
                <a:lnTo>
                  <a:pt x="23" y="339"/>
                </a:lnTo>
                <a:lnTo>
                  <a:pt x="21" y="344"/>
                </a:lnTo>
                <a:lnTo>
                  <a:pt x="25" y="343"/>
                </a:lnTo>
                <a:lnTo>
                  <a:pt x="29" y="341"/>
                </a:lnTo>
                <a:lnTo>
                  <a:pt x="31" y="336"/>
                </a:lnTo>
                <a:lnTo>
                  <a:pt x="35" y="332"/>
                </a:lnTo>
                <a:lnTo>
                  <a:pt x="34" y="338"/>
                </a:lnTo>
                <a:lnTo>
                  <a:pt x="33" y="344"/>
                </a:lnTo>
                <a:lnTo>
                  <a:pt x="38" y="342"/>
                </a:lnTo>
                <a:lnTo>
                  <a:pt x="42" y="338"/>
                </a:lnTo>
                <a:lnTo>
                  <a:pt x="45" y="334"/>
                </a:lnTo>
                <a:lnTo>
                  <a:pt x="49" y="329"/>
                </a:lnTo>
                <a:lnTo>
                  <a:pt x="49" y="336"/>
                </a:lnTo>
                <a:lnTo>
                  <a:pt x="48" y="341"/>
                </a:lnTo>
                <a:lnTo>
                  <a:pt x="55" y="337"/>
                </a:lnTo>
                <a:lnTo>
                  <a:pt x="63" y="329"/>
                </a:lnTo>
                <a:lnTo>
                  <a:pt x="64" y="333"/>
                </a:lnTo>
                <a:lnTo>
                  <a:pt x="65" y="337"/>
                </a:lnTo>
                <a:lnTo>
                  <a:pt x="71" y="334"/>
                </a:lnTo>
                <a:lnTo>
                  <a:pt x="76" y="329"/>
                </a:lnTo>
                <a:lnTo>
                  <a:pt x="77" y="333"/>
                </a:lnTo>
                <a:lnTo>
                  <a:pt x="78" y="337"/>
                </a:lnTo>
                <a:lnTo>
                  <a:pt x="83" y="332"/>
                </a:lnTo>
                <a:lnTo>
                  <a:pt x="88" y="327"/>
                </a:lnTo>
                <a:lnTo>
                  <a:pt x="88" y="331"/>
                </a:lnTo>
                <a:lnTo>
                  <a:pt x="89" y="336"/>
                </a:lnTo>
                <a:lnTo>
                  <a:pt x="95" y="333"/>
                </a:lnTo>
                <a:lnTo>
                  <a:pt x="101" y="332"/>
                </a:lnTo>
                <a:lnTo>
                  <a:pt x="102" y="333"/>
                </a:lnTo>
                <a:lnTo>
                  <a:pt x="103" y="336"/>
                </a:lnTo>
                <a:lnTo>
                  <a:pt x="108" y="333"/>
                </a:lnTo>
                <a:lnTo>
                  <a:pt x="112" y="332"/>
                </a:lnTo>
                <a:lnTo>
                  <a:pt x="112" y="336"/>
                </a:lnTo>
                <a:lnTo>
                  <a:pt x="112" y="341"/>
                </a:lnTo>
                <a:lnTo>
                  <a:pt x="119" y="338"/>
                </a:lnTo>
                <a:lnTo>
                  <a:pt x="125" y="336"/>
                </a:lnTo>
                <a:lnTo>
                  <a:pt x="125" y="339"/>
                </a:lnTo>
                <a:lnTo>
                  <a:pt x="126" y="342"/>
                </a:lnTo>
                <a:lnTo>
                  <a:pt x="130" y="339"/>
                </a:lnTo>
                <a:lnTo>
                  <a:pt x="135" y="337"/>
                </a:lnTo>
                <a:lnTo>
                  <a:pt x="135" y="342"/>
                </a:lnTo>
                <a:lnTo>
                  <a:pt x="135" y="346"/>
                </a:lnTo>
                <a:lnTo>
                  <a:pt x="140" y="344"/>
                </a:lnTo>
                <a:lnTo>
                  <a:pt x="145" y="343"/>
                </a:lnTo>
                <a:lnTo>
                  <a:pt x="145" y="347"/>
                </a:lnTo>
                <a:lnTo>
                  <a:pt x="145" y="351"/>
                </a:lnTo>
                <a:lnTo>
                  <a:pt x="153" y="347"/>
                </a:lnTo>
                <a:lnTo>
                  <a:pt x="161" y="344"/>
                </a:lnTo>
                <a:lnTo>
                  <a:pt x="159" y="349"/>
                </a:lnTo>
                <a:lnTo>
                  <a:pt x="156" y="356"/>
                </a:lnTo>
                <a:lnTo>
                  <a:pt x="163" y="352"/>
                </a:lnTo>
                <a:lnTo>
                  <a:pt x="169" y="347"/>
                </a:lnTo>
                <a:lnTo>
                  <a:pt x="168" y="352"/>
                </a:lnTo>
                <a:lnTo>
                  <a:pt x="168" y="357"/>
                </a:lnTo>
                <a:lnTo>
                  <a:pt x="175" y="353"/>
                </a:lnTo>
                <a:lnTo>
                  <a:pt x="182" y="349"/>
                </a:lnTo>
                <a:lnTo>
                  <a:pt x="178" y="357"/>
                </a:lnTo>
                <a:lnTo>
                  <a:pt x="174" y="363"/>
                </a:lnTo>
                <a:lnTo>
                  <a:pt x="180" y="363"/>
                </a:lnTo>
                <a:lnTo>
                  <a:pt x="184" y="360"/>
                </a:lnTo>
                <a:lnTo>
                  <a:pt x="189" y="357"/>
                </a:lnTo>
                <a:lnTo>
                  <a:pt x="193" y="353"/>
                </a:lnTo>
                <a:lnTo>
                  <a:pt x="191" y="360"/>
                </a:lnTo>
                <a:lnTo>
                  <a:pt x="188" y="366"/>
                </a:lnTo>
                <a:lnTo>
                  <a:pt x="196" y="363"/>
                </a:lnTo>
                <a:lnTo>
                  <a:pt x="202" y="360"/>
                </a:lnTo>
                <a:lnTo>
                  <a:pt x="208" y="353"/>
                </a:lnTo>
                <a:lnTo>
                  <a:pt x="215" y="346"/>
                </a:lnTo>
                <a:lnTo>
                  <a:pt x="216" y="349"/>
                </a:lnTo>
                <a:lnTo>
                  <a:pt x="215" y="353"/>
                </a:lnTo>
                <a:lnTo>
                  <a:pt x="213" y="358"/>
                </a:lnTo>
                <a:lnTo>
                  <a:pt x="208" y="366"/>
                </a:lnTo>
                <a:lnTo>
                  <a:pt x="216" y="362"/>
                </a:lnTo>
                <a:lnTo>
                  <a:pt x="221" y="357"/>
                </a:lnTo>
                <a:lnTo>
                  <a:pt x="225" y="352"/>
                </a:lnTo>
                <a:lnTo>
                  <a:pt x="228" y="346"/>
                </a:lnTo>
                <a:lnTo>
                  <a:pt x="226" y="353"/>
                </a:lnTo>
                <a:lnTo>
                  <a:pt x="225" y="360"/>
                </a:lnTo>
                <a:lnTo>
                  <a:pt x="230" y="358"/>
                </a:lnTo>
                <a:lnTo>
                  <a:pt x="235" y="356"/>
                </a:lnTo>
                <a:lnTo>
                  <a:pt x="239" y="351"/>
                </a:lnTo>
                <a:lnTo>
                  <a:pt x="244" y="344"/>
                </a:lnTo>
                <a:lnTo>
                  <a:pt x="244" y="351"/>
                </a:lnTo>
                <a:lnTo>
                  <a:pt x="242" y="358"/>
                </a:lnTo>
                <a:lnTo>
                  <a:pt x="246" y="355"/>
                </a:lnTo>
                <a:lnTo>
                  <a:pt x="250" y="351"/>
                </a:lnTo>
                <a:lnTo>
                  <a:pt x="252" y="347"/>
                </a:lnTo>
                <a:lnTo>
                  <a:pt x="254" y="342"/>
                </a:lnTo>
                <a:lnTo>
                  <a:pt x="259" y="343"/>
                </a:lnTo>
                <a:lnTo>
                  <a:pt x="264" y="342"/>
                </a:lnTo>
                <a:lnTo>
                  <a:pt x="268" y="337"/>
                </a:lnTo>
                <a:lnTo>
                  <a:pt x="270" y="331"/>
                </a:lnTo>
                <a:lnTo>
                  <a:pt x="273" y="324"/>
                </a:lnTo>
                <a:lnTo>
                  <a:pt x="271" y="322"/>
                </a:lnTo>
                <a:lnTo>
                  <a:pt x="269" y="320"/>
                </a:lnTo>
                <a:lnTo>
                  <a:pt x="264" y="322"/>
                </a:lnTo>
                <a:lnTo>
                  <a:pt x="252" y="328"/>
                </a:lnTo>
                <a:lnTo>
                  <a:pt x="241" y="333"/>
                </a:lnTo>
                <a:lnTo>
                  <a:pt x="228" y="337"/>
                </a:lnTo>
                <a:lnTo>
                  <a:pt x="215" y="338"/>
                </a:lnTo>
                <a:lnTo>
                  <a:pt x="199" y="339"/>
                </a:lnTo>
                <a:lnTo>
                  <a:pt x="182" y="338"/>
                </a:lnTo>
                <a:lnTo>
                  <a:pt x="164" y="334"/>
                </a:lnTo>
                <a:lnTo>
                  <a:pt x="145" y="329"/>
                </a:lnTo>
                <a:lnTo>
                  <a:pt x="119" y="324"/>
                </a:lnTo>
                <a:lnTo>
                  <a:pt x="92" y="320"/>
                </a:lnTo>
                <a:lnTo>
                  <a:pt x="65" y="318"/>
                </a:lnTo>
                <a:lnTo>
                  <a:pt x="38" y="317"/>
                </a:lnTo>
                <a:lnTo>
                  <a:pt x="26" y="318"/>
                </a:lnTo>
                <a:lnTo>
                  <a:pt x="16" y="319"/>
                </a:lnTo>
                <a:lnTo>
                  <a:pt x="12" y="322"/>
                </a:lnTo>
                <a:lnTo>
                  <a:pt x="9" y="325"/>
                </a:lnTo>
                <a:lnTo>
                  <a:pt x="5" y="329"/>
                </a:lnTo>
                <a:lnTo>
                  <a:pt x="2" y="334"/>
                </a:lnTo>
                <a:close/>
                <a:moveTo>
                  <a:pt x="83" y="195"/>
                </a:moveTo>
                <a:lnTo>
                  <a:pt x="89" y="189"/>
                </a:lnTo>
                <a:lnTo>
                  <a:pt x="98" y="184"/>
                </a:lnTo>
                <a:lnTo>
                  <a:pt x="98" y="187"/>
                </a:lnTo>
                <a:lnTo>
                  <a:pt x="100" y="189"/>
                </a:lnTo>
                <a:lnTo>
                  <a:pt x="107" y="187"/>
                </a:lnTo>
                <a:lnTo>
                  <a:pt x="115" y="184"/>
                </a:lnTo>
                <a:lnTo>
                  <a:pt x="115" y="187"/>
                </a:lnTo>
                <a:lnTo>
                  <a:pt x="116" y="189"/>
                </a:lnTo>
                <a:lnTo>
                  <a:pt x="125" y="185"/>
                </a:lnTo>
                <a:lnTo>
                  <a:pt x="132" y="180"/>
                </a:lnTo>
                <a:lnTo>
                  <a:pt x="127" y="188"/>
                </a:lnTo>
                <a:lnTo>
                  <a:pt x="124" y="193"/>
                </a:lnTo>
                <a:lnTo>
                  <a:pt x="122" y="197"/>
                </a:lnTo>
                <a:lnTo>
                  <a:pt x="125" y="198"/>
                </a:lnTo>
                <a:lnTo>
                  <a:pt x="127" y="195"/>
                </a:lnTo>
                <a:lnTo>
                  <a:pt x="134" y="190"/>
                </a:lnTo>
                <a:lnTo>
                  <a:pt x="136" y="189"/>
                </a:lnTo>
                <a:lnTo>
                  <a:pt x="139" y="188"/>
                </a:lnTo>
                <a:lnTo>
                  <a:pt x="141" y="187"/>
                </a:lnTo>
                <a:lnTo>
                  <a:pt x="143" y="188"/>
                </a:lnTo>
                <a:lnTo>
                  <a:pt x="140" y="192"/>
                </a:lnTo>
                <a:lnTo>
                  <a:pt x="140" y="194"/>
                </a:lnTo>
                <a:lnTo>
                  <a:pt x="140" y="195"/>
                </a:lnTo>
                <a:lnTo>
                  <a:pt x="141" y="195"/>
                </a:lnTo>
                <a:lnTo>
                  <a:pt x="148" y="192"/>
                </a:lnTo>
                <a:lnTo>
                  <a:pt x="156" y="185"/>
                </a:lnTo>
                <a:lnTo>
                  <a:pt x="155" y="190"/>
                </a:lnTo>
                <a:lnTo>
                  <a:pt x="153" y="197"/>
                </a:lnTo>
                <a:lnTo>
                  <a:pt x="158" y="194"/>
                </a:lnTo>
                <a:lnTo>
                  <a:pt x="169" y="187"/>
                </a:lnTo>
                <a:lnTo>
                  <a:pt x="172" y="184"/>
                </a:lnTo>
                <a:lnTo>
                  <a:pt x="174" y="182"/>
                </a:lnTo>
                <a:lnTo>
                  <a:pt x="178" y="180"/>
                </a:lnTo>
                <a:lnTo>
                  <a:pt x="179" y="182"/>
                </a:lnTo>
                <a:lnTo>
                  <a:pt x="178" y="187"/>
                </a:lnTo>
                <a:lnTo>
                  <a:pt x="174" y="190"/>
                </a:lnTo>
                <a:lnTo>
                  <a:pt x="169" y="197"/>
                </a:lnTo>
                <a:lnTo>
                  <a:pt x="168" y="198"/>
                </a:lnTo>
                <a:lnTo>
                  <a:pt x="173" y="195"/>
                </a:lnTo>
                <a:lnTo>
                  <a:pt x="184" y="189"/>
                </a:lnTo>
                <a:lnTo>
                  <a:pt x="188" y="187"/>
                </a:lnTo>
                <a:lnTo>
                  <a:pt x="193" y="185"/>
                </a:lnTo>
                <a:lnTo>
                  <a:pt x="187" y="194"/>
                </a:lnTo>
                <a:lnTo>
                  <a:pt x="187" y="197"/>
                </a:lnTo>
                <a:lnTo>
                  <a:pt x="193" y="194"/>
                </a:lnTo>
                <a:lnTo>
                  <a:pt x="204" y="188"/>
                </a:lnTo>
                <a:lnTo>
                  <a:pt x="206" y="185"/>
                </a:lnTo>
                <a:lnTo>
                  <a:pt x="208" y="184"/>
                </a:lnTo>
                <a:lnTo>
                  <a:pt x="211" y="184"/>
                </a:lnTo>
                <a:lnTo>
                  <a:pt x="213" y="185"/>
                </a:lnTo>
                <a:lnTo>
                  <a:pt x="206" y="192"/>
                </a:lnTo>
                <a:lnTo>
                  <a:pt x="201" y="197"/>
                </a:lnTo>
                <a:lnTo>
                  <a:pt x="199" y="200"/>
                </a:lnTo>
                <a:lnTo>
                  <a:pt x="199" y="202"/>
                </a:lnTo>
                <a:lnTo>
                  <a:pt x="202" y="202"/>
                </a:lnTo>
                <a:lnTo>
                  <a:pt x="207" y="200"/>
                </a:lnTo>
                <a:lnTo>
                  <a:pt x="213" y="198"/>
                </a:lnTo>
                <a:lnTo>
                  <a:pt x="223" y="193"/>
                </a:lnTo>
                <a:lnTo>
                  <a:pt x="216" y="202"/>
                </a:lnTo>
                <a:lnTo>
                  <a:pt x="216" y="206"/>
                </a:lnTo>
                <a:lnTo>
                  <a:pt x="222" y="203"/>
                </a:lnTo>
                <a:lnTo>
                  <a:pt x="235" y="195"/>
                </a:lnTo>
                <a:lnTo>
                  <a:pt x="237" y="195"/>
                </a:lnTo>
                <a:lnTo>
                  <a:pt x="241" y="194"/>
                </a:lnTo>
                <a:lnTo>
                  <a:pt x="236" y="200"/>
                </a:lnTo>
                <a:lnTo>
                  <a:pt x="233" y="206"/>
                </a:lnTo>
                <a:lnTo>
                  <a:pt x="232" y="208"/>
                </a:lnTo>
                <a:lnTo>
                  <a:pt x="232" y="209"/>
                </a:lnTo>
                <a:lnTo>
                  <a:pt x="233" y="209"/>
                </a:lnTo>
                <a:lnTo>
                  <a:pt x="235" y="208"/>
                </a:lnTo>
                <a:lnTo>
                  <a:pt x="241" y="206"/>
                </a:lnTo>
                <a:lnTo>
                  <a:pt x="246" y="204"/>
                </a:lnTo>
                <a:lnTo>
                  <a:pt x="251" y="203"/>
                </a:lnTo>
                <a:lnTo>
                  <a:pt x="255" y="203"/>
                </a:lnTo>
                <a:lnTo>
                  <a:pt x="251" y="208"/>
                </a:lnTo>
                <a:lnTo>
                  <a:pt x="250" y="212"/>
                </a:lnTo>
                <a:lnTo>
                  <a:pt x="250" y="213"/>
                </a:lnTo>
                <a:lnTo>
                  <a:pt x="252" y="214"/>
                </a:lnTo>
                <a:lnTo>
                  <a:pt x="255" y="214"/>
                </a:lnTo>
                <a:lnTo>
                  <a:pt x="259" y="213"/>
                </a:lnTo>
                <a:lnTo>
                  <a:pt x="260" y="214"/>
                </a:lnTo>
                <a:lnTo>
                  <a:pt x="260" y="216"/>
                </a:lnTo>
                <a:lnTo>
                  <a:pt x="260" y="217"/>
                </a:lnTo>
                <a:lnTo>
                  <a:pt x="259" y="218"/>
                </a:lnTo>
                <a:lnTo>
                  <a:pt x="255" y="222"/>
                </a:lnTo>
                <a:lnTo>
                  <a:pt x="247" y="227"/>
                </a:lnTo>
                <a:lnTo>
                  <a:pt x="246" y="228"/>
                </a:lnTo>
                <a:lnTo>
                  <a:pt x="245" y="227"/>
                </a:lnTo>
                <a:lnTo>
                  <a:pt x="242" y="224"/>
                </a:lnTo>
                <a:lnTo>
                  <a:pt x="241" y="219"/>
                </a:lnTo>
                <a:lnTo>
                  <a:pt x="240" y="222"/>
                </a:lnTo>
                <a:lnTo>
                  <a:pt x="239" y="223"/>
                </a:lnTo>
                <a:lnTo>
                  <a:pt x="237" y="223"/>
                </a:lnTo>
                <a:lnTo>
                  <a:pt x="236" y="222"/>
                </a:lnTo>
                <a:lnTo>
                  <a:pt x="235" y="230"/>
                </a:lnTo>
                <a:lnTo>
                  <a:pt x="233" y="238"/>
                </a:lnTo>
                <a:lnTo>
                  <a:pt x="232" y="238"/>
                </a:lnTo>
                <a:lnTo>
                  <a:pt x="230" y="237"/>
                </a:lnTo>
                <a:lnTo>
                  <a:pt x="230" y="232"/>
                </a:lnTo>
                <a:lnTo>
                  <a:pt x="230" y="228"/>
                </a:lnTo>
                <a:lnTo>
                  <a:pt x="228" y="226"/>
                </a:lnTo>
                <a:lnTo>
                  <a:pt x="227" y="226"/>
                </a:lnTo>
                <a:lnTo>
                  <a:pt x="226" y="226"/>
                </a:lnTo>
                <a:lnTo>
                  <a:pt x="223" y="228"/>
                </a:lnTo>
                <a:lnTo>
                  <a:pt x="222" y="235"/>
                </a:lnTo>
                <a:lnTo>
                  <a:pt x="221" y="241"/>
                </a:lnTo>
                <a:lnTo>
                  <a:pt x="218" y="240"/>
                </a:lnTo>
                <a:lnTo>
                  <a:pt x="215" y="237"/>
                </a:lnTo>
                <a:lnTo>
                  <a:pt x="212" y="245"/>
                </a:lnTo>
                <a:lnTo>
                  <a:pt x="206" y="250"/>
                </a:lnTo>
                <a:lnTo>
                  <a:pt x="203" y="247"/>
                </a:lnTo>
                <a:lnTo>
                  <a:pt x="201" y="246"/>
                </a:lnTo>
                <a:lnTo>
                  <a:pt x="199" y="247"/>
                </a:lnTo>
                <a:lnTo>
                  <a:pt x="198" y="250"/>
                </a:lnTo>
                <a:lnTo>
                  <a:pt x="196" y="250"/>
                </a:lnTo>
                <a:lnTo>
                  <a:pt x="192" y="250"/>
                </a:lnTo>
                <a:lnTo>
                  <a:pt x="191" y="253"/>
                </a:lnTo>
                <a:lnTo>
                  <a:pt x="189" y="255"/>
                </a:lnTo>
                <a:lnTo>
                  <a:pt x="187" y="255"/>
                </a:lnTo>
                <a:lnTo>
                  <a:pt x="184" y="253"/>
                </a:lnTo>
                <a:lnTo>
                  <a:pt x="178" y="259"/>
                </a:lnTo>
                <a:lnTo>
                  <a:pt x="170" y="265"/>
                </a:lnTo>
                <a:lnTo>
                  <a:pt x="169" y="261"/>
                </a:lnTo>
                <a:lnTo>
                  <a:pt x="168" y="259"/>
                </a:lnTo>
                <a:lnTo>
                  <a:pt x="164" y="262"/>
                </a:lnTo>
                <a:lnTo>
                  <a:pt x="161" y="265"/>
                </a:lnTo>
                <a:lnTo>
                  <a:pt x="159" y="267"/>
                </a:lnTo>
                <a:lnTo>
                  <a:pt x="156" y="267"/>
                </a:lnTo>
                <a:lnTo>
                  <a:pt x="154" y="265"/>
                </a:lnTo>
                <a:lnTo>
                  <a:pt x="151" y="262"/>
                </a:lnTo>
                <a:lnTo>
                  <a:pt x="149" y="269"/>
                </a:lnTo>
                <a:lnTo>
                  <a:pt x="145" y="274"/>
                </a:lnTo>
                <a:lnTo>
                  <a:pt x="139" y="276"/>
                </a:lnTo>
                <a:lnTo>
                  <a:pt x="134" y="277"/>
                </a:lnTo>
                <a:lnTo>
                  <a:pt x="134" y="279"/>
                </a:lnTo>
                <a:lnTo>
                  <a:pt x="136" y="280"/>
                </a:lnTo>
                <a:lnTo>
                  <a:pt x="140" y="280"/>
                </a:lnTo>
                <a:lnTo>
                  <a:pt x="145" y="279"/>
                </a:lnTo>
                <a:lnTo>
                  <a:pt x="155" y="277"/>
                </a:lnTo>
                <a:lnTo>
                  <a:pt x="167" y="275"/>
                </a:lnTo>
                <a:lnTo>
                  <a:pt x="178" y="272"/>
                </a:lnTo>
                <a:lnTo>
                  <a:pt x="188" y="270"/>
                </a:lnTo>
                <a:lnTo>
                  <a:pt x="198" y="267"/>
                </a:lnTo>
                <a:lnTo>
                  <a:pt x="209" y="265"/>
                </a:lnTo>
                <a:lnTo>
                  <a:pt x="220" y="261"/>
                </a:lnTo>
                <a:lnTo>
                  <a:pt x="231" y="257"/>
                </a:lnTo>
                <a:lnTo>
                  <a:pt x="241" y="252"/>
                </a:lnTo>
                <a:lnTo>
                  <a:pt x="251" y="246"/>
                </a:lnTo>
                <a:lnTo>
                  <a:pt x="261" y="240"/>
                </a:lnTo>
                <a:lnTo>
                  <a:pt x="271" y="235"/>
                </a:lnTo>
                <a:lnTo>
                  <a:pt x="273" y="236"/>
                </a:lnTo>
                <a:lnTo>
                  <a:pt x="273" y="237"/>
                </a:lnTo>
                <a:lnTo>
                  <a:pt x="271" y="240"/>
                </a:lnTo>
                <a:lnTo>
                  <a:pt x="270" y="242"/>
                </a:lnTo>
                <a:lnTo>
                  <a:pt x="261" y="251"/>
                </a:lnTo>
                <a:lnTo>
                  <a:pt x="245" y="265"/>
                </a:lnTo>
                <a:lnTo>
                  <a:pt x="239" y="262"/>
                </a:lnTo>
                <a:lnTo>
                  <a:pt x="232" y="261"/>
                </a:lnTo>
                <a:lnTo>
                  <a:pt x="236" y="265"/>
                </a:lnTo>
                <a:lnTo>
                  <a:pt x="240" y="270"/>
                </a:lnTo>
                <a:lnTo>
                  <a:pt x="237" y="272"/>
                </a:lnTo>
                <a:lnTo>
                  <a:pt x="235" y="274"/>
                </a:lnTo>
                <a:lnTo>
                  <a:pt x="232" y="274"/>
                </a:lnTo>
                <a:lnTo>
                  <a:pt x="231" y="274"/>
                </a:lnTo>
                <a:lnTo>
                  <a:pt x="225" y="271"/>
                </a:lnTo>
                <a:lnTo>
                  <a:pt x="218" y="269"/>
                </a:lnTo>
                <a:lnTo>
                  <a:pt x="221" y="275"/>
                </a:lnTo>
                <a:lnTo>
                  <a:pt x="222" y="280"/>
                </a:lnTo>
                <a:lnTo>
                  <a:pt x="217" y="279"/>
                </a:lnTo>
                <a:lnTo>
                  <a:pt x="212" y="276"/>
                </a:lnTo>
                <a:lnTo>
                  <a:pt x="211" y="275"/>
                </a:lnTo>
                <a:lnTo>
                  <a:pt x="208" y="274"/>
                </a:lnTo>
                <a:lnTo>
                  <a:pt x="206" y="274"/>
                </a:lnTo>
                <a:lnTo>
                  <a:pt x="203" y="275"/>
                </a:lnTo>
                <a:lnTo>
                  <a:pt x="204" y="280"/>
                </a:lnTo>
                <a:lnTo>
                  <a:pt x="206" y="284"/>
                </a:lnTo>
                <a:lnTo>
                  <a:pt x="197" y="281"/>
                </a:lnTo>
                <a:lnTo>
                  <a:pt x="188" y="279"/>
                </a:lnTo>
                <a:lnTo>
                  <a:pt x="191" y="285"/>
                </a:lnTo>
                <a:lnTo>
                  <a:pt x="192" y="291"/>
                </a:lnTo>
                <a:lnTo>
                  <a:pt x="184" y="288"/>
                </a:lnTo>
                <a:lnTo>
                  <a:pt x="177" y="284"/>
                </a:lnTo>
                <a:lnTo>
                  <a:pt x="175" y="288"/>
                </a:lnTo>
                <a:lnTo>
                  <a:pt x="174" y="291"/>
                </a:lnTo>
                <a:lnTo>
                  <a:pt x="169" y="291"/>
                </a:lnTo>
                <a:lnTo>
                  <a:pt x="167" y="294"/>
                </a:lnTo>
                <a:lnTo>
                  <a:pt x="179" y="295"/>
                </a:lnTo>
                <a:lnTo>
                  <a:pt x="192" y="295"/>
                </a:lnTo>
                <a:lnTo>
                  <a:pt x="206" y="294"/>
                </a:lnTo>
                <a:lnTo>
                  <a:pt x="220" y="290"/>
                </a:lnTo>
                <a:lnTo>
                  <a:pt x="233" y="286"/>
                </a:lnTo>
                <a:lnTo>
                  <a:pt x="247" y="281"/>
                </a:lnTo>
                <a:lnTo>
                  <a:pt x="261" y="276"/>
                </a:lnTo>
                <a:lnTo>
                  <a:pt x="276" y="269"/>
                </a:lnTo>
                <a:lnTo>
                  <a:pt x="278" y="269"/>
                </a:lnTo>
                <a:lnTo>
                  <a:pt x="278" y="270"/>
                </a:lnTo>
                <a:lnTo>
                  <a:pt x="279" y="271"/>
                </a:lnTo>
                <a:lnTo>
                  <a:pt x="279" y="272"/>
                </a:lnTo>
                <a:lnTo>
                  <a:pt x="278" y="279"/>
                </a:lnTo>
                <a:lnTo>
                  <a:pt x="275" y="284"/>
                </a:lnTo>
                <a:lnTo>
                  <a:pt x="271" y="289"/>
                </a:lnTo>
                <a:lnTo>
                  <a:pt x="269" y="295"/>
                </a:lnTo>
                <a:lnTo>
                  <a:pt x="259" y="304"/>
                </a:lnTo>
                <a:lnTo>
                  <a:pt x="247" y="314"/>
                </a:lnTo>
                <a:lnTo>
                  <a:pt x="250" y="304"/>
                </a:lnTo>
                <a:lnTo>
                  <a:pt x="252" y="294"/>
                </a:lnTo>
                <a:lnTo>
                  <a:pt x="235" y="310"/>
                </a:lnTo>
                <a:lnTo>
                  <a:pt x="218" y="327"/>
                </a:lnTo>
                <a:lnTo>
                  <a:pt x="223" y="313"/>
                </a:lnTo>
                <a:lnTo>
                  <a:pt x="228" y="300"/>
                </a:lnTo>
                <a:lnTo>
                  <a:pt x="213" y="313"/>
                </a:lnTo>
                <a:lnTo>
                  <a:pt x="198" y="325"/>
                </a:lnTo>
                <a:lnTo>
                  <a:pt x="197" y="322"/>
                </a:lnTo>
                <a:lnTo>
                  <a:pt x="199" y="318"/>
                </a:lnTo>
                <a:lnTo>
                  <a:pt x="202" y="312"/>
                </a:lnTo>
                <a:lnTo>
                  <a:pt x="206" y="305"/>
                </a:lnTo>
                <a:lnTo>
                  <a:pt x="191" y="317"/>
                </a:lnTo>
                <a:lnTo>
                  <a:pt x="179" y="325"/>
                </a:lnTo>
                <a:lnTo>
                  <a:pt x="178" y="324"/>
                </a:lnTo>
                <a:lnTo>
                  <a:pt x="177" y="323"/>
                </a:lnTo>
                <a:lnTo>
                  <a:pt x="178" y="320"/>
                </a:lnTo>
                <a:lnTo>
                  <a:pt x="179" y="319"/>
                </a:lnTo>
                <a:lnTo>
                  <a:pt x="183" y="315"/>
                </a:lnTo>
                <a:lnTo>
                  <a:pt x="187" y="312"/>
                </a:lnTo>
                <a:lnTo>
                  <a:pt x="180" y="313"/>
                </a:lnTo>
                <a:lnTo>
                  <a:pt x="175" y="315"/>
                </a:lnTo>
                <a:lnTo>
                  <a:pt x="170" y="319"/>
                </a:lnTo>
                <a:lnTo>
                  <a:pt x="165" y="323"/>
                </a:lnTo>
                <a:lnTo>
                  <a:pt x="167" y="319"/>
                </a:lnTo>
                <a:lnTo>
                  <a:pt x="168" y="315"/>
                </a:lnTo>
                <a:lnTo>
                  <a:pt x="172" y="312"/>
                </a:lnTo>
                <a:lnTo>
                  <a:pt x="177" y="307"/>
                </a:lnTo>
                <a:lnTo>
                  <a:pt x="164" y="313"/>
                </a:lnTo>
                <a:lnTo>
                  <a:pt x="151" y="318"/>
                </a:lnTo>
                <a:lnTo>
                  <a:pt x="156" y="312"/>
                </a:lnTo>
                <a:lnTo>
                  <a:pt x="164" y="304"/>
                </a:lnTo>
                <a:lnTo>
                  <a:pt x="155" y="309"/>
                </a:lnTo>
                <a:lnTo>
                  <a:pt x="148" y="313"/>
                </a:lnTo>
                <a:lnTo>
                  <a:pt x="143" y="315"/>
                </a:lnTo>
                <a:lnTo>
                  <a:pt x="139" y="315"/>
                </a:lnTo>
                <a:lnTo>
                  <a:pt x="143" y="310"/>
                </a:lnTo>
                <a:lnTo>
                  <a:pt x="146" y="304"/>
                </a:lnTo>
                <a:lnTo>
                  <a:pt x="136" y="309"/>
                </a:lnTo>
                <a:lnTo>
                  <a:pt x="125" y="315"/>
                </a:lnTo>
                <a:lnTo>
                  <a:pt x="131" y="308"/>
                </a:lnTo>
                <a:lnTo>
                  <a:pt x="139" y="301"/>
                </a:lnTo>
                <a:lnTo>
                  <a:pt x="127" y="307"/>
                </a:lnTo>
                <a:lnTo>
                  <a:pt x="115" y="312"/>
                </a:lnTo>
                <a:lnTo>
                  <a:pt x="119" y="307"/>
                </a:lnTo>
                <a:lnTo>
                  <a:pt x="122" y="300"/>
                </a:lnTo>
                <a:lnTo>
                  <a:pt x="113" y="305"/>
                </a:lnTo>
                <a:lnTo>
                  <a:pt x="105" y="310"/>
                </a:lnTo>
                <a:lnTo>
                  <a:pt x="108" y="304"/>
                </a:lnTo>
                <a:lnTo>
                  <a:pt x="112" y="298"/>
                </a:lnTo>
                <a:lnTo>
                  <a:pt x="106" y="301"/>
                </a:lnTo>
                <a:lnTo>
                  <a:pt x="101" y="305"/>
                </a:lnTo>
                <a:lnTo>
                  <a:pt x="96" y="308"/>
                </a:lnTo>
                <a:lnTo>
                  <a:pt x="92" y="309"/>
                </a:lnTo>
                <a:lnTo>
                  <a:pt x="97" y="301"/>
                </a:lnTo>
                <a:lnTo>
                  <a:pt x="98" y="295"/>
                </a:lnTo>
                <a:lnTo>
                  <a:pt x="87" y="303"/>
                </a:lnTo>
                <a:lnTo>
                  <a:pt x="79" y="307"/>
                </a:lnTo>
                <a:lnTo>
                  <a:pt x="82" y="300"/>
                </a:lnTo>
                <a:lnTo>
                  <a:pt x="83" y="295"/>
                </a:lnTo>
                <a:lnTo>
                  <a:pt x="78" y="300"/>
                </a:lnTo>
                <a:lnTo>
                  <a:pt x="73" y="304"/>
                </a:lnTo>
                <a:lnTo>
                  <a:pt x="68" y="307"/>
                </a:lnTo>
                <a:lnTo>
                  <a:pt x="62" y="309"/>
                </a:lnTo>
                <a:lnTo>
                  <a:pt x="65" y="303"/>
                </a:lnTo>
                <a:lnTo>
                  <a:pt x="69" y="296"/>
                </a:lnTo>
                <a:lnTo>
                  <a:pt x="71" y="294"/>
                </a:lnTo>
                <a:lnTo>
                  <a:pt x="71" y="293"/>
                </a:lnTo>
                <a:lnTo>
                  <a:pt x="69" y="293"/>
                </a:lnTo>
                <a:lnTo>
                  <a:pt x="68" y="294"/>
                </a:lnTo>
                <a:lnTo>
                  <a:pt x="59" y="300"/>
                </a:lnTo>
                <a:lnTo>
                  <a:pt x="50" y="308"/>
                </a:lnTo>
                <a:lnTo>
                  <a:pt x="53" y="303"/>
                </a:lnTo>
                <a:lnTo>
                  <a:pt x="54" y="299"/>
                </a:lnTo>
                <a:lnTo>
                  <a:pt x="54" y="296"/>
                </a:lnTo>
                <a:lnTo>
                  <a:pt x="54" y="294"/>
                </a:lnTo>
                <a:lnTo>
                  <a:pt x="48" y="298"/>
                </a:lnTo>
                <a:lnTo>
                  <a:pt x="42" y="300"/>
                </a:lnTo>
                <a:lnTo>
                  <a:pt x="42" y="296"/>
                </a:lnTo>
                <a:lnTo>
                  <a:pt x="43" y="294"/>
                </a:lnTo>
                <a:lnTo>
                  <a:pt x="35" y="301"/>
                </a:lnTo>
                <a:lnTo>
                  <a:pt x="29" y="309"/>
                </a:lnTo>
                <a:lnTo>
                  <a:pt x="29" y="305"/>
                </a:lnTo>
                <a:lnTo>
                  <a:pt x="31" y="298"/>
                </a:lnTo>
                <a:lnTo>
                  <a:pt x="24" y="301"/>
                </a:lnTo>
                <a:lnTo>
                  <a:pt x="16" y="307"/>
                </a:lnTo>
                <a:lnTo>
                  <a:pt x="19" y="301"/>
                </a:lnTo>
                <a:lnTo>
                  <a:pt x="23" y="296"/>
                </a:lnTo>
                <a:lnTo>
                  <a:pt x="28" y="291"/>
                </a:lnTo>
                <a:lnTo>
                  <a:pt x="31" y="288"/>
                </a:lnTo>
                <a:lnTo>
                  <a:pt x="42" y="281"/>
                </a:lnTo>
                <a:lnTo>
                  <a:pt x="54" y="276"/>
                </a:lnTo>
                <a:lnTo>
                  <a:pt x="69" y="272"/>
                </a:lnTo>
                <a:lnTo>
                  <a:pt x="82" y="270"/>
                </a:lnTo>
                <a:lnTo>
                  <a:pt x="93" y="269"/>
                </a:lnTo>
                <a:lnTo>
                  <a:pt x="103" y="267"/>
                </a:lnTo>
                <a:lnTo>
                  <a:pt x="120" y="265"/>
                </a:lnTo>
                <a:lnTo>
                  <a:pt x="132" y="262"/>
                </a:lnTo>
                <a:lnTo>
                  <a:pt x="145" y="259"/>
                </a:lnTo>
                <a:lnTo>
                  <a:pt x="159" y="253"/>
                </a:lnTo>
                <a:lnTo>
                  <a:pt x="165" y="251"/>
                </a:lnTo>
                <a:lnTo>
                  <a:pt x="172" y="247"/>
                </a:lnTo>
                <a:lnTo>
                  <a:pt x="179" y="243"/>
                </a:lnTo>
                <a:lnTo>
                  <a:pt x="187" y="238"/>
                </a:lnTo>
                <a:lnTo>
                  <a:pt x="189" y="236"/>
                </a:lnTo>
                <a:lnTo>
                  <a:pt x="189" y="235"/>
                </a:lnTo>
                <a:lnTo>
                  <a:pt x="188" y="233"/>
                </a:lnTo>
                <a:lnTo>
                  <a:pt x="184" y="233"/>
                </a:lnTo>
                <a:lnTo>
                  <a:pt x="173" y="235"/>
                </a:lnTo>
                <a:lnTo>
                  <a:pt x="161" y="235"/>
                </a:lnTo>
                <a:lnTo>
                  <a:pt x="161" y="230"/>
                </a:lnTo>
                <a:lnTo>
                  <a:pt x="161" y="224"/>
                </a:lnTo>
                <a:lnTo>
                  <a:pt x="156" y="231"/>
                </a:lnTo>
                <a:lnTo>
                  <a:pt x="151" y="237"/>
                </a:lnTo>
                <a:lnTo>
                  <a:pt x="151" y="231"/>
                </a:lnTo>
                <a:lnTo>
                  <a:pt x="150" y="224"/>
                </a:lnTo>
                <a:lnTo>
                  <a:pt x="146" y="236"/>
                </a:lnTo>
                <a:lnTo>
                  <a:pt x="143" y="246"/>
                </a:lnTo>
                <a:lnTo>
                  <a:pt x="141" y="233"/>
                </a:lnTo>
                <a:lnTo>
                  <a:pt x="139" y="222"/>
                </a:lnTo>
                <a:lnTo>
                  <a:pt x="136" y="235"/>
                </a:lnTo>
                <a:lnTo>
                  <a:pt x="134" y="247"/>
                </a:lnTo>
                <a:lnTo>
                  <a:pt x="131" y="235"/>
                </a:lnTo>
                <a:lnTo>
                  <a:pt x="130" y="222"/>
                </a:lnTo>
                <a:lnTo>
                  <a:pt x="125" y="237"/>
                </a:lnTo>
                <a:lnTo>
                  <a:pt x="120" y="251"/>
                </a:lnTo>
                <a:lnTo>
                  <a:pt x="119" y="236"/>
                </a:lnTo>
                <a:lnTo>
                  <a:pt x="117" y="221"/>
                </a:lnTo>
                <a:lnTo>
                  <a:pt x="115" y="237"/>
                </a:lnTo>
                <a:lnTo>
                  <a:pt x="112" y="252"/>
                </a:lnTo>
                <a:lnTo>
                  <a:pt x="110" y="236"/>
                </a:lnTo>
                <a:lnTo>
                  <a:pt x="106" y="221"/>
                </a:lnTo>
                <a:lnTo>
                  <a:pt x="105" y="236"/>
                </a:lnTo>
                <a:lnTo>
                  <a:pt x="102" y="252"/>
                </a:lnTo>
                <a:lnTo>
                  <a:pt x="100" y="237"/>
                </a:lnTo>
                <a:lnTo>
                  <a:pt x="96" y="222"/>
                </a:lnTo>
                <a:lnTo>
                  <a:pt x="95" y="237"/>
                </a:lnTo>
                <a:lnTo>
                  <a:pt x="93" y="251"/>
                </a:lnTo>
                <a:lnTo>
                  <a:pt x="89" y="236"/>
                </a:lnTo>
                <a:lnTo>
                  <a:pt x="84" y="222"/>
                </a:lnTo>
                <a:lnTo>
                  <a:pt x="84" y="237"/>
                </a:lnTo>
                <a:lnTo>
                  <a:pt x="84" y="252"/>
                </a:lnTo>
                <a:lnTo>
                  <a:pt x="79" y="237"/>
                </a:lnTo>
                <a:lnTo>
                  <a:pt x="74" y="223"/>
                </a:lnTo>
                <a:lnTo>
                  <a:pt x="74" y="236"/>
                </a:lnTo>
                <a:lnTo>
                  <a:pt x="73" y="248"/>
                </a:lnTo>
                <a:lnTo>
                  <a:pt x="69" y="236"/>
                </a:lnTo>
                <a:lnTo>
                  <a:pt x="67" y="223"/>
                </a:lnTo>
                <a:lnTo>
                  <a:pt x="65" y="235"/>
                </a:lnTo>
                <a:lnTo>
                  <a:pt x="64" y="246"/>
                </a:lnTo>
                <a:lnTo>
                  <a:pt x="62" y="236"/>
                </a:lnTo>
                <a:lnTo>
                  <a:pt x="59" y="226"/>
                </a:lnTo>
                <a:lnTo>
                  <a:pt x="57" y="237"/>
                </a:lnTo>
                <a:lnTo>
                  <a:pt x="55" y="248"/>
                </a:lnTo>
                <a:lnTo>
                  <a:pt x="49" y="236"/>
                </a:lnTo>
                <a:lnTo>
                  <a:pt x="45" y="224"/>
                </a:lnTo>
                <a:lnTo>
                  <a:pt x="45" y="219"/>
                </a:lnTo>
                <a:lnTo>
                  <a:pt x="45" y="214"/>
                </a:lnTo>
                <a:lnTo>
                  <a:pt x="47" y="211"/>
                </a:lnTo>
                <a:lnTo>
                  <a:pt x="48" y="207"/>
                </a:lnTo>
                <a:lnTo>
                  <a:pt x="52" y="203"/>
                </a:lnTo>
                <a:lnTo>
                  <a:pt x="57" y="200"/>
                </a:lnTo>
                <a:lnTo>
                  <a:pt x="60" y="198"/>
                </a:lnTo>
                <a:lnTo>
                  <a:pt x="64" y="197"/>
                </a:lnTo>
                <a:lnTo>
                  <a:pt x="74" y="195"/>
                </a:lnTo>
                <a:lnTo>
                  <a:pt x="83" y="195"/>
                </a:lnTo>
                <a:close/>
                <a:moveTo>
                  <a:pt x="158" y="126"/>
                </a:moveTo>
                <a:lnTo>
                  <a:pt x="160" y="127"/>
                </a:lnTo>
                <a:lnTo>
                  <a:pt x="163" y="132"/>
                </a:lnTo>
                <a:lnTo>
                  <a:pt x="163" y="139"/>
                </a:lnTo>
                <a:lnTo>
                  <a:pt x="163" y="141"/>
                </a:lnTo>
                <a:lnTo>
                  <a:pt x="161" y="141"/>
                </a:lnTo>
                <a:lnTo>
                  <a:pt x="160" y="140"/>
                </a:lnTo>
                <a:lnTo>
                  <a:pt x="159" y="137"/>
                </a:lnTo>
                <a:lnTo>
                  <a:pt x="158" y="134"/>
                </a:lnTo>
                <a:lnTo>
                  <a:pt x="156" y="129"/>
                </a:lnTo>
                <a:lnTo>
                  <a:pt x="158" y="126"/>
                </a:lnTo>
                <a:close/>
                <a:moveTo>
                  <a:pt x="92" y="118"/>
                </a:moveTo>
                <a:lnTo>
                  <a:pt x="98" y="108"/>
                </a:lnTo>
                <a:lnTo>
                  <a:pt x="105" y="105"/>
                </a:lnTo>
                <a:lnTo>
                  <a:pt x="107" y="103"/>
                </a:lnTo>
                <a:lnTo>
                  <a:pt x="110" y="105"/>
                </a:lnTo>
                <a:lnTo>
                  <a:pt x="112" y="107"/>
                </a:lnTo>
                <a:lnTo>
                  <a:pt x="113" y="110"/>
                </a:lnTo>
                <a:lnTo>
                  <a:pt x="116" y="103"/>
                </a:lnTo>
                <a:lnTo>
                  <a:pt x="119" y="98"/>
                </a:lnTo>
                <a:lnTo>
                  <a:pt x="121" y="94"/>
                </a:lnTo>
                <a:lnTo>
                  <a:pt x="125" y="93"/>
                </a:lnTo>
                <a:lnTo>
                  <a:pt x="127" y="93"/>
                </a:lnTo>
                <a:lnTo>
                  <a:pt x="130" y="96"/>
                </a:lnTo>
                <a:lnTo>
                  <a:pt x="134" y="99"/>
                </a:lnTo>
                <a:lnTo>
                  <a:pt x="136" y="106"/>
                </a:lnTo>
                <a:lnTo>
                  <a:pt x="140" y="107"/>
                </a:lnTo>
                <a:lnTo>
                  <a:pt x="144" y="110"/>
                </a:lnTo>
                <a:lnTo>
                  <a:pt x="146" y="113"/>
                </a:lnTo>
                <a:lnTo>
                  <a:pt x="149" y="118"/>
                </a:lnTo>
                <a:lnTo>
                  <a:pt x="150" y="134"/>
                </a:lnTo>
                <a:lnTo>
                  <a:pt x="149" y="152"/>
                </a:lnTo>
                <a:lnTo>
                  <a:pt x="144" y="136"/>
                </a:lnTo>
                <a:lnTo>
                  <a:pt x="137" y="121"/>
                </a:lnTo>
                <a:lnTo>
                  <a:pt x="137" y="131"/>
                </a:lnTo>
                <a:lnTo>
                  <a:pt x="137" y="141"/>
                </a:lnTo>
                <a:lnTo>
                  <a:pt x="136" y="135"/>
                </a:lnTo>
                <a:lnTo>
                  <a:pt x="134" y="131"/>
                </a:lnTo>
                <a:lnTo>
                  <a:pt x="130" y="127"/>
                </a:lnTo>
                <a:lnTo>
                  <a:pt x="126" y="125"/>
                </a:lnTo>
                <a:lnTo>
                  <a:pt x="117" y="121"/>
                </a:lnTo>
                <a:lnTo>
                  <a:pt x="107" y="120"/>
                </a:lnTo>
                <a:lnTo>
                  <a:pt x="100" y="120"/>
                </a:lnTo>
                <a:lnTo>
                  <a:pt x="93" y="121"/>
                </a:lnTo>
                <a:lnTo>
                  <a:pt x="91" y="121"/>
                </a:lnTo>
                <a:lnTo>
                  <a:pt x="89" y="120"/>
                </a:lnTo>
                <a:lnTo>
                  <a:pt x="89" y="120"/>
                </a:lnTo>
                <a:lnTo>
                  <a:pt x="92" y="118"/>
                </a:lnTo>
                <a:close/>
                <a:moveTo>
                  <a:pt x="305" y="6"/>
                </a:moveTo>
                <a:lnTo>
                  <a:pt x="316" y="7"/>
                </a:lnTo>
                <a:lnTo>
                  <a:pt x="326" y="11"/>
                </a:lnTo>
                <a:lnTo>
                  <a:pt x="337" y="15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2"/>
                </a:lnTo>
                <a:lnTo>
                  <a:pt x="346" y="22"/>
                </a:lnTo>
                <a:lnTo>
                  <a:pt x="338" y="17"/>
                </a:lnTo>
                <a:lnTo>
                  <a:pt x="332" y="16"/>
                </a:lnTo>
                <a:lnTo>
                  <a:pt x="333" y="20"/>
                </a:lnTo>
                <a:lnTo>
                  <a:pt x="332" y="22"/>
                </a:lnTo>
                <a:lnTo>
                  <a:pt x="332" y="24"/>
                </a:lnTo>
                <a:lnTo>
                  <a:pt x="331" y="24"/>
                </a:lnTo>
                <a:lnTo>
                  <a:pt x="327" y="19"/>
                </a:lnTo>
                <a:lnTo>
                  <a:pt x="323" y="16"/>
                </a:lnTo>
                <a:lnTo>
                  <a:pt x="319" y="15"/>
                </a:lnTo>
                <a:lnTo>
                  <a:pt x="317" y="16"/>
                </a:lnTo>
                <a:lnTo>
                  <a:pt x="316" y="16"/>
                </a:lnTo>
                <a:lnTo>
                  <a:pt x="313" y="16"/>
                </a:lnTo>
                <a:lnTo>
                  <a:pt x="310" y="11"/>
                </a:lnTo>
                <a:lnTo>
                  <a:pt x="309" y="10"/>
                </a:lnTo>
                <a:lnTo>
                  <a:pt x="307" y="10"/>
                </a:lnTo>
                <a:lnTo>
                  <a:pt x="305" y="11"/>
                </a:lnTo>
                <a:lnTo>
                  <a:pt x="303" y="9"/>
                </a:lnTo>
                <a:lnTo>
                  <a:pt x="303" y="7"/>
                </a:lnTo>
                <a:lnTo>
                  <a:pt x="303" y="6"/>
                </a:lnTo>
                <a:lnTo>
                  <a:pt x="305" y="6"/>
                </a:lnTo>
                <a:close/>
                <a:moveTo>
                  <a:pt x="232" y="10"/>
                </a:moveTo>
                <a:lnTo>
                  <a:pt x="231" y="11"/>
                </a:lnTo>
                <a:lnTo>
                  <a:pt x="230" y="12"/>
                </a:lnTo>
                <a:lnTo>
                  <a:pt x="230" y="14"/>
                </a:lnTo>
                <a:lnTo>
                  <a:pt x="232" y="14"/>
                </a:lnTo>
                <a:lnTo>
                  <a:pt x="235" y="11"/>
                </a:lnTo>
                <a:lnTo>
                  <a:pt x="239" y="11"/>
                </a:lnTo>
                <a:lnTo>
                  <a:pt x="242" y="12"/>
                </a:lnTo>
                <a:lnTo>
                  <a:pt x="246" y="15"/>
                </a:lnTo>
                <a:lnTo>
                  <a:pt x="246" y="12"/>
                </a:lnTo>
                <a:lnTo>
                  <a:pt x="247" y="10"/>
                </a:lnTo>
                <a:lnTo>
                  <a:pt x="247" y="10"/>
                </a:lnTo>
                <a:lnTo>
                  <a:pt x="249" y="10"/>
                </a:lnTo>
                <a:lnTo>
                  <a:pt x="252" y="11"/>
                </a:lnTo>
                <a:lnTo>
                  <a:pt x="256" y="17"/>
                </a:lnTo>
                <a:lnTo>
                  <a:pt x="256" y="11"/>
                </a:lnTo>
                <a:lnTo>
                  <a:pt x="257" y="9"/>
                </a:lnTo>
                <a:lnTo>
                  <a:pt x="261" y="12"/>
                </a:lnTo>
                <a:lnTo>
                  <a:pt x="268" y="20"/>
                </a:lnTo>
                <a:lnTo>
                  <a:pt x="268" y="15"/>
                </a:lnTo>
                <a:lnTo>
                  <a:pt x="269" y="14"/>
                </a:lnTo>
                <a:lnTo>
                  <a:pt x="271" y="16"/>
                </a:lnTo>
                <a:lnTo>
                  <a:pt x="275" y="25"/>
                </a:lnTo>
                <a:lnTo>
                  <a:pt x="278" y="26"/>
                </a:lnTo>
                <a:lnTo>
                  <a:pt x="280" y="26"/>
                </a:lnTo>
                <a:lnTo>
                  <a:pt x="278" y="17"/>
                </a:lnTo>
                <a:lnTo>
                  <a:pt x="279" y="15"/>
                </a:lnTo>
                <a:lnTo>
                  <a:pt x="281" y="19"/>
                </a:lnTo>
                <a:lnTo>
                  <a:pt x="286" y="28"/>
                </a:lnTo>
                <a:lnTo>
                  <a:pt x="288" y="29"/>
                </a:lnTo>
                <a:lnTo>
                  <a:pt x="289" y="30"/>
                </a:lnTo>
                <a:lnTo>
                  <a:pt x="290" y="30"/>
                </a:lnTo>
                <a:lnTo>
                  <a:pt x="290" y="29"/>
                </a:lnTo>
                <a:lnTo>
                  <a:pt x="290" y="25"/>
                </a:lnTo>
                <a:lnTo>
                  <a:pt x="290" y="22"/>
                </a:lnTo>
                <a:lnTo>
                  <a:pt x="292" y="22"/>
                </a:lnTo>
                <a:lnTo>
                  <a:pt x="293" y="22"/>
                </a:lnTo>
                <a:lnTo>
                  <a:pt x="298" y="26"/>
                </a:lnTo>
                <a:lnTo>
                  <a:pt x="304" y="34"/>
                </a:lnTo>
                <a:lnTo>
                  <a:pt x="305" y="36"/>
                </a:lnTo>
                <a:lnTo>
                  <a:pt x="307" y="38"/>
                </a:lnTo>
                <a:lnTo>
                  <a:pt x="308" y="38"/>
                </a:lnTo>
                <a:lnTo>
                  <a:pt x="308" y="35"/>
                </a:lnTo>
                <a:lnTo>
                  <a:pt x="308" y="33"/>
                </a:lnTo>
                <a:lnTo>
                  <a:pt x="308" y="31"/>
                </a:lnTo>
                <a:lnTo>
                  <a:pt x="308" y="30"/>
                </a:lnTo>
                <a:lnTo>
                  <a:pt x="309" y="30"/>
                </a:lnTo>
                <a:lnTo>
                  <a:pt x="313" y="33"/>
                </a:lnTo>
                <a:lnTo>
                  <a:pt x="318" y="38"/>
                </a:lnTo>
                <a:lnTo>
                  <a:pt x="324" y="39"/>
                </a:lnTo>
                <a:lnTo>
                  <a:pt x="331" y="41"/>
                </a:lnTo>
                <a:lnTo>
                  <a:pt x="337" y="46"/>
                </a:lnTo>
                <a:lnTo>
                  <a:pt x="346" y="53"/>
                </a:lnTo>
                <a:lnTo>
                  <a:pt x="347" y="55"/>
                </a:lnTo>
                <a:lnTo>
                  <a:pt x="350" y="55"/>
                </a:lnTo>
                <a:lnTo>
                  <a:pt x="347" y="51"/>
                </a:lnTo>
                <a:lnTo>
                  <a:pt x="347" y="49"/>
                </a:lnTo>
                <a:lnTo>
                  <a:pt x="347" y="48"/>
                </a:lnTo>
                <a:lnTo>
                  <a:pt x="348" y="48"/>
                </a:lnTo>
                <a:lnTo>
                  <a:pt x="353" y="50"/>
                </a:lnTo>
                <a:lnTo>
                  <a:pt x="361" y="55"/>
                </a:lnTo>
                <a:lnTo>
                  <a:pt x="365" y="53"/>
                </a:lnTo>
                <a:lnTo>
                  <a:pt x="366" y="51"/>
                </a:lnTo>
                <a:lnTo>
                  <a:pt x="366" y="49"/>
                </a:lnTo>
                <a:lnTo>
                  <a:pt x="365" y="49"/>
                </a:lnTo>
                <a:lnTo>
                  <a:pt x="348" y="43"/>
                </a:lnTo>
                <a:lnTo>
                  <a:pt x="334" y="36"/>
                </a:lnTo>
                <a:lnTo>
                  <a:pt x="322" y="30"/>
                </a:lnTo>
                <a:lnTo>
                  <a:pt x="312" y="22"/>
                </a:lnTo>
                <a:lnTo>
                  <a:pt x="302" y="16"/>
                </a:lnTo>
                <a:lnTo>
                  <a:pt x="293" y="12"/>
                </a:lnTo>
                <a:lnTo>
                  <a:pt x="284" y="10"/>
                </a:lnTo>
                <a:lnTo>
                  <a:pt x="273" y="4"/>
                </a:lnTo>
                <a:lnTo>
                  <a:pt x="268" y="1"/>
                </a:lnTo>
                <a:lnTo>
                  <a:pt x="262" y="0"/>
                </a:lnTo>
                <a:lnTo>
                  <a:pt x="256" y="0"/>
                </a:lnTo>
                <a:lnTo>
                  <a:pt x="251" y="1"/>
                </a:lnTo>
                <a:lnTo>
                  <a:pt x="246" y="2"/>
                </a:lnTo>
                <a:lnTo>
                  <a:pt x="242" y="4"/>
                </a:lnTo>
                <a:lnTo>
                  <a:pt x="237" y="6"/>
                </a:lnTo>
                <a:lnTo>
                  <a:pt x="232" y="10"/>
                </a:lnTo>
                <a:close/>
                <a:moveTo>
                  <a:pt x="201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1" y="38"/>
                </a:lnTo>
                <a:lnTo>
                  <a:pt x="204" y="38"/>
                </a:lnTo>
                <a:lnTo>
                  <a:pt x="208" y="38"/>
                </a:lnTo>
                <a:lnTo>
                  <a:pt x="212" y="38"/>
                </a:lnTo>
                <a:lnTo>
                  <a:pt x="213" y="38"/>
                </a:lnTo>
                <a:lnTo>
                  <a:pt x="216" y="39"/>
                </a:lnTo>
                <a:lnTo>
                  <a:pt x="217" y="41"/>
                </a:lnTo>
                <a:lnTo>
                  <a:pt x="220" y="45"/>
                </a:lnTo>
                <a:lnTo>
                  <a:pt x="222" y="48"/>
                </a:lnTo>
                <a:lnTo>
                  <a:pt x="225" y="49"/>
                </a:lnTo>
                <a:lnTo>
                  <a:pt x="227" y="49"/>
                </a:lnTo>
                <a:lnTo>
                  <a:pt x="226" y="45"/>
                </a:lnTo>
                <a:lnTo>
                  <a:pt x="222" y="41"/>
                </a:lnTo>
                <a:lnTo>
                  <a:pt x="221" y="40"/>
                </a:lnTo>
                <a:lnTo>
                  <a:pt x="220" y="38"/>
                </a:lnTo>
                <a:lnTo>
                  <a:pt x="221" y="36"/>
                </a:lnTo>
                <a:lnTo>
                  <a:pt x="222" y="36"/>
                </a:lnTo>
                <a:lnTo>
                  <a:pt x="223" y="36"/>
                </a:lnTo>
                <a:lnTo>
                  <a:pt x="226" y="36"/>
                </a:lnTo>
                <a:lnTo>
                  <a:pt x="233" y="43"/>
                </a:lnTo>
                <a:lnTo>
                  <a:pt x="241" y="48"/>
                </a:lnTo>
                <a:lnTo>
                  <a:pt x="245" y="50"/>
                </a:lnTo>
                <a:lnTo>
                  <a:pt x="246" y="50"/>
                </a:lnTo>
                <a:lnTo>
                  <a:pt x="245" y="44"/>
                </a:lnTo>
                <a:lnTo>
                  <a:pt x="242" y="39"/>
                </a:lnTo>
                <a:lnTo>
                  <a:pt x="242" y="36"/>
                </a:lnTo>
                <a:lnTo>
                  <a:pt x="244" y="36"/>
                </a:lnTo>
                <a:lnTo>
                  <a:pt x="246" y="38"/>
                </a:lnTo>
                <a:lnTo>
                  <a:pt x="249" y="39"/>
                </a:lnTo>
                <a:lnTo>
                  <a:pt x="256" y="45"/>
                </a:lnTo>
                <a:lnTo>
                  <a:pt x="264" y="53"/>
                </a:lnTo>
                <a:lnTo>
                  <a:pt x="264" y="51"/>
                </a:lnTo>
                <a:lnTo>
                  <a:pt x="261" y="41"/>
                </a:lnTo>
                <a:lnTo>
                  <a:pt x="261" y="40"/>
                </a:lnTo>
                <a:lnTo>
                  <a:pt x="262" y="40"/>
                </a:lnTo>
                <a:lnTo>
                  <a:pt x="264" y="40"/>
                </a:lnTo>
                <a:lnTo>
                  <a:pt x="266" y="41"/>
                </a:lnTo>
                <a:lnTo>
                  <a:pt x="274" y="49"/>
                </a:lnTo>
                <a:lnTo>
                  <a:pt x="280" y="57"/>
                </a:lnTo>
                <a:lnTo>
                  <a:pt x="283" y="59"/>
                </a:lnTo>
                <a:lnTo>
                  <a:pt x="284" y="62"/>
                </a:lnTo>
                <a:lnTo>
                  <a:pt x="286" y="62"/>
                </a:lnTo>
                <a:lnTo>
                  <a:pt x="286" y="60"/>
                </a:lnTo>
                <a:lnTo>
                  <a:pt x="286" y="58"/>
                </a:lnTo>
                <a:lnTo>
                  <a:pt x="286" y="55"/>
                </a:lnTo>
                <a:lnTo>
                  <a:pt x="286" y="53"/>
                </a:lnTo>
                <a:lnTo>
                  <a:pt x="288" y="53"/>
                </a:lnTo>
                <a:lnTo>
                  <a:pt x="290" y="53"/>
                </a:lnTo>
                <a:lnTo>
                  <a:pt x="292" y="55"/>
                </a:lnTo>
                <a:lnTo>
                  <a:pt x="299" y="63"/>
                </a:lnTo>
                <a:lnTo>
                  <a:pt x="303" y="64"/>
                </a:lnTo>
                <a:lnTo>
                  <a:pt x="303" y="62"/>
                </a:lnTo>
                <a:lnTo>
                  <a:pt x="302" y="59"/>
                </a:lnTo>
                <a:lnTo>
                  <a:pt x="302" y="58"/>
                </a:lnTo>
                <a:lnTo>
                  <a:pt x="303" y="57"/>
                </a:lnTo>
                <a:lnTo>
                  <a:pt x="305" y="58"/>
                </a:lnTo>
                <a:lnTo>
                  <a:pt x="308" y="59"/>
                </a:lnTo>
                <a:lnTo>
                  <a:pt x="316" y="65"/>
                </a:lnTo>
                <a:lnTo>
                  <a:pt x="323" y="72"/>
                </a:lnTo>
                <a:lnTo>
                  <a:pt x="326" y="73"/>
                </a:lnTo>
                <a:lnTo>
                  <a:pt x="327" y="73"/>
                </a:lnTo>
                <a:lnTo>
                  <a:pt x="328" y="73"/>
                </a:lnTo>
                <a:lnTo>
                  <a:pt x="328" y="72"/>
                </a:lnTo>
                <a:lnTo>
                  <a:pt x="326" y="69"/>
                </a:lnTo>
                <a:lnTo>
                  <a:pt x="324" y="68"/>
                </a:lnTo>
                <a:lnTo>
                  <a:pt x="324" y="65"/>
                </a:lnTo>
                <a:lnTo>
                  <a:pt x="324" y="65"/>
                </a:lnTo>
                <a:lnTo>
                  <a:pt x="326" y="65"/>
                </a:lnTo>
                <a:lnTo>
                  <a:pt x="328" y="67"/>
                </a:lnTo>
                <a:lnTo>
                  <a:pt x="334" y="72"/>
                </a:lnTo>
                <a:lnTo>
                  <a:pt x="342" y="75"/>
                </a:lnTo>
                <a:lnTo>
                  <a:pt x="343" y="77"/>
                </a:lnTo>
                <a:lnTo>
                  <a:pt x="343" y="75"/>
                </a:lnTo>
                <a:lnTo>
                  <a:pt x="342" y="73"/>
                </a:lnTo>
                <a:lnTo>
                  <a:pt x="341" y="69"/>
                </a:lnTo>
                <a:lnTo>
                  <a:pt x="345" y="69"/>
                </a:lnTo>
                <a:lnTo>
                  <a:pt x="348" y="69"/>
                </a:lnTo>
                <a:lnTo>
                  <a:pt x="350" y="73"/>
                </a:lnTo>
                <a:lnTo>
                  <a:pt x="352" y="74"/>
                </a:lnTo>
                <a:lnTo>
                  <a:pt x="356" y="77"/>
                </a:lnTo>
                <a:lnTo>
                  <a:pt x="360" y="78"/>
                </a:lnTo>
                <a:lnTo>
                  <a:pt x="362" y="78"/>
                </a:lnTo>
                <a:lnTo>
                  <a:pt x="367" y="75"/>
                </a:lnTo>
                <a:lnTo>
                  <a:pt x="376" y="73"/>
                </a:lnTo>
                <a:lnTo>
                  <a:pt x="385" y="70"/>
                </a:lnTo>
                <a:lnTo>
                  <a:pt x="389" y="69"/>
                </a:lnTo>
                <a:lnTo>
                  <a:pt x="390" y="67"/>
                </a:lnTo>
                <a:lnTo>
                  <a:pt x="389" y="65"/>
                </a:lnTo>
                <a:lnTo>
                  <a:pt x="385" y="65"/>
                </a:lnTo>
                <a:lnTo>
                  <a:pt x="375" y="68"/>
                </a:lnTo>
                <a:lnTo>
                  <a:pt x="365" y="68"/>
                </a:lnTo>
                <a:lnTo>
                  <a:pt x="355" y="65"/>
                </a:lnTo>
                <a:lnTo>
                  <a:pt x="343" y="63"/>
                </a:lnTo>
                <a:lnTo>
                  <a:pt x="322" y="54"/>
                </a:lnTo>
                <a:lnTo>
                  <a:pt x="300" y="43"/>
                </a:lnTo>
                <a:lnTo>
                  <a:pt x="285" y="35"/>
                </a:lnTo>
                <a:lnTo>
                  <a:pt x="271" y="30"/>
                </a:lnTo>
                <a:lnTo>
                  <a:pt x="259" y="28"/>
                </a:lnTo>
                <a:lnTo>
                  <a:pt x="246" y="25"/>
                </a:lnTo>
                <a:lnTo>
                  <a:pt x="233" y="25"/>
                </a:lnTo>
                <a:lnTo>
                  <a:pt x="222" y="25"/>
                </a:lnTo>
                <a:lnTo>
                  <a:pt x="211" y="28"/>
                </a:lnTo>
                <a:lnTo>
                  <a:pt x="201" y="30"/>
                </a:lnTo>
                <a:close/>
                <a:moveTo>
                  <a:pt x="466" y="45"/>
                </a:moveTo>
                <a:lnTo>
                  <a:pt x="466" y="48"/>
                </a:lnTo>
                <a:lnTo>
                  <a:pt x="463" y="51"/>
                </a:lnTo>
                <a:lnTo>
                  <a:pt x="461" y="53"/>
                </a:lnTo>
                <a:lnTo>
                  <a:pt x="458" y="53"/>
                </a:lnTo>
                <a:lnTo>
                  <a:pt x="458" y="50"/>
                </a:lnTo>
                <a:lnTo>
                  <a:pt x="459" y="48"/>
                </a:lnTo>
                <a:lnTo>
                  <a:pt x="463" y="45"/>
                </a:lnTo>
                <a:lnTo>
                  <a:pt x="466" y="45"/>
                </a:lnTo>
                <a:close/>
                <a:moveTo>
                  <a:pt x="486" y="50"/>
                </a:moveTo>
                <a:lnTo>
                  <a:pt x="483" y="50"/>
                </a:lnTo>
                <a:lnTo>
                  <a:pt x="482" y="51"/>
                </a:lnTo>
                <a:lnTo>
                  <a:pt x="483" y="53"/>
                </a:lnTo>
                <a:lnTo>
                  <a:pt x="487" y="53"/>
                </a:lnTo>
                <a:lnTo>
                  <a:pt x="494" y="48"/>
                </a:lnTo>
                <a:lnTo>
                  <a:pt x="499" y="43"/>
                </a:lnTo>
                <a:lnTo>
                  <a:pt x="500" y="40"/>
                </a:lnTo>
                <a:lnTo>
                  <a:pt x="501" y="39"/>
                </a:lnTo>
                <a:lnTo>
                  <a:pt x="501" y="39"/>
                </a:lnTo>
                <a:lnTo>
                  <a:pt x="502" y="40"/>
                </a:lnTo>
                <a:lnTo>
                  <a:pt x="502" y="43"/>
                </a:lnTo>
                <a:lnTo>
                  <a:pt x="504" y="44"/>
                </a:lnTo>
                <a:lnTo>
                  <a:pt x="507" y="41"/>
                </a:lnTo>
                <a:lnTo>
                  <a:pt x="510" y="38"/>
                </a:lnTo>
                <a:lnTo>
                  <a:pt x="513" y="31"/>
                </a:lnTo>
                <a:lnTo>
                  <a:pt x="513" y="28"/>
                </a:lnTo>
                <a:lnTo>
                  <a:pt x="516" y="25"/>
                </a:lnTo>
                <a:lnTo>
                  <a:pt x="521" y="22"/>
                </a:lnTo>
                <a:lnTo>
                  <a:pt x="524" y="20"/>
                </a:lnTo>
                <a:lnTo>
                  <a:pt x="524" y="17"/>
                </a:lnTo>
                <a:lnTo>
                  <a:pt x="523" y="17"/>
                </a:lnTo>
                <a:lnTo>
                  <a:pt x="518" y="17"/>
                </a:lnTo>
                <a:lnTo>
                  <a:pt x="505" y="28"/>
                </a:lnTo>
                <a:lnTo>
                  <a:pt x="494" y="40"/>
                </a:lnTo>
                <a:lnTo>
                  <a:pt x="490" y="45"/>
                </a:lnTo>
                <a:lnTo>
                  <a:pt x="486" y="50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400975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AD08-E529-44C0-A8D1-3539575FBA4C}" type="datetime1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18540" y="2104903"/>
            <a:ext cx="7086787" cy="242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15" tIns="43408" rIns="86815" bIns="43408" anchor="ctr">
            <a:spAutoFit/>
          </a:bodyPr>
          <a:lstStyle/>
          <a:p>
            <a:r>
              <a:rPr lang="ru-RU" altLang="ru-RU" sz="3033" b="1" dirty="0" smtClean="0">
                <a:solidFill>
                  <a:srgbClr val="FFFFFF"/>
                </a:solidFill>
                <a:latin typeface="Calibri" pitchFamily="34" charset="0"/>
              </a:rPr>
              <a:t>Результаты работы Рабочей группы № 2 по стандартизации деятельности органов внутреннего государственного финансового контроля</a:t>
            </a:r>
          </a:p>
          <a:p>
            <a:endParaRPr lang="ru-RU" altLang="ru-RU" sz="3033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18541" y="6371568"/>
            <a:ext cx="2603500" cy="2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15" tIns="43408" rIns="86815" bIns="43408">
            <a:spAutoFit/>
          </a:bodyPr>
          <a:lstStyle/>
          <a:p>
            <a:pPr defTabSz="990444">
              <a:defRPr/>
            </a:pPr>
            <a:r>
              <a:rPr lang="ru-RU" sz="1192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сентябрь 2019</a:t>
            </a:r>
            <a:endParaRPr lang="ru-RU" sz="1192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528" y="1"/>
            <a:ext cx="96988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" name="TextBox 1"/>
          <p:cNvSpPr txBox="1"/>
          <p:nvPr/>
        </p:nvSpPr>
        <p:spPr>
          <a:xfrm>
            <a:off x="2471196" y="4335448"/>
            <a:ext cx="4963608" cy="530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447" b="1" dirty="0">
                <a:solidFill>
                  <a:srgbClr val="B12726"/>
                </a:solidFill>
              </a:rPr>
              <a:t>Спасибо за внимание!</a:t>
            </a:r>
            <a:endParaRPr lang="ru-RU" sz="3447" b="1" dirty="0">
              <a:solidFill>
                <a:srgbClr val="B1272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2" y="2245001"/>
            <a:ext cx="1542577" cy="17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Рабочая группа № 2. Задачи.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7919167"/>
              </p:ext>
            </p:extLst>
          </p:nvPr>
        </p:nvGraphicFramePr>
        <p:xfrm>
          <a:off x="488504" y="548680"/>
          <a:ext cx="9194165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808984" y="3861048"/>
            <a:ext cx="720080" cy="45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8504" y="4414167"/>
            <a:ext cx="9144446" cy="2327201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TextBox 9"/>
          <p:cNvSpPr txBox="1"/>
          <p:nvPr/>
        </p:nvSpPr>
        <p:spPr>
          <a:xfrm>
            <a:off x="1640632" y="4293096"/>
            <a:ext cx="80145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ОСНОВНЫХ СТАНДАРТА: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1. Проект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Федерального стандарта ВГ(М)ФК «Организация и проведение контрольных мероприятий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»;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2. Проект Федерального стандарта ВГ(М)ФК «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Направление представлений и предписаний»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8504" y="58052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C4155"/>
                </a:solidFill>
              </a:rPr>
              <a:t>Декабрь</a:t>
            </a:r>
          </a:p>
          <a:p>
            <a:pPr algn="ctr"/>
            <a:r>
              <a:rPr lang="ru-RU" b="1" dirty="0" smtClean="0">
                <a:solidFill>
                  <a:srgbClr val="2C4155"/>
                </a:solidFill>
              </a:rPr>
              <a:t>2019</a:t>
            </a:r>
            <a:endParaRPr lang="ru-RU" b="1" dirty="0">
              <a:solidFill>
                <a:srgbClr val="2C4155"/>
              </a:solidFill>
            </a:endParaRPr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740006" y="5013176"/>
            <a:ext cx="612594" cy="582863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Существующие проблемы отсутствия единого порядка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4488" y="4046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C415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Текущая ситуация: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C415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488" y="1089826"/>
            <a:ext cx="4512216" cy="5020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Органы финансового контроля</a:t>
            </a:r>
            <a:endParaRPr lang="ru-RU" sz="1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02225" y="2004852"/>
            <a:ext cx="1163102" cy="488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Порядок и стандарт КМ</a:t>
            </a:r>
            <a:endParaRPr lang="ru-RU" sz="105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0989" y="2005244"/>
            <a:ext cx="1163102" cy="48765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Порядок и стандарт КМ</a:t>
            </a:r>
            <a:endParaRPr lang="ru-RU" sz="105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4688" y="1980780"/>
            <a:ext cx="1163102" cy="5121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1272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Порядок и стандарт КМ</a:t>
            </a:r>
            <a:endParaRPr lang="ru-RU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5569" y="3543399"/>
            <a:ext cx="89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C415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 1 июля 2020 года (ст. 269.2 БК РФ):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C415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1" name="Стрелка вниз 50"/>
          <p:cNvSpPr/>
          <p:nvPr/>
        </p:nvSpPr>
        <p:spPr>
          <a:xfrm rot="2706058">
            <a:off x="1119749" y="1628856"/>
            <a:ext cx="293059" cy="35832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/>
          </a:p>
        </p:txBody>
      </p:sp>
      <p:sp>
        <p:nvSpPr>
          <p:cNvPr id="52" name="Стрелка вниз 51"/>
          <p:cNvSpPr/>
          <p:nvPr/>
        </p:nvSpPr>
        <p:spPr>
          <a:xfrm rot="18775584">
            <a:off x="4012583" y="1635799"/>
            <a:ext cx="293059" cy="3373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/>
          </a:p>
        </p:txBody>
      </p:sp>
      <p:sp>
        <p:nvSpPr>
          <p:cNvPr id="53" name="Стрелка вниз 52"/>
          <p:cNvSpPr/>
          <p:nvPr/>
        </p:nvSpPr>
        <p:spPr>
          <a:xfrm>
            <a:off x="2578148" y="1628800"/>
            <a:ext cx="293059" cy="28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54" name="Стрелка вниз 53"/>
          <p:cNvSpPr/>
          <p:nvPr/>
        </p:nvSpPr>
        <p:spPr>
          <a:xfrm>
            <a:off x="699129" y="2560719"/>
            <a:ext cx="293059" cy="34554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67347" y="2988892"/>
            <a:ext cx="4514216" cy="5121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Контрольные мероприятия</a:t>
            </a:r>
            <a:endParaRPr lang="ru-RU" sz="16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475998" y="4197728"/>
            <a:ext cx="4156952" cy="6200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Федеральный стандарт ГФК</a:t>
            </a:r>
            <a:endParaRPr lang="ru-RU" sz="24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475998" y="5661248"/>
            <a:ext cx="415695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Ведомственные стандарты ГФК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57056" y="1052735"/>
            <a:ext cx="4175894" cy="2490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0" b="1" i="1" dirty="0">
              <a:solidFill>
                <a:srgbClr val="B12726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7289639" y="5010402"/>
            <a:ext cx="510728" cy="439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2" name="Прямоугольник 41"/>
          <p:cNvSpPr/>
          <p:nvPr/>
        </p:nvSpPr>
        <p:spPr>
          <a:xfrm>
            <a:off x="367347" y="4197728"/>
            <a:ext cx="4514216" cy="223180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2C4155"/>
                </a:solidFill>
              </a:rPr>
              <a:t>1. Единый </a:t>
            </a:r>
            <a:r>
              <a:rPr lang="ru-RU" sz="1600" b="1" dirty="0">
                <a:solidFill>
                  <a:srgbClr val="2C4155"/>
                </a:solidFill>
              </a:rPr>
              <a:t>порядок организации контрольной </a:t>
            </a:r>
            <a:r>
              <a:rPr lang="ru-RU" sz="1600" b="1" dirty="0" smtClean="0">
                <a:solidFill>
                  <a:srgbClr val="2C4155"/>
                </a:solidFill>
              </a:rPr>
              <a:t>деятельности</a:t>
            </a:r>
          </a:p>
          <a:p>
            <a:endParaRPr lang="ru-RU" sz="1600" b="1" dirty="0">
              <a:solidFill>
                <a:srgbClr val="2C4155"/>
              </a:solidFill>
            </a:endParaRPr>
          </a:p>
          <a:p>
            <a:r>
              <a:rPr lang="ru-RU" sz="1600" b="1" dirty="0">
                <a:solidFill>
                  <a:srgbClr val="2C4155"/>
                </a:solidFill>
              </a:rPr>
              <a:t>2. Ведомственные стандарты принимаются в случаях, предусмотренных Федеральным стандартом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2574951" y="2560719"/>
            <a:ext cx="293059" cy="345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44" name="Стрелка вниз 43"/>
          <p:cNvSpPr/>
          <p:nvPr/>
        </p:nvSpPr>
        <p:spPr>
          <a:xfrm>
            <a:off x="4365171" y="2560719"/>
            <a:ext cx="293059" cy="3455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/>
          </a:p>
        </p:txBody>
      </p:sp>
      <p:sp>
        <p:nvSpPr>
          <p:cNvPr id="5" name="TextBox 4"/>
          <p:cNvSpPr txBox="1"/>
          <p:nvPr/>
        </p:nvSpPr>
        <p:spPr>
          <a:xfrm>
            <a:off x="5475998" y="1006857"/>
            <a:ext cx="4301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B12726"/>
                </a:solidFill>
              </a:rPr>
              <a:t>Отсутствие единого </a:t>
            </a:r>
            <a:r>
              <a:rPr lang="ru-RU" b="1" dirty="0" smtClean="0">
                <a:solidFill>
                  <a:srgbClr val="B12726"/>
                </a:solidFill>
              </a:rPr>
              <a:t>порядка:</a:t>
            </a:r>
          </a:p>
          <a:p>
            <a:pPr algn="ctr"/>
            <a:endParaRPr lang="ru-RU" sz="1600" b="1" dirty="0">
              <a:solidFill>
                <a:srgbClr val="B127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B12726"/>
                </a:solidFill>
              </a:rPr>
              <a:t>Некачественное оформление результатов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B12726"/>
                </a:solidFill>
              </a:rPr>
              <a:t>Затягивание сроков осуществления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B12726"/>
                </a:solidFill>
              </a:rPr>
              <a:t>Избыточное давление на объекты 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B12726"/>
                </a:solidFill>
              </a:rPr>
              <a:t>Превышение полномочий ВГФК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B12726"/>
                </a:solidFill>
              </a:rPr>
              <a:t>Незнание процедур осуществления КМ</a:t>
            </a:r>
            <a:endParaRPr lang="ru-RU" sz="1600" b="1" i="1" dirty="0">
              <a:solidFill>
                <a:srgbClr val="B12726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98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Федеральный стандарт </a:t>
            </a:r>
            <a:r>
              <a:rPr lang="ru-RU" sz="2800" b="1" dirty="0" smtClean="0"/>
              <a:t>ВГ(М)ФК.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724842"/>
              </p:ext>
            </p:extLst>
          </p:nvPr>
        </p:nvGraphicFramePr>
        <p:xfrm>
          <a:off x="272480" y="567741"/>
          <a:ext cx="3744702" cy="33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22474"/>
              </p:ext>
            </p:extLst>
          </p:nvPr>
        </p:nvGraphicFramePr>
        <p:xfrm>
          <a:off x="344488" y="4032779"/>
          <a:ext cx="9117762" cy="275121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58881">
                  <a:extLst>
                    <a:ext uri="{9D8B030D-6E8A-4147-A177-3AD203B41FA5}">
                      <a16:colId xmlns:a16="http://schemas.microsoft.com/office/drawing/2014/main" val="2675278339"/>
                    </a:ext>
                  </a:extLst>
                </a:gridCol>
                <a:gridCol w="4558881">
                  <a:extLst>
                    <a:ext uri="{9D8B030D-6E8A-4147-A177-3AD203B41FA5}">
                      <a16:colId xmlns:a16="http://schemas.microsoft.com/office/drawing/2014/main" val="2676346823"/>
                    </a:ext>
                  </a:extLst>
                </a:gridCol>
              </a:tblGrid>
              <a:tr h="64809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Федеральный стандарт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Ведомственные стандарты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49733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Предельные сроки проведения контрольных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r>
                        <a:rPr lang="ru-RU" sz="2000" baseline="0" dirty="0" smtClean="0"/>
                        <a:t> продолжительности в рамках предельного срока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55630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</a:t>
                      </a:r>
                      <a:r>
                        <a:rPr lang="ru-RU" sz="2000" baseline="0" dirty="0" smtClean="0"/>
                        <a:t> и сроки направления документов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Требования к оформлению документов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33400"/>
                  </a:ext>
                </a:extLst>
              </a:tr>
              <a:tr h="6480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Типовые формы актов и заключений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Возможность</a:t>
                      </a:r>
                      <a:r>
                        <a:rPr lang="ru-RU" sz="2000" baseline="0" dirty="0" smtClean="0"/>
                        <a:t> дополнения типовых форм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6627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31350" y="620688"/>
            <a:ext cx="4902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Учет региональной практики при разработке</a:t>
            </a:r>
          </a:p>
          <a:p>
            <a:endParaRPr lang="ru-RU" i="1" dirty="0"/>
          </a:p>
          <a:p>
            <a:r>
              <a:rPr lang="ru-RU" i="1" dirty="0" smtClean="0"/>
              <a:t>Содержит основные принципы организации контроля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Возможность учета особенностей внутренней организации контрольной деятельности</a:t>
            </a:r>
          </a:p>
          <a:p>
            <a:endParaRPr lang="ru-RU" i="1" dirty="0"/>
          </a:p>
          <a:p>
            <a:r>
              <a:rPr lang="ru-RU" i="1" dirty="0" smtClean="0"/>
              <a:t>Единый подход к оформлению результатов проверок на основании классификатора нарушений</a:t>
            </a:r>
            <a:endParaRPr lang="ru-RU" i="1" dirty="0"/>
          </a:p>
        </p:txBody>
      </p:sp>
      <p:sp>
        <p:nvSpPr>
          <p:cNvPr id="26" name="Freeform 18"/>
          <p:cNvSpPr>
            <a:spLocks noEditPoints="1"/>
          </p:cNvSpPr>
          <p:nvPr/>
        </p:nvSpPr>
        <p:spPr bwMode="auto">
          <a:xfrm>
            <a:off x="4352589" y="636457"/>
            <a:ext cx="404507" cy="399867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18"/>
          <p:cNvSpPr>
            <a:spLocks noEditPoints="1"/>
          </p:cNvSpPr>
          <p:nvPr/>
        </p:nvSpPr>
        <p:spPr bwMode="auto">
          <a:xfrm>
            <a:off x="4346942" y="1300941"/>
            <a:ext cx="404507" cy="399867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8"/>
          <p:cNvSpPr>
            <a:spLocks noEditPoints="1"/>
          </p:cNvSpPr>
          <p:nvPr/>
        </p:nvSpPr>
        <p:spPr bwMode="auto">
          <a:xfrm>
            <a:off x="4346942" y="2237045"/>
            <a:ext cx="404507" cy="399867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4347469" y="3245157"/>
            <a:ext cx="404507" cy="399867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Федеральный стандарт </a:t>
            </a:r>
            <a:r>
              <a:rPr lang="ru-RU" sz="2800" b="1" dirty="0" smtClean="0"/>
              <a:t>ВГ(М)ФК.</a:t>
            </a:r>
            <a:endParaRPr lang="ru-RU" sz="2800" b="1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7096524" y="1484786"/>
            <a:ext cx="2652668" cy="5112566"/>
            <a:chOff x="3141663" y="2092216"/>
            <a:chExt cx="750888" cy="218062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141663" y="2170113"/>
              <a:ext cx="750888" cy="298450"/>
            </a:xfrm>
            <a:custGeom>
              <a:avLst/>
              <a:gdLst>
                <a:gd name="T0" fmla="*/ 0 w 3715"/>
                <a:gd name="T1" fmla="*/ 0 h 1752"/>
                <a:gd name="T2" fmla="*/ 3033 w 3715"/>
                <a:gd name="T3" fmla="*/ 0 h 1752"/>
                <a:gd name="T4" fmla="*/ 3715 w 3715"/>
                <a:gd name="T5" fmla="*/ 877 h 1752"/>
                <a:gd name="T6" fmla="*/ 3033 w 3715"/>
                <a:gd name="T7" fmla="*/ 1752 h 1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5"/>
                <a:gd name="T13" fmla="*/ 0 h 1752"/>
                <a:gd name="T14" fmla="*/ 3715 w 3715"/>
                <a:gd name="T15" fmla="*/ 1752 h 1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5" h="1752">
                  <a:moveTo>
                    <a:pt x="0" y="0"/>
                  </a:moveTo>
                  <a:lnTo>
                    <a:pt x="3033" y="0"/>
                  </a:lnTo>
                  <a:lnTo>
                    <a:pt x="3715" y="877"/>
                  </a:lnTo>
                  <a:lnTo>
                    <a:pt x="3033" y="1752"/>
                  </a:lnTo>
                </a:path>
              </a:pathLst>
            </a:cu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3171826" y="2092216"/>
              <a:ext cx="138423" cy="13632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 anchorCtr="1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4</a:t>
              </a:r>
              <a:endParaRPr lang="de-DE" sz="2800" dirty="0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148853" y="2219755"/>
              <a:ext cx="728159" cy="3084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tabLst>
                  <a:tab pos="8521700" algn="r"/>
                </a:tabLst>
              </a:pPr>
              <a:r>
                <a:rPr lang="ru-RU" sz="2000" b="1" dirty="0"/>
                <a:t>Оформление результатов</a:t>
              </a:r>
            </a:p>
            <a:p>
              <a:pPr algn="ctr" defTabSz="330200">
                <a:tabLst>
                  <a:tab pos="8521700" algn="r"/>
                </a:tabLst>
              </a:pPr>
              <a:endParaRPr lang="de-DE" altLang="de-DE" sz="700" dirty="0">
                <a:solidFill>
                  <a:schemeClr val="tx2"/>
                </a:solidFill>
              </a:endParaRPr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H="1">
              <a:off x="3754125" y="2460772"/>
              <a:ext cx="313" cy="1812070"/>
            </a:xfrm>
            <a:prstGeom prst="line">
              <a:avLst/>
            </a:pr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33131" y="1484786"/>
            <a:ext cx="2822471" cy="5112566"/>
            <a:chOff x="3141663" y="2092216"/>
            <a:chExt cx="750888" cy="2180626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141663" y="2170113"/>
              <a:ext cx="750888" cy="298450"/>
            </a:xfrm>
            <a:custGeom>
              <a:avLst/>
              <a:gdLst>
                <a:gd name="T0" fmla="*/ 0 w 3715"/>
                <a:gd name="T1" fmla="*/ 0 h 1752"/>
                <a:gd name="T2" fmla="*/ 3033 w 3715"/>
                <a:gd name="T3" fmla="*/ 0 h 1752"/>
                <a:gd name="T4" fmla="*/ 3715 w 3715"/>
                <a:gd name="T5" fmla="*/ 877 h 1752"/>
                <a:gd name="T6" fmla="*/ 3033 w 3715"/>
                <a:gd name="T7" fmla="*/ 1752 h 1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5"/>
                <a:gd name="T13" fmla="*/ 0 h 1752"/>
                <a:gd name="T14" fmla="*/ 3715 w 3715"/>
                <a:gd name="T15" fmla="*/ 1752 h 1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5" h="1752">
                  <a:moveTo>
                    <a:pt x="0" y="0"/>
                  </a:moveTo>
                  <a:lnTo>
                    <a:pt x="3033" y="0"/>
                  </a:lnTo>
                  <a:lnTo>
                    <a:pt x="3715" y="877"/>
                  </a:lnTo>
                  <a:lnTo>
                    <a:pt x="3033" y="1752"/>
                  </a:lnTo>
                </a:path>
              </a:pathLst>
            </a:cu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3171826" y="2092216"/>
              <a:ext cx="138423" cy="13632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 anchorCtr="1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3</a:t>
              </a:r>
              <a:endParaRPr lang="de-DE" sz="2800" dirty="0"/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3187701" y="2232270"/>
              <a:ext cx="674688" cy="13127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ru-RU" sz="2000" b="1" dirty="0"/>
                <a:t>Проведение</a:t>
              </a: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H="1">
              <a:off x="3751848" y="2460772"/>
              <a:ext cx="2590" cy="1812070"/>
            </a:xfrm>
            <a:prstGeom prst="line">
              <a:avLst/>
            </a:pr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327084" y="1484786"/>
            <a:ext cx="2686194" cy="5112566"/>
            <a:chOff x="3141663" y="2092216"/>
            <a:chExt cx="750888" cy="218062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3141663" y="2170113"/>
              <a:ext cx="750888" cy="298450"/>
            </a:xfrm>
            <a:custGeom>
              <a:avLst/>
              <a:gdLst>
                <a:gd name="T0" fmla="*/ 0 w 3715"/>
                <a:gd name="T1" fmla="*/ 0 h 1752"/>
                <a:gd name="T2" fmla="*/ 3033 w 3715"/>
                <a:gd name="T3" fmla="*/ 0 h 1752"/>
                <a:gd name="T4" fmla="*/ 3715 w 3715"/>
                <a:gd name="T5" fmla="*/ 877 h 1752"/>
                <a:gd name="T6" fmla="*/ 3033 w 3715"/>
                <a:gd name="T7" fmla="*/ 1752 h 1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5"/>
                <a:gd name="T13" fmla="*/ 0 h 1752"/>
                <a:gd name="T14" fmla="*/ 3715 w 3715"/>
                <a:gd name="T15" fmla="*/ 1752 h 1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5" h="1752">
                  <a:moveTo>
                    <a:pt x="0" y="0"/>
                  </a:moveTo>
                  <a:lnTo>
                    <a:pt x="3033" y="0"/>
                  </a:lnTo>
                  <a:lnTo>
                    <a:pt x="3715" y="877"/>
                  </a:lnTo>
                  <a:lnTo>
                    <a:pt x="3033" y="1752"/>
                  </a:lnTo>
                </a:path>
              </a:pathLst>
            </a:cu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171826" y="2092216"/>
              <a:ext cx="138423" cy="13632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 anchorCtr="1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2</a:t>
              </a:r>
              <a:endParaRPr lang="de-DE" sz="2800" dirty="0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187700" y="2222128"/>
              <a:ext cx="674688" cy="17721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tabLst>
                  <a:tab pos="8521700" algn="r"/>
                </a:tabLst>
              </a:pPr>
              <a:r>
                <a:rPr lang="ru-RU" sz="2000" b="1" dirty="0"/>
                <a:t>Назначение</a:t>
              </a:r>
            </a:p>
            <a:p>
              <a:pPr algn="ctr" defTabSz="330200">
                <a:tabLst>
                  <a:tab pos="8521700" algn="r"/>
                </a:tabLst>
              </a:pPr>
              <a:endParaRPr lang="de-DE" altLang="de-DE" sz="700" dirty="0">
                <a:solidFill>
                  <a:schemeClr val="tx2"/>
                </a:solidFill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H="1">
              <a:off x="3750436" y="2460772"/>
              <a:ext cx="4002" cy="1812070"/>
            </a:xfrm>
            <a:prstGeom prst="line">
              <a:avLst/>
            </a:pr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5867" y="1484786"/>
            <a:ext cx="2671002" cy="5112566"/>
            <a:chOff x="3141663" y="2092216"/>
            <a:chExt cx="750888" cy="2180626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3141663" y="2170113"/>
              <a:ext cx="750888" cy="298450"/>
            </a:xfrm>
            <a:custGeom>
              <a:avLst/>
              <a:gdLst>
                <a:gd name="T0" fmla="*/ 0 w 3715"/>
                <a:gd name="T1" fmla="*/ 0 h 1752"/>
                <a:gd name="T2" fmla="*/ 3033 w 3715"/>
                <a:gd name="T3" fmla="*/ 0 h 1752"/>
                <a:gd name="T4" fmla="*/ 3715 w 3715"/>
                <a:gd name="T5" fmla="*/ 877 h 1752"/>
                <a:gd name="T6" fmla="*/ 3033 w 3715"/>
                <a:gd name="T7" fmla="*/ 1752 h 1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5"/>
                <a:gd name="T13" fmla="*/ 0 h 1752"/>
                <a:gd name="T14" fmla="*/ 3715 w 3715"/>
                <a:gd name="T15" fmla="*/ 1752 h 1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5" h="1752">
                  <a:moveTo>
                    <a:pt x="0" y="0"/>
                  </a:moveTo>
                  <a:lnTo>
                    <a:pt x="3033" y="0"/>
                  </a:lnTo>
                  <a:lnTo>
                    <a:pt x="3715" y="877"/>
                  </a:lnTo>
                  <a:lnTo>
                    <a:pt x="3033" y="1752"/>
                  </a:lnTo>
                </a:path>
              </a:pathLst>
            </a:custGeom>
            <a:noFill/>
            <a:ln w="57150">
              <a:solidFill>
                <a:srgbClr val="B12726"/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3171826" y="2092216"/>
              <a:ext cx="138423" cy="13632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 anchorCtr="1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1</a:t>
              </a:r>
              <a:endParaRPr lang="de-DE" sz="2800" dirty="0"/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3187701" y="2232272"/>
              <a:ext cx="674688" cy="13127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tabLst>
                  <a:tab pos="8521700" algn="r"/>
                </a:tabLst>
              </a:pPr>
              <a:r>
                <a:rPr lang="ru-RU" altLang="de-DE" sz="2000" b="1" dirty="0"/>
                <a:t>Подготовка</a:t>
              </a:r>
              <a:endParaRPr lang="de-DE" altLang="de-DE" sz="2000" b="1" dirty="0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3754438" y="2460772"/>
              <a:ext cx="2250" cy="1812070"/>
            </a:xfrm>
            <a:prstGeom prst="line">
              <a:avLst/>
            </a:prstGeom>
            <a:ln w="57150"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0313" y="2549780"/>
            <a:ext cx="2112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1. Сбор </a:t>
            </a:r>
            <a:r>
              <a:rPr lang="ru-RU" sz="1600" i="1" dirty="0" smtClean="0"/>
              <a:t>информации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2. Подготовка </a:t>
            </a:r>
            <a:r>
              <a:rPr lang="ru-RU" sz="1600" i="1" dirty="0" smtClean="0"/>
              <a:t>проекта программ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3. Решение </a:t>
            </a:r>
            <a:r>
              <a:rPr lang="ru-RU" sz="1600" i="1" dirty="0" smtClean="0"/>
              <a:t>о привлечении экспертов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4. Формирование </a:t>
            </a:r>
            <a:r>
              <a:rPr lang="ru-RU" sz="1600" i="1" dirty="0" smtClean="0"/>
              <a:t>инспекции</a:t>
            </a:r>
            <a:endParaRPr lang="ru-RU" sz="16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89208" y="2565589"/>
            <a:ext cx="2131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1. Издание </a:t>
            </a:r>
            <a:r>
              <a:rPr lang="ru-RU" sz="1600" i="1" dirty="0"/>
              <a:t>правового акта</a:t>
            </a:r>
          </a:p>
          <a:p>
            <a:endParaRPr lang="ru-RU" sz="1600" i="1" dirty="0"/>
          </a:p>
          <a:p>
            <a:r>
              <a:rPr lang="ru-RU" sz="1600" i="1" dirty="0" smtClean="0"/>
              <a:t>2. Оформление </a:t>
            </a:r>
            <a:r>
              <a:rPr lang="ru-RU" sz="1600" i="1" dirty="0"/>
              <a:t>удостоверений (при необходимости)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64968" y="2549780"/>
            <a:ext cx="23070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1. Проведение </a:t>
            </a:r>
            <a:r>
              <a:rPr lang="ru-RU" sz="1600" i="1" dirty="0"/>
              <a:t>контрольных действий</a:t>
            </a:r>
          </a:p>
          <a:p>
            <a:endParaRPr lang="ru-RU" sz="1600" i="1" dirty="0"/>
          </a:p>
          <a:p>
            <a:r>
              <a:rPr lang="ru-RU" sz="1600" i="1" dirty="0" smtClean="0"/>
              <a:t>2. Направление </a:t>
            </a:r>
            <a:r>
              <a:rPr lang="ru-RU" sz="1600" i="1" dirty="0"/>
              <a:t>запросов</a:t>
            </a:r>
          </a:p>
          <a:p>
            <a:endParaRPr lang="ru-RU" sz="1600" i="1" dirty="0"/>
          </a:p>
          <a:p>
            <a:r>
              <a:rPr lang="ru-RU" sz="1600" i="1" dirty="0" smtClean="0"/>
              <a:t>3. Использование </a:t>
            </a:r>
            <a:r>
              <a:rPr lang="ru-RU" sz="1600" i="1" dirty="0"/>
              <a:t>информационных систем</a:t>
            </a:r>
          </a:p>
          <a:p>
            <a:endParaRPr lang="ru-RU" sz="1600" i="1" dirty="0"/>
          </a:p>
          <a:p>
            <a:r>
              <a:rPr lang="ru-RU" sz="1600" i="1" dirty="0" smtClean="0"/>
              <a:t>4. Проведение </a:t>
            </a:r>
            <a:r>
              <a:rPr lang="ru-RU" sz="1600" i="1" dirty="0"/>
              <a:t>встречных проверок, обследований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7256" y="2558174"/>
            <a:ext cx="206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1. Оформление </a:t>
            </a:r>
            <a:r>
              <a:rPr lang="ru-RU" sz="1600" i="1" dirty="0"/>
              <a:t>акта, заключения</a:t>
            </a:r>
          </a:p>
          <a:p>
            <a:endParaRPr lang="ru-RU" sz="1600" i="1" dirty="0"/>
          </a:p>
          <a:p>
            <a:r>
              <a:rPr lang="ru-RU" sz="1600" i="1" dirty="0" smtClean="0"/>
              <a:t>2. Рассмотрение </a:t>
            </a:r>
            <a:r>
              <a:rPr lang="ru-RU" sz="1600" i="1" dirty="0"/>
              <a:t>возражений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560" y="673532"/>
            <a:ext cx="811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ru-RU" sz="2800" b="1" dirty="0" smtClean="0"/>
              <a:t>этапа проведения контрольного мероприятия: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9558" y="316788"/>
            <a:ext cx="6349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Пример практического применения положений ФС.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53000" y="692696"/>
            <a:ext cx="3528392" cy="1258355"/>
          </a:xfrm>
          <a:prstGeom prst="roundRect">
            <a:avLst/>
          </a:prstGeom>
          <a:gradFill>
            <a:gsLst>
              <a:gs pos="0">
                <a:srgbClr val="B12726"/>
              </a:gs>
              <a:gs pos="57000">
                <a:schemeClr val="accent2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Обращения, не позволяющие достоверно установить заявителей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528" y="692696"/>
            <a:ext cx="3168352" cy="1258355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7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lumMod val="90000"/>
                </a:schemeClr>
              </a:gs>
            </a:gsLst>
            <a:lin ang="162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Обращения заявителей, авторизованных в единой системе идентификации и аутентификации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528" y="2636912"/>
            <a:ext cx="3168352" cy="926002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7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lumMod val="90000"/>
                </a:schemeClr>
              </a:gs>
            </a:gsLst>
            <a:lin ang="162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Основание для решения о проведении внеплановой проверки</a:t>
            </a: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 rot="5400000">
            <a:off x="2044855" y="1807195"/>
            <a:ext cx="346075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1" y="170"/>
              </a:cxn>
              <a:cxn ang="0">
                <a:pos x="0" y="141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2" y="22"/>
              </a:cxn>
              <a:cxn ang="0">
                <a:pos x="99" y="8"/>
              </a:cxn>
              <a:cxn ang="0">
                <a:pos x="128" y="1"/>
              </a:cxn>
              <a:cxn ang="0">
                <a:pos x="157" y="0"/>
              </a:cxn>
              <a:cxn ang="0">
                <a:pos x="185" y="4"/>
              </a:cxn>
              <a:cxn ang="0">
                <a:pos x="212" y="13"/>
              </a:cxn>
              <a:cxn ang="0">
                <a:pos x="236" y="28"/>
              </a:cxn>
              <a:cxn ang="0">
                <a:pos x="258" y="47"/>
              </a:cxn>
              <a:cxn ang="0">
                <a:pos x="276" y="71"/>
              </a:cxn>
              <a:cxn ang="0">
                <a:pos x="1077" y="1733"/>
              </a:cxn>
              <a:cxn ang="0">
                <a:pos x="1088" y="1765"/>
              </a:cxn>
              <a:cxn ang="0">
                <a:pos x="1092" y="1799"/>
              </a:cxn>
              <a:cxn ang="0">
                <a:pos x="1088" y="1831"/>
              </a:cxn>
              <a:cxn ang="0">
                <a:pos x="1077" y="1862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7"/>
              </a:cxn>
              <a:cxn ang="0">
                <a:pos x="224" y="3574"/>
              </a:cxn>
              <a:cxn ang="0">
                <a:pos x="198" y="3587"/>
              </a:cxn>
              <a:cxn ang="0">
                <a:pos x="170" y="3594"/>
              </a:cxn>
              <a:cxn ang="0">
                <a:pos x="141" y="3595"/>
              </a:cxn>
              <a:cxn ang="0">
                <a:pos x="112" y="3590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4"/>
              </a:cxn>
              <a:cxn ang="0">
                <a:pos x="20" y="3521"/>
              </a:cxn>
              <a:cxn ang="0">
                <a:pos x="9" y="3495"/>
              </a:cxn>
              <a:cxn ang="0">
                <a:pos x="1" y="3467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3"/>
              </a:cxn>
            </a:cxnLst>
            <a:rect l="0" t="0" r="r" b="b"/>
            <a:pathLst>
              <a:path w="1092" h="3595">
                <a:moveTo>
                  <a:pt x="15" y="213"/>
                </a:moveTo>
                <a:lnTo>
                  <a:pt x="9" y="199"/>
                </a:lnTo>
                <a:lnTo>
                  <a:pt x="4" y="185"/>
                </a:lnTo>
                <a:lnTo>
                  <a:pt x="1" y="170"/>
                </a:lnTo>
                <a:lnTo>
                  <a:pt x="0" y="155"/>
                </a:lnTo>
                <a:lnTo>
                  <a:pt x="0" y="141"/>
                </a:lnTo>
                <a:lnTo>
                  <a:pt x="1" y="127"/>
                </a:lnTo>
                <a:lnTo>
                  <a:pt x="4" y="113"/>
                </a:lnTo>
                <a:lnTo>
                  <a:pt x="9" y="99"/>
                </a:lnTo>
                <a:lnTo>
                  <a:pt x="14" y="86"/>
                </a:lnTo>
                <a:lnTo>
                  <a:pt x="21" y="73"/>
                </a:lnTo>
                <a:lnTo>
                  <a:pt x="28" y="62"/>
                </a:lnTo>
                <a:lnTo>
                  <a:pt x="38" y="50"/>
                </a:lnTo>
                <a:lnTo>
                  <a:pt x="48" y="40"/>
                </a:lnTo>
                <a:lnTo>
                  <a:pt x="59" y="30"/>
                </a:lnTo>
                <a:lnTo>
                  <a:pt x="72" y="22"/>
                </a:lnTo>
                <a:lnTo>
                  <a:pt x="85" y="14"/>
                </a:lnTo>
                <a:lnTo>
                  <a:pt x="99" y="8"/>
                </a:lnTo>
                <a:lnTo>
                  <a:pt x="113" y="4"/>
                </a:lnTo>
                <a:lnTo>
                  <a:pt x="128" y="1"/>
                </a:lnTo>
                <a:lnTo>
                  <a:pt x="142" y="0"/>
                </a:lnTo>
                <a:lnTo>
                  <a:pt x="157" y="0"/>
                </a:lnTo>
                <a:lnTo>
                  <a:pt x="170" y="1"/>
                </a:lnTo>
                <a:lnTo>
                  <a:pt x="185" y="4"/>
                </a:lnTo>
                <a:lnTo>
                  <a:pt x="198" y="8"/>
                </a:lnTo>
                <a:lnTo>
                  <a:pt x="212" y="13"/>
                </a:lnTo>
                <a:lnTo>
                  <a:pt x="225" y="20"/>
                </a:lnTo>
                <a:lnTo>
                  <a:pt x="236" y="28"/>
                </a:lnTo>
                <a:lnTo>
                  <a:pt x="248" y="37"/>
                </a:lnTo>
                <a:lnTo>
                  <a:pt x="258" y="47"/>
                </a:lnTo>
                <a:lnTo>
                  <a:pt x="268" y="58"/>
                </a:lnTo>
                <a:lnTo>
                  <a:pt x="276" y="71"/>
                </a:lnTo>
                <a:lnTo>
                  <a:pt x="284" y="85"/>
                </a:lnTo>
                <a:lnTo>
                  <a:pt x="1077" y="1733"/>
                </a:lnTo>
                <a:lnTo>
                  <a:pt x="1083" y="1749"/>
                </a:lnTo>
                <a:lnTo>
                  <a:pt x="1088" y="1765"/>
                </a:lnTo>
                <a:lnTo>
                  <a:pt x="1090" y="1782"/>
                </a:lnTo>
                <a:lnTo>
                  <a:pt x="1092" y="1799"/>
                </a:lnTo>
                <a:lnTo>
                  <a:pt x="1090" y="1815"/>
                </a:lnTo>
                <a:lnTo>
                  <a:pt x="1088" y="1831"/>
                </a:lnTo>
                <a:lnTo>
                  <a:pt x="1083" y="1847"/>
                </a:lnTo>
                <a:lnTo>
                  <a:pt x="1077" y="1862"/>
                </a:lnTo>
                <a:lnTo>
                  <a:pt x="1077" y="1862"/>
                </a:lnTo>
                <a:lnTo>
                  <a:pt x="284" y="3511"/>
                </a:lnTo>
                <a:lnTo>
                  <a:pt x="276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7"/>
                </a:lnTo>
                <a:lnTo>
                  <a:pt x="236" y="3567"/>
                </a:lnTo>
                <a:lnTo>
                  <a:pt x="224" y="3574"/>
                </a:lnTo>
                <a:lnTo>
                  <a:pt x="212" y="3582"/>
                </a:lnTo>
                <a:lnTo>
                  <a:pt x="198" y="3587"/>
                </a:lnTo>
                <a:lnTo>
                  <a:pt x="185" y="3590"/>
                </a:lnTo>
                <a:lnTo>
                  <a:pt x="170" y="3594"/>
                </a:lnTo>
                <a:lnTo>
                  <a:pt x="156" y="3595"/>
                </a:lnTo>
                <a:lnTo>
                  <a:pt x="141" y="3595"/>
                </a:lnTo>
                <a:lnTo>
                  <a:pt x="127" y="3594"/>
                </a:lnTo>
                <a:lnTo>
                  <a:pt x="112" y="3590"/>
                </a:lnTo>
                <a:lnTo>
                  <a:pt x="99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8" y="3555"/>
                </a:lnTo>
                <a:lnTo>
                  <a:pt x="37" y="3544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9" y="3495"/>
                </a:lnTo>
                <a:lnTo>
                  <a:pt x="4" y="3481"/>
                </a:lnTo>
                <a:lnTo>
                  <a:pt x="1" y="3467"/>
                </a:lnTo>
                <a:lnTo>
                  <a:pt x="0" y="3453"/>
                </a:lnTo>
                <a:lnTo>
                  <a:pt x="0" y="3438"/>
                </a:lnTo>
                <a:lnTo>
                  <a:pt x="1" y="3424"/>
                </a:lnTo>
                <a:lnTo>
                  <a:pt x="4" y="3409"/>
                </a:lnTo>
                <a:lnTo>
                  <a:pt x="9" y="3394"/>
                </a:lnTo>
                <a:lnTo>
                  <a:pt x="15" y="3381"/>
                </a:lnTo>
                <a:lnTo>
                  <a:pt x="776" y="1797"/>
                </a:lnTo>
                <a:lnTo>
                  <a:pt x="15" y="213"/>
                </a:lnTo>
                <a:close/>
              </a:path>
            </a:pathLst>
          </a:custGeom>
          <a:solidFill>
            <a:srgbClr val="2590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 rot="5400000">
            <a:off x="2048222" y="1604342"/>
            <a:ext cx="347663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2" y="170"/>
              </a:cxn>
              <a:cxn ang="0">
                <a:pos x="0" y="141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1" y="22"/>
              </a:cxn>
              <a:cxn ang="0">
                <a:pos x="99" y="8"/>
              </a:cxn>
              <a:cxn ang="0">
                <a:pos x="128" y="1"/>
              </a:cxn>
              <a:cxn ang="0">
                <a:pos x="156" y="0"/>
              </a:cxn>
              <a:cxn ang="0">
                <a:pos x="185" y="4"/>
              </a:cxn>
              <a:cxn ang="0">
                <a:pos x="212" y="13"/>
              </a:cxn>
              <a:cxn ang="0">
                <a:pos x="237" y="28"/>
              </a:cxn>
              <a:cxn ang="0">
                <a:pos x="258" y="47"/>
              </a:cxn>
              <a:cxn ang="0">
                <a:pos x="277" y="71"/>
              </a:cxn>
              <a:cxn ang="0">
                <a:pos x="1077" y="1733"/>
              </a:cxn>
              <a:cxn ang="0">
                <a:pos x="1088" y="1765"/>
              </a:cxn>
              <a:cxn ang="0">
                <a:pos x="1092" y="1799"/>
              </a:cxn>
              <a:cxn ang="0">
                <a:pos x="1087" y="1831"/>
              </a:cxn>
              <a:cxn ang="0">
                <a:pos x="1076" y="1862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7"/>
              </a:cxn>
              <a:cxn ang="0">
                <a:pos x="224" y="3574"/>
              </a:cxn>
              <a:cxn ang="0">
                <a:pos x="199" y="3587"/>
              </a:cxn>
              <a:cxn ang="0">
                <a:pos x="171" y="3594"/>
              </a:cxn>
              <a:cxn ang="0">
                <a:pos x="142" y="3595"/>
              </a:cxn>
              <a:cxn ang="0">
                <a:pos x="112" y="3590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4"/>
              </a:cxn>
              <a:cxn ang="0">
                <a:pos x="20" y="3521"/>
              </a:cxn>
              <a:cxn ang="0">
                <a:pos x="8" y="3495"/>
              </a:cxn>
              <a:cxn ang="0">
                <a:pos x="2" y="3467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3"/>
              </a:cxn>
            </a:cxnLst>
            <a:rect l="0" t="0" r="r" b="b"/>
            <a:pathLst>
              <a:path w="1092" h="3595">
                <a:moveTo>
                  <a:pt x="15" y="213"/>
                </a:moveTo>
                <a:lnTo>
                  <a:pt x="9" y="199"/>
                </a:lnTo>
                <a:lnTo>
                  <a:pt x="4" y="185"/>
                </a:lnTo>
                <a:lnTo>
                  <a:pt x="2" y="170"/>
                </a:lnTo>
                <a:lnTo>
                  <a:pt x="0" y="155"/>
                </a:lnTo>
                <a:lnTo>
                  <a:pt x="0" y="141"/>
                </a:lnTo>
                <a:lnTo>
                  <a:pt x="2" y="127"/>
                </a:lnTo>
                <a:lnTo>
                  <a:pt x="4" y="113"/>
                </a:lnTo>
                <a:lnTo>
                  <a:pt x="9" y="99"/>
                </a:lnTo>
                <a:lnTo>
                  <a:pt x="14" y="86"/>
                </a:lnTo>
                <a:lnTo>
                  <a:pt x="21" y="73"/>
                </a:lnTo>
                <a:lnTo>
                  <a:pt x="28" y="62"/>
                </a:lnTo>
                <a:lnTo>
                  <a:pt x="37" y="50"/>
                </a:lnTo>
                <a:lnTo>
                  <a:pt x="48" y="40"/>
                </a:lnTo>
                <a:lnTo>
                  <a:pt x="59" y="30"/>
                </a:lnTo>
                <a:lnTo>
                  <a:pt x="71" y="22"/>
                </a:lnTo>
                <a:lnTo>
                  <a:pt x="84" y="14"/>
                </a:lnTo>
                <a:lnTo>
                  <a:pt x="99" y="8"/>
                </a:lnTo>
                <a:lnTo>
                  <a:pt x="114" y="4"/>
                </a:lnTo>
                <a:lnTo>
                  <a:pt x="128" y="1"/>
                </a:lnTo>
                <a:lnTo>
                  <a:pt x="143" y="0"/>
                </a:lnTo>
                <a:lnTo>
                  <a:pt x="156" y="0"/>
                </a:lnTo>
                <a:lnTo>
                  <a:pt x="171" y="1"/>
                </a:lnTo>
                <a:lnTo>
                  <a:pt x="185" y="4"/>
                </a:lnTo>
                <a:lnTo>
                  <a:pt x="199" y="8"/>
                </a:lnTo>
                <a:lnTo>
                  <a:pt x="212" y="13"/>
                </a:lnTo>
                <a:lnTo>
                  <a:pt x="224" y="20"/>
                </a:lnTo>
                <a:lnTo>
                  <a:pt x="237" y="28"/>
                </a:lnTo>
                <a:lnTo>
                  <a:pt x="249" y="37"/>
                </a:lnTo>
                <a:lnTo>
                  <a:pt x="258" y="47"/>
                </a:lnTo>
                <a:lnTo>
                  <a:pt x="268" y="58"/>
                </a:lnTo>
                <a:lnTo>
                  <a:pt x="277" y="71"/>
                </a:lnTo>
                <a:lnTo>
                  <a:pt x="284" y="85"/>
                </a:lnTo>
                <a:lnTo>
                  <a:pt x="1077" y="1733"/>
                </a:lnTo>
                <a:lnTo>
                  <a:pt x="1084" y="1749"/>
                </a:lnTo>
                <a:lnTo>
                  <a:pt x="1088" y="1765"/>
                </a:lnTo>
                <a:lnTo>
                  <a:pt x="1091" y="1782"/>
                </a:lnTo>
                <a:lnTo>
                  <a:pt x="1092" y="1799"/>
                </a:lnTo>
                <a:lnTo>
                  <a:pt x="1091" y="1815"/>
                </a:lnTo>
                <a:lnTo>
                  <a:pt x="1087" y="1831"/>
                </a:lnTo>
                <a:lnTo>
                  <a:pt x="1084" y="1847"/>
                </a:lnTo>
                <a:lnTo>
                  <a:pt x="1076" y="1862"/>
                </a:lnTo>
                <a:lnTo>
                  <a:pt x="1077" y="1862"/>
                </a:lnTo>
                <a:lnTo>
                  <a:pt x="284" y="3511"/>
                </a:lnTo>
                <a:lnTo>
                  <a:pt x="277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7"/>
                </a:lnTo>
                <a:lnTo>
                  <a:pt x="237" y="3567"/>
                </a:lnTo>
                <a:lnTo>
                  <a:pt x="224" y="3574"/>
                </a:lnTo>
                <a:lnTo>
                  <a:pt x="212" y="3582"/>
                </a:lnTo>
                <a:lnTo>
                  <a:pt x="199" y="3587"/>
                </a:lnTo>
                <a:lnTo>
                  <a:pt x="184" y="3590"/>
                </a:lnTo>
                <a:lnTo>
                  <a:pt x="171" y="3594"/>
                </a:lnTo>
                <a:lnTo>
                  <a:pt x="156" y="3595"/>
                </a:lnTo>
                <a:lnTo>
                  <a:pt x="142" y="3595"/>
                </a:lnTo>
                <a:lnTo>
                  <a:pt x="127" y="3594"/>
                </a:lnTo>
                <a:lnTo>
                  <a:pt x="112" y="3590"/>
                </a:lnTo>
                <a:lnTo>
                  <a:pt x="98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7" y="3555"/>
                </a:lnTo>
                <a:lnTo>
                  <a:pt x="37" y="3544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8" y="3495"/>
                </a:lnTo>
                <a:lnTo>
                  <a:pt x="4" y="3481"/>
                </a:lnTo>
                <a:lnTo>
                  <a:pt x="2" y="3467"/>
                </a:lnTo>
                <a:lnTo>
                  <a:pt x="0" y="3453"/>
                </a:lnTo>
                <a:lnTo>
                  <a:pt x="0" y="3438"/>
                </a:lnTo>
                <a:lnTo>
                  <a:pt x="2" y="3424"/>
                </a:lnTo>
                <a:lnTo>
                  <a:pt x="4" y="3409"/>
                </a:lnTo>
                <a:lnTo>
                  <a:pt x="9" y="3394"/>
                </a:lnTo>
                <a:lnTo>
                  <a:pt x="15" y="3381"/>
                </a:lnTo>
                <a:lnTo>
                  <a:pt x="777" y="1797"/>
                </a:lnTo>
                <a:lnTo>
                  <a:pt x="15" y="213"/>
                </a:lnTo>
                <a:close/>
              </a:path>
            </a:pathLst>
          </a:custGeom>
          <a:solidFill>
            <a:srgbClr val="2590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6525074" y="1879203"/>
            <a:ext cx="346075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1" y="170"/>
              </a:cxn>
              <a:cxn ang="0">
                <a:pos x="0" y="142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2" y="22"/>
              </a:cxn>
              <a:cxn ang="0">
                <a:pos x="99" y="8"/>
              </a:cxn>
              <a:cxn ang="0">
                <a:pos x="128" y="1"/>
              </a:cxn>
              <a:cxn ang="0">
                <a:pos x="157" y="0"/>
              </a:cxn>
              <a:cxn ang="0">
                <a:pos x="185" y="5"/>
              </a:cxn>
              <a:cxn ang="0">
                <a:pos x="212" y="14"/>
              </a:cxn>
              <a:cxn ang="0">
                <a:pos x="236" y="29"/>
              </a:cxn>
              <a:cxn ang="0">
                <a:pos x="258" y="47"/>
              </a:cxn>
              <a:cxn ang="0">
                <a:pos x="276" y="72"/>
              </a:cxn>
              <a:cxn ang="0">
                <a:pos x="1077" y="1734"/>
              </a:cxn>
              <a:cxn ang="0">
                <a:pos x="1088" y="1767"/>
              </a:cxn>
              <a:cxn ang="0">
                <a:pos x="1092" y="1799"/>
              </a:cxn>
              <a:cxn ang="0">
                <a:pos x="1088" y="1832"/>
              </a:cxn>
              <a:cxn ang="0">
                <a:pos x="1077" y="1863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9"/>
              </a:cxn>
              <a:cxn ang="0">
                <a:pos x="224" y="3575"/>
              </a:cxn>
              <a:cxn ang="0">
                <a:pos x="198" y="3587"/>
              </a:cxn>
              <a:cxn ang="0">
                <a:pos x="170" y="3594"/>
              </a:cxn>
              <a:cxn ang="0">
                <a:pos x="141" y="3595"/>
              </a:cxn>
              <a:cxn ang="0">
                <a:pos x="112" y="3591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5"/>
              </a:cxn>
              <a:cxn ang="0">
                <a:pos x="20" y="3521"/>
              </a:cxn>
              <a:cxn ang="0">
                <a:pos x="9" y="3496"/>
              </a:cxn>
              <a:cxn ang="0">
                <a:pos x="1" y="3468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4"/>
              </a:cxn>
            </a:cxnLst>
            <a:rect l="0" t="0" r="r" b="b"/>
            <a:pathLst>
              <a:path w="1092" h="3595">
                <a:moveTo>
                  <a:pt x="15" y="214"/>
                </a:moveTo>
                <a:lnTo>
                  <a:pt x="9" y="199"/>
                </a:lnTo>
                <a:lnTo>
                  <a:pt x="4" y="185"/>
                </a:lnTo>
                <a:lnTo>
                  <a:pt x="1" y="170"/>
                </a:lnTo>
                <a:lnTo>
                  <a:pt x="0" y="157"/>
                </a:lnTo>
                <a:lnTo>
                  <a:pt x="0" y="142"/>
                </a:lnTo>
                <a:lnTo>
                  <a:pt x="1" y="128"/>
                </a:lnTo>
                <a:lnTo>
                  <a:pt x="4" y="113"/>
                </a:lnTo>
                <a:lnTo>
                  <a:pt x="9" y="100"/>
                </a:lnTo>
                <a:lnTo>
                  <a:pt x="14" y="86"/>
                </a:lnTo>
                <a:lnTo>
                  <a:pt x="21" y="74"/>
                </a:lnTo>
                <a:lnTo>
                  <a:pt x="28" y="62"/>
                </a:lnTo>
                <a:lnTo>
                  <a:pt x="38" y="51"/>
                </a:lnTo>
                <a:lnTo>
                  <a:pt x="48" y="40"/>
                </a:lnTo>
                <a:lnTo>
                  <a:pt x="59" y="30"/>
                </a:lnTo>
                <a:lnTo>
                  <a:pt x="72" y="22"/>
                </a:lnTo>
                <a:lnTo>
                  <a:pt x="85" y="14"/>
                </a:lnTo>
                <a:lnTo>
                  <a:pt x="99" y="8"/>
                </a:lnTo>
                <a:lnTo>
                  <a:pt x="113" y="5"/>
                </a:lnTo>
                <a:lnTo>
                  <a:pt x="128" y="1"/>
                </a:lnTo>
                <a:lnTo>
                  <a:pt x="142" y="0"/>
                </a:lnTo>
                <a:lnTo>
                  <a:pt x="157" y="0"/>
                </a:lnTo>
                <a:lnTo>
                  <a:pt x="170" y="2"/>
                </a:lnTo>
                <a:lnTo>
                  <a:pt x="185" y="5"/>
                </a:lnTo>
                <a:lnTo>
                  <a:pt x="198" y="8"/>
                </a:lnTo>
                <a:lnTo>
                  <a:pt x="212" y="14"/>
                </a:lnTo>
                <a:lnTo>
                  <a:pt x="225" y="21"/>
                </a:lnTo>
                <a:lnTo>
                  <a:pt x="236" y="29"/>
                </a:lnTo>
                <a:lnTo>
                  <a:pt x="248" y="38"/>
                </a:lnTo>
                <a:lnTo>
                  <a:pt x="258" y="47"/>
                </a:lnTo>
                <a:lnTo>
                  <a:pt x="268" y="59"/>
                </a:lnTo>
                <a:lnTo>
                  <a:pt x="276" y="72"/>
                </a:lnTo>
                <a:lnTo>
                  <a:pt x="284" y="85"/>
                </a:lnTo>
                <a:lnTo>
                  <a:pt x="1077" y="1734"/>
                </a:lnTo>
                <a:lnTo>
                  <a:pt x="1083" y="1750"/>
                </a:lnTo>
                <a:lnTo>
                  <a:pt x="1088" y="1767"/>
                </a:lnTo>
                <a:lnTo>
                  <a:pt x="1090" y="1782"/>
                </a:lnTo>
                <a:lnTo>
                  <a:pt x="1092" y="1799"/>
                </a:lnTo>
                <a:lnTo>
                  <a:pt x="1090" y="1815"/>
                </a:lnTo>
                <a:lnTo>
                  <a:pt x="1088" y="1832"/>
                </a:lnTo>
                <a:lnTo>
                  <a:pt x="1083" y="1848"/>
                </a:lnTo>
                <a:lnTo>
                  <a:pt x="1077" y="1863"/>
                </a:lnTo>
                <a:lnTo>
                  <a:pt x="1077" y="1863"/>
                </a:lnTo>
                <a:lnTo>
                  <a:pt x="284" y="3511"/>
                </a:lnTo>
                <a:lnTo>
                  <a:pt x="276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9"/>
                </a:lnTo>
                <a:lnTo>
                  <a:pt x="236" y="3567"/>
                </a:lnTo>
                <a:lnTo>
                  <a:pt x="224" y="3575"/>
                </a:lnTo>
                <a:lnTo>
                  <a:pt x="212" y="3582"/>
                </a:lnTo>
                <a:lnTo>
                  <a:pt x="198" y="3587"/>
                </a:lnTo>
                <a:lnTo>
                  <a:pt x="185" y="3592"/>
                </a:lnTo>
                <a:lnTo>
                  <a:pt x="170" y="3594"/>
                </a:lnTo>
                <a:lnTo>
                  <a:pt x="156" y="3595"/>
                </a:lnTo>
                <a:lnTo>
                  <a:pt x="141" y="3595"/>
                </a:lnTo>
                <a:lnTo>
                  <a:pt x="127" y="3594"/>
                </a:lnTo>
                <a:lnTo>
                  <a:pt x="112" y="3591"/>
                </a:lnTo>
                <a:lnTo>
                  <a:pt x="99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8" y="3555"/>
                </a:lnTo>
                <a:lnTo>
                  <a:pt x="37" y="3545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9" y="3496"/>
                </a:lnTo>
                <a:lnTo>
                  <a:pt x="4" y="3482"/>
                </a:lnTo>
                <a:lnTo>
                  <a:pt x="1" y="3468"/>
                </a:lnTo>
                <a:lnTo>
                  <a:pt x="0" y="3453"/>
                </a:lnTo>
                <a:lnTo>
                  <a:pt x="0" y="3438"/>
                </a:lnTo>
                <a:lnTo>
                  <a:pt x="1" y="3424"/>
                </a:lnTo>
                <a:lnTo>
                  <a:pt x="4" y="3409"/>
                </a:lnTo>
                <a:lnTo>
                  <a:pt x="9" y="3396"/>
                </a:lnTo>
                <a:lnTo>
                  <a:pt x="15" y="3381"/>
                </a:lnTo>
                <a:lnTo>
                  <a:pt x="776" y="1798"/>
                </a:lnTo>
                <a:lnTo>
                  <a:pt x="15" y="21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6524280" y="1663973"/>
            <a:ext cx="347663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2" y="170"/>
              </a:cxn>
              <a:cxn ang="0">
                <a:pos x="0" y="142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1" y="22"/>
              </a:cxn>
              <a:cxn ang="0">
                <a:pos x="99" y="8"/>
              </a:cxn>
              <a:cxn ang="0">
                <a:pos x="128" y="1"/>
              </a:cxn>
              <a:cxn ang="0">
                <a:pos x="156" y="0"/>
              </a:cxn>
              <a:cxn ang="0">
                <a:pos x="185" y="5"/>
              </a:cxn>
              <a:cxn ang="0">
                <a:pos x="212" y="14"/>
              </a:cxn>
              <a:cxn ang="0">
                <a:pos x="237" y="29"/>
              </a:cxn>
              <a:cxn ang="0">
                <a:pos x="258" y="47"/>
              </a:cxn>
              <a:cxn ang="0">
                <a:pos x="277" y="72"/>
              </a:cxn>
              <a:cxn ang="0">
                <a:pos x="1077" y="1734"/>
              </a:cxn>
              <a:cxn ang="0">
                <a:pos x="1088" y="1767"/>
              </a:cxn>
              <a:cxn ang="0">
                <a:pos x="1092" y="1799"/>
              </a:cxn>
              <a:cxn ang="0">
                <a:pos x="1087" y="1832"/>
              </a:cxn>
              <a:cxn ang="0">
                <a:pos x="1076" y="1863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9"/>
              </a:cxn>
              <a:cxn ang="0">
                <a:pos x="224" y="3575"/>
              </a:cxn>
              <a:cxn ang="0">
                <a:pos x="199" y="3587"/>
              </a:cxn>
              <a:cxn ang="0">
                <a:pos x="171" y="3594"/>
              </a:cxn>
              <a:cxn ang="0">
                <a:pos x="142" y="3595"/>
              </a:cxn>
              <a:cxn ang="0">
                <a:pos x="112" y="3591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5"/>
              </a:cxn>
              <a:cxn ang="0">
                <a:pos x="20" y="3521"/>
              </a:cxn>
              <a:cxn ang="0">
                <a:pos x="8" y="3496"/>
              </a:cxn>
              <a:cxn ang="0">
                <a:pos x="2" y="3468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4"/>
              </a:cxn>
            </a:cxnLst>
            <a:rect l="0" t="0" r="r" b="b"/>
            <a:pathLst>
              <a:path w="1092" h="3595">
                <a:moveTo>
                  <a:pt x="15" y="214"/>
                </a:moveTo>
                <a:lnTo>
                  <a:pt x="9" y="199"/>
                </a:lnTo>
                <a:lnTo>
                  <a:pt x="4" y="185"/>
                </a:lnTo>
                <a:lnTo>
                  <a:pt x="2" y="170"/>
                </a:lnTo>
                <a:lnTo>
                  <a:pt x="0" y="157"/>
                </a:lnTo>
                <a:lnTo>
                  <a:pt x="0" y="142"/>
                </a:lnTo>
                <a:lnTo>
                  <a:pt x="2" y="128"/>
                </a:lnTo>
                <a:lnTo>
                  <a:pt x="4" y="113"/>
                </a:lnTo>
                <a:lnTo>
                  <a:pt x="9" y="100"/>
                </a:lnTo>
                <a:lnTo>
                  <a:pt x="14" y="86"/>
                </a:lnTo>
                <a:lnTo>
                  <a:pt x="21" y="74"/>
                </a:lnTo>
                <a:lnTo>
                  <a:pt x="28" y="62"/>
                </a:lnTo>
                <a:lnTo>
                  <a:pt x="37" y="51"/>
                </a:lnTo>
                <a:lnTo>
                  <a:pt x="48" y="40"/>
                </a:lnTo>
                <a:lnTo>
                  <a:pt x="59" y="30"/>
                </a:lnTo>
                <a:lnTo>
                  <a:pt x="71" y="22"/>
                </a:lnTo>
                <a:lnTo>
                  <a:pt x="84" y="14"/>
                </a:lnTo>
                <a:lnTo>
                  <a:pt x="99" y="8"/>
                </a:lnTo>
                <a:lnTo>
                  <a:pt x="114" y="5"/>
                </a:lnTo>
                <a:lnTo>
                  <a:pt x="128" y="1"/>
                </a:lnTo>
                <a:lnTo>
                  <a:pt x="143" y="0"/>
                </a:lnTo>
                <a:lnTo>
                  <a:pt x="156" y="0"/>
                </a:lnTo>
                <a:lnTo>
                  <a:pt x="171" y="2"/>
                </a:lnTo>
                <a:lnTo>
                  <a:pt x="185" y="5"/>
                </a:lnTo>
                <a:lnTo>
                  <a:pt x="199" y="8"/>
                </a:lnTo>
                <a:lnTo>
                  <a:pt x="212" y="14"/>
                </a:lnTo>
                <a:lnTo>
                  <a:pt x="224" y="21"/>
                </a:lnTo>
                <a:lnTo>
                  <a:pt x="237" y="29"/>
                </a:lnTo>
                <a:lnTo>
                  <a:pt x="249" y="38"/>
                </a:lnTo>
                <a:lnTo>
                  <a:pt x="258" y="47"/>
                </a:lnTo>
                <a:lnTo>
                  <a:pt x="268" y="59"/>
                </a:lnTo>
                <a:lnTo>
                  <a:pt x="277" y="72"/>
                </a:lnTo>
                <a:lnTo>
                  <a:pt x="284" y="85"/>
                </a:lnTo>
                <a:lnTo>
                  <a:pt x="1077" y="1734"/>
                </a:lnTo>
                <a:lnTo>
                  <a:pt x="1084" y="1750"/>
                </a:lnTo>
                <a:lnTo>
                  <a:pt x="1088" y="1767"/>
                </a:lnTo>
                <a:lnTo>
                  <a:pt x="1091" y="1782"/>
                </a:lnTo>
                <a:lnTo>
                  <a:pt x="1092" y="1799"/>
                </a:lnTo>
                <a:lnTo>
                  <a:pt x="1091" y="1815"/>
                </a:lnTo>
                <a:lnTo>
                  <a:pt x="1087" y="1832"/>
                </a:lnTo>
                <a:lnTo>
                  <a:pt x="1084" y="1848"/>
                </a:lnTo>
                <a:lnTo>
                  <a:pt x="1076" y="1863"/>
                </a:lnTo>
                <a:lnTo>
                  <a:pt x="1077" y="1863"/>
                </a:lnTo>
                <a:lnTo>
                  <a:pt x="284" y="3511"/>
                </a:lnTo>
                <a:lnTo>
                  <a:pt x="277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9"/>
                </a:lnTo>
                <a:lnTo>
                  <a:pt x="237" y="3567"/>
                </a:lnTo>
                <a:lnTo>
                  <a:pt x="224" y="3575"/>
                </a:lnTo>
                <a:lnTo>
                  <a:pt x="212" y="3582"/>
                </a:lnTo>
                <a:lnTo>
                  <a:pt x="199" y="3587"/>
                </a:lnTo>
                <a:lnTo>
                  <a:pt x="184" y="3592"/>
                </a:lnTo>
                <a:lnTo>
                  <a:pt x="171" y="3594"/>
                </a:lnTo>
                <a:lnTo>
                  <a:pt x="156" y="3595"/>
                </a:lnTo>
                <a:lnTo>
                  <a:pt x="142" y="3595"/>
                </a:lnTo>
                <a:lnTo>
                  <a:pt x="127" y="3594"/>
                </a:lnTo>
                <a:lnTo>
                  <a:pt x="112" y="3591"/>
                </a:lnTo>
                <a:lnTo>
                  <a:pt x="98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7" y="3555"/>
                </a:lnTo>
                <a:lnTo>
                  <a:pt x="37" y="3545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8" y="3496"/>
                </a:lnTo>
                <a:lnTo>
                  <a:pt x="4" y="3482"/>
                </a:lnTo>
                <a:lnTo>
                  <a:pt x="2" y="3468"/>
                </a:lnTo>
                <a:lnTo>
                  <a:pt x="0" y="3453"/>
                </a:lnTo>
                <a:lnTo>
                  <a:pt x="0" y="3438"/>
                </a:lnTo>
                <a:lnTo>
                  <a:pt x="2" y="3424"/>
                </a:lnTo>
                <a:lnTo>
                  <a:pt x="4" y="3409"/>
                </a:lnTo>
                <a:lnTo>
                  <a:pt x="9" y="3396"/>
                </a:lnTo>
                <a:lnTo>
                  <a:pt x="15" y="3381"/>
                </a:lnTo>
                <a:lnTo>
                  <a:pt x="777" y="1798"/>
                </a:lnTo>
                <a:lnTo>
                  <a:pt x="15" y="21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32920" y="3501008"/>
            <a:ext cx="5328592" cy="2952328"/>
          </a:xfrm>
          <a:prstGeom prst="roundRect">
            <a:avLst/>
          </a:prstGeom>
          <a:gradFill>
            <a:gsLst>
              <a:gs pos="0">
                <a:srgbClr val="B12726"/>
              </a:gs>
              <a:gs pos="57000">
                <a:schemeClr val="accent2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3000" y="2791029"/>
            <a:ext cx="3528392" cy="1122209"/>
          </a:xfrm>
          <a:prstGeom prst="roundRect">
            <a:avLst/>
          </a:prstGeom>
          <a:gradFill>
            <a:gsLst>
              <a:gs pos="0">
                <a:srgbClr val="B12726"/>
              </a:gs>
              <a:gs pos="57000">
                <a:schemeClr val="accent2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Предварительная проверка Заявителя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2960" y="3931746"/>
            <a:ext cx="532859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i="1" dirty="0" smtClean="0">
                <a:solidFill>
                  <a:schemeClr val="bg1"/>
                </a:solidFill>
              </a:rPr>
              <a:t>Установление обратившегося лица</a:t>
            </a:r>
          </a:p>
          <a:p>
            <a:endParaRPr lang="ru-RU" sz="1650" b="1" i="1" dirty="0" smtClean="0">
              <a:solidFill>
                <a:schemeClr val="bg1"/>
              </a:solidFill>
            </a:endParaRPr>
          </a:p>
          <a:p>
            <a:r>
              <a:rPr lang="ru-RU" sz="1650" b="1" i="1" dirty="0" smtClean="0">
                <a:solidFill>
                  <a:schemeClr val="bg1"/>
                </a:solidFill>
              </a:rPr>
              <a:t>Использование информационных систем для оперативной проверки информации</a:t>
            </a:r>
          </a:p>
          <a:p>
            <a:endParaRPr lang="ru-RU" sz="1650" b="1" i="1" dirty="0" smtClean="0">
              <a:solidFill>
                <a:schemeClr val="bg1"/>
              </a:solidFill>
            </a:endParaRPr>
          </a:p>
          <a:p>
            <a:r>
              <a:rPr lang="ru-RU" sz="1650" b="1" i="1" dirty="0" smtClean="0">
                <a:solidFill>
                  <a:schemeClr val="bg1"/>
                </a:solidFill>
              </a:rPr>
              <a:t>Направление на учредительский и ведомственный контроль</a:t>
            </a:r>
          </a:p>
          <a:p>
            <a:endParaRPr lang="ru-RU" sz="1650" b="1" i="1" dirty="0" smtClean="0">
              <a:solidFill>
                <a:schemeClr val="bg1"/>
              </a:solidFill>
            </a:endParaRPr>
          </a:p>
          <a:p>
            <a:r>
              <a:rPr lang="ru-RU" sz="1650" b="1" i="1" dirty="0" smtClean="0">
                <a:solidFill>
                  <a:schemeClr val="bg1"/>
                </a:solidFill>
              </a:rPr>
              <a:t>Запрос дополнительной информации</a:t>
            </a:r>
            <a:endParaRPr lang="ru-RU" sz="1650" b="1" i="1" dirty="0">
              <a:solidFill>
                <a:schemeClr val="bg1"/>
              </a:solidFill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4448944" y="4545463"/>
            <a:ext cx="123825" cy="106363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205" y="50"/>
              </a:cxn>
              <a:cxn ang="0">
                <a:pos x="235" y="101"/>
              </a:cxn>
              <a:cxn ang="0">
                <a:pos x="205" y="152"/>
              </a:cxn>
              <a:cxn ang="0">
                <a:pos x="176" y="203"/>
              </a:cxn>
              <a:cxn ang="0">
                <a:pos x="117" y="203"/>
              </a:cxn>
              <a:cxn ang="0">
                <a:pos x="58" y="203"/>
              </a:cxn>
              <a:cxn ang="0">
                <a:pos x="30" y="152"/>
              </a:cxn>
              <a:cxn ang="0">
                <a:pos x="0" y="101"/>
              </a:cxn>
              <a:cxn ang="0">
                <a:pos x="30" y="50"/>
              </a:cxn>
              <a:cxn ang="0">
                <a:pos x="58" y="0"/>
              </a:cxn>
              <a:cxn ang="0">
                <a:pos x="117" y="0"/>
              </a:cxn>
              <a:cxn ang="0">
                <a:pos x="176" y="0"/>
              </a:cxn>
            </a:cxnLst>
            <a:rect l="0" t="0" r="r" b="b"/>
            <a:pathLst>
              <a:path w="235" h="203">
                <a:moveTo>
                  <a:pt x="176" y="0"/>
                </a:moveTo>
                <a:lnTo>
                  <a:pt x="205" y="50"/>
                </a:lnTo>
                <a:lnTo>
                  <a:pt x="235" y="101"/>
                </a:lnTo>
                <a:lnTo>
                  <a:pt x="205" y="152"/>
                </a:lnTo>
                <a:lnTo>
                  <a:pt x="176" y="203"/>
                </a:lnTo>
                <a:lnTo>
                  <a:pt x="117" y="203"/>
                </a:lnTo>
                <a:lnTo>
                  <a:pt x="58" y="203"/>
                </a:lnTo>
                <a:lnTo>
                  <a:pt x="30" y="152"/>
                </a:lnTo>
                <a:lnTo>
                  <a:pt x="0" y="101"/>
                </a:lnTo>
                <a:lnTo>
                  <a:pt x="30" y="50"/>
                </a:lnTo>
                <a:lnTo>
                  <a:pt x="58" y="0"/>
                </a:lnTo>
                <a:lnTo>
                  <a:pt x="117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448944" y="4075762"/>
            <a:ext cx="123825" cy="106363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205" y="50"/>
              </a:cxn>
              <a:cxn ang="0">
                <a:pos x="235" y="101"/>
              </a:cxn>
              <a:cxn ang="0">
                <a:pos x="205" y="152"/>
              </a:cxn>
              <a:cxn ang="0">
                <a:pos x="176" y="203"/>
              </a:cxn>
              <a:cxn ang="0">
                <a:pos x="117" y="203"/>
              </a:cxn>
              <a:cxn ang="0">
                <a:pos x="58" y="203"/>
              </a:cxn>
              <a:cxn ang="0">
                <a:pos x="30" y="152"/>
              </a:cxn>
              <a:cxn ang="0">
                <a:pos x="0" y="101"/>
              </a:cxn>
              <a:cxn ang="0">
                <a:pos x="30" y="50"/>
              </a:cxn>
              <a:cxn ang="0">
                <a:pos x="58" y="0"/>
              </a:cxn>
              <a:cxn ang="0">
                <a:pos x="117" y="0"/>
              </a:cxn>
              <a:cxn ang="0">
                <a:pos x="176" y="0"/>
              </a:cxn>
            </a:cxnLst>
            <a:rect l="0" t="0" r="r" b="b"/>
            <a:pathLst>
              <a:path w="235" h="203">
                <a:moveTo>
                  <a:pt x="176" y="0"/>
                </a:moveTo>
                <a:lnTo>
                  <a:pt x="205" y="50"/>
                </a:lnTo>
                <a:lnTo>
                  <a:pt x="235" y="101"/>
                </a:lnTo>
                <a:lnTo>
                  <a:pt x="205" y="152"/>
                </a:lnTo>
                <a:lnTo>
                  <a:pt x="176" y="203"/>
                </a:lnTo>
                <a:lnTo>
                  <a:pt x="117" y="203"/>
                </a:lnTo>
                <a:lnTo>
                  <a:pt x="58" y="203"/>
                </a:lnTo>
                <a:lnTo>
                  <a:pt x="30" y="152"/>
                </a:lnTo>
                <a:lnTo>
                  <a:pt x="0" y="101"/>
                </a:lnTo>
                <a:lnTo>
                  <a:pt x="30" y="50"/>
                </a:lnTo>
                <a:lnTo>
                  <a:pt x="58" y="0"/>
                </a:lnTo>
                <a:lnTo>
                  <a:pt x="117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448944" y="5515922"/>
            <a:ext cx="123825" cy="106363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205" y="50"/>
              </a:cxn>
              <a:cxn ang="0">
                <a:pos x="235" y="101"/>
              </a:cxn>
              <a:cxn ang="0">
                <a:pos x="205" y="152"/>
              </a:cxn>
              <a:cxn ang="0">
                <a:pos x="176" y="203"/>
              </a:cxn>
              <a:cxn ang="0">
                <a:pos x="117" y="203"/>
              </a:cxn>
              <a:cxn ang="0">
                <a:pos x="58" y="203"/>
              </a:cxn>
              <a:cxn ang="0">
                <a:pos x="30" y="152"/>
              </a:cxn>
              <a:cxn ang="0">
                <a:pos x="0" y="101"/>
              </a:cxn>
              <a:cxn ang="0">
                <a:pos x="30" y="50"/>
              </a:cxn>
              <a:cxn ang="0">
                <a:pos x="58" y="0"/>
              </a:cxn>
              <a:cxn ang="0">
                <a:pos x="117" y="0"/>
              </a:cxn>
              <a:cxn ang="0">
                <a:pos x="176" y="0"/>
              </a:cxn>
            </a:cxnLst>
            <a:rect l="0" t="0" r="r" b="b"/>
            <a:pathLst>
              <a:path w="235" h="203">
                <a:moveTo>
                  <a:pt x="176" y="0"/>
                </a:moveTo>
                <a:lnTo>
                  <a:pt x="205" y="50"/>
                </a:lnTo>
                <a:lnTo>
                  <a:pt x="235" y="101"/>
                </a:lnTo>
                <a:lnTo>
                  <a:pt x="205" y="152"/>
                </a:lnTo>
                <a:lnTo>
                  <a:pt x="176" y="203"/>
                </a:lnTo>
                <a:lnTo>
                  <a:pt x="117" y="203"/>
                </a:lnTo>
                <a:lnTo>
                  <a:pt x="58" y="203"/>
                </a:lnTo>
                <a:lnTo>
                  <a:pt x="30" y="152"/>
                </a:lnTo>
                <a:lnTo>
                  <a:pt x="0" y="101"/>
                </a:lnTo>
                <a:lnTo>
                  <a:pt x="30" y="50"/>
                </a:lnTo>
                <a:lnTo>
                  <a:pt x="58" y="0"/>
                </a:lnTo>
                <a:lnTo>
                  <a:pt x="117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4448944" y="6057631"/>
            <a:ext cx="123825" cy="106363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205" y="50"/>
              </a:cxn>
              <a:cxn ang="0">
                <a:pos x="235" y="101"/>
              </a:cxn>
              <a:cxn ang="0">
                <a:pos x="205" y="152"/>
              </a:cxn>
              <a:cxn ang="0">
                <a:pos x="176" y="203"/>
              </a:cxn>
              <a:cxn ang="0">
                <a:pos x="117" y="203"/>
              </a:cxn>
              <a:cxn ang="0">
                <a:pos x="58" y="203"/>
              </a:cxn>
              <a:cxn ang="0">
                <a:pos x="30" y="152"/>
              </a:cxn>
              <a:cxn ang="0">
                <a:pos x="0" y="101"/>
              </a:cxn>
              <a:cxn ang="0">
                <a:pos x="30" y="50"/>
              </a:cxn>
              <a:cxn ang="0">
                <a:pos x="58" y="0"/>
              </a:cxn>
              <a:cxn ang="0">
                <a:pos x="117" y="0"/>
              </a:cxn>
              <a:cxn ang="0">
                <a:pos x="176" y="0"/>
              </a:cxn>
            </a:cxnLst>
            <a:rect l="0" t="0" r="r" b="b"/>
            <a:pathLst>
              <a:path w="235" h="203">
                <a:moveTo>
                  <a:pt x="176" y="0"/>
                </a:moveTo>
                <a:lnTo>
                  <a:pt x="205" y="50"/>
                </a:lnTo>
                <a:lnTo>
                  <a:pt x="235" y="101"/>
                </a:lnTo>
                <a:lnTo>
                  <a:pt x="205" y="152"/>
                </a:lnTo>
                <a:lnTo>
                  <a:pt x="176" y="203"/>
                </a:lnTo>
                <a:lnTo>
                  <a:pt x="117" y="203"/>
                </a:lnTo>
                <a:lnTo>
                  <a:pt x="58" y="203"/>
                </a:lnTo>
                <a:lnTo>
                  <a:pt x="30" y="152"/>
                </a:lnTo>
                <a:lnTo>
                  <a:pt x="0" y="101"/>
                </a:lnTo>
                <a:lnTo>
                  <a:pt x="30" y="50"/>
                </a:lnTo>
                <a:lnTo>
                  <a:pt x="58" y="0"/>
                </a:lnTo>
                <a:lnTo>
                  <a:pt x="117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544" y="3933825"/>
            <a:ext cx="2851231" cy="22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Федеральный стандарт </a:t>
            </a:r>
            <a:r>
              <a:rPr lang="ru-RU" sz="2800" b="1" dirty="0" smtClean="0"/>
              <a:t>ВГ(М)ФК.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Типовые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актов и заключений: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 flipV="1">
            <a:off x="502848" y="1339026"/>
            <a:ext cx="2356668" cy="2549512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02847" y="1340768"/>
            <a:ext cx="2284661" cy="430887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Правовой акт о проведении КМ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Freeform 41"/>
          <p:cNvSpPr>
            <a:spLocks/>
          </p:cNvSpPr>
          <p:nvPr/>
        </p:nvSpPr>
        <p:spPr bwMode="auto">
          <a:xfrm flipV="1">
            <a:off x="3219556" y="1339027"/>
            <a:ext cx="2520280" cy="2520176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363572" y="1340768"/>
            <a:ext cx="2268000" cy="432000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Акт изъятия документов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 flipV="1">
            <a:off x="6105128" y="1339027"/>
            <a:ext cx="2520280" cy="2520176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249144" y="1340768"/>
            <a:ext cx="2268000" cy="432000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Акт опечатывания кассы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Freeform 41"/>
          <p:cNvSpPr>
            <a:spLocks/>
          </p:cNvSpPr>
          <p:nvPr/>
        </p:nvSpPr>
        <p:spPr bwMode="auto">
          <a:xfrm flipV="1">
            <a:off x="344401" y="4089999"/>
            <a:ext cx="2520280" cy="2615816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8417" y="4084602"/>
            <a:ext cx="2268000" cy="446276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Акт </a:t>
            </a:r>
            <a:r>
              <a:rPr lang="ru-RU" sz="1400" b="1" dirty="0" err="1">
                <a:solidFill>
                  <a:schemeClr val="bg1"/>
                </a:solidFill>
              </a:rPr>
              <a:t>восприпятствования</a:t>
            </a:r>
            <a:r>
              <a:rPr lang="ru-RU" sz="1400" b="1" dirty="0">
                <a:solidFill>
                  <a:schemeClr val="bg1"/>
                </a:solidFill>
              </a:rPr>
              <a:t> доступу инспекции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 flipV="1">
            <a:off x="3191940" y="4089999"/>
            <a:ext cx="2520280" cy="2615816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335956" y="4077072"/>
            <a:ext cx="2268000" cy="432000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Акт проверки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Freeform 41"/>
          <p:cNvSpPr>
            <a:spLocks/>
          </p:cNvSpPr>
          <p:nvPr/>
        </p:nvSpPr>
        <p:spPr bwMode="auto">
          <a:xfrm flipV="1">
            <a:off x="6076786" y="4089999"/>
            <a:ext cx="2520280" cy="2615816"/>
          </a:xfrm>
          <a:custGeom>
            <a:avLst/>
            <a:gdLst>
              <a:gd name="T0" fmla="*/ 0 w 1720"/>
              <a:gd name="T1" fmla="*/ 0 h 1961"/>
              <a:gd name="T2" fmla="*/ 1720 w 1720"/>
              <a:gd name="T3" fmla="*/ 0 h 1961"/>
              <a:gd name="T4" fmla="*/ 1720 w 1720"/>
              <a:gd name="T5" fmla="*/ 1961 h 1961"/>
              <a:gd name="T6" fmla="*/ 0 60000 65536"/>
              <a:gd name="T7" fmla="*/ 0 60000 65536"/>
              <a:gd name="T8" fmla="*/ 0 60000 65536"/>
              <a:gd name="T9" fmla="*/ 0 w 1720"/>
              <a:gd name="T10" fmla="*/ 0 h 1961"/>
              <a:gd name="T11" fmla="*/ 1720 w 1720"/>
              <a:gd name="T12" fmla="*/ 1961 h 1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961">
                <a:moveTo>
                  <a:pt x="0" y="0"/>
                </a:moveTo>
                <a:lnTo>
                  <a:pt x="1720" y="0"/>
                </a:lnTo>
                <a:lnTo>
                  <a:pt x="1720" y="196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ru-RU" sz="1950" dirty="0">
                <a:noFill/>
              </a:rPr>
              <a:t>с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220802" y="4077072"/>
            <a:ext cx="2268000" cy="432000"/>
          </a:xfrm>
          <a:prstGeom prst="rect">
            <a:avLst/>
          </a:prstGeom>
          <a:solidFill>
            <a:srgbClr val="B12726"/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wrap="square" lIns="0" tIns="0" rIns="0" bIns="0" anchor="ctr">
            <a:spAutoFit/>
          </a:bodyPr>
          <a:lstStyle/>
          <a:p>
            <a:pPr algn="ctr" defTabSz="357706">
              <a:tabLst>
                <a:tab pos="9231558" algn="r"/>
              </a:tabLst>
            </a:pPr>
            <a:r>
              <a:rPr lang="ru-RU" sz="1400" b="1" dirty="0">
                <a:solidFill>
                  <a:schemeClr val="bg1"/>
                </a:solidFill>
              </a:rPr>
              <a:t>Заключение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227" t="19879" r="42739" b="10953"/>
          <a:stretch/>
        </p:blipFill>
        <p:spPr>
          <a:xfrm>
            <a:off x="915300" y="1825849"/>
            <a:ext cx="1573257" cy="1972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588" t="16400" r="42913" b="12470"/>
          <a:stretch/>
        </p:blipFill>
        <p:spPr>
          <a:xfrm>
            <a:off x="3706331" y="1844675"/>
            <a:ext cx="1512168" cy="1920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588" t="18501" r="42519" b="8701"/>
          <a:stretch/>
        </p:blipFill>
        <p:spPr>
          <a:xfrm>
            <a:off x="6709176" y="1830512"/>
            <a:ext cx="1532586" cy="1967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5588" t="14301" r="43306" b="10800"/>
          <a:stretch/>
        </p:blipFill>
        <p:spPr>
          <a:xfrm>
            <a:off x="886838" y="4589010"/>
            <a:ext cx="1540630" cy="2086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7163" t="16400" r="42913" b="8700"/>
          <a:stretch/>
        </p:blipFill>
        <p:spPr>
          <a:xfrm>
            <a:off x="3771220" y="4516833"/>
            <a:ext cx="1536568" cy="2163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26376" t="17101" r="42913" b="8810"/>
          <a:stretch/>
        </p:blipFill>
        <p:spPr>
          <a:xfrm>
            <a:off x="6714238" y="4509119"/>
            <a:ext cx="1596625" cy="21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189121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Перспективы развития системы Федеральных стандартов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520" y="6735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50" b="1" dirty="0" smtClean="0">
                <a:solidFill>
                  <a:srgbClr val="C00000"/>
                </a:solidFill>
              </a:rPr>
              <a:t>Существующие проблемы:</a:t>
            </a:r>
            <a:endParaRPr lang="ru-RU" sz="275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711" y="1231592"/>
            <a:ext cx="7692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Отсутствие информации о стоимости фактически поставленных товаров (индивидуальное изготовление, наличие посредников, коммерческая тайна)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Нарушение сроков годности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Отсутствие сертификатов, изменение стран происхождения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632520" y="1268760"/>
            <a:ext cx="936104" cy="1368152"/>
            <a:chOff x="2849563" y="4894263"/>
            <a:chExt cx="1073150" cy="1531938"/>
          </a:xfrm>
        </p:grpSpPr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849563" y="4894263"/>
              <a:ext cx="1073150" cy="1531938"/>
            </a:xfrm>
            <a:custGeom>
              <a:avLst/>
              <a:gdLst/>
              <a:ahLst/>
              <a:cxnLst>
                <a:cxn ang="0">
                  <a:pos x="331" y="731"/>
                </a:cxn>
                <a:cxn ang="0">
                  <a:pos x="387" y="590"/>
                </a:cxn>
                <a:cxn ang="0">
                  <a:pos x="473" y="477"/>
                </a:cxn>
                <a:cxn ang="0">
                  <a:pos x="588" y="390"/>
                </a:cxn>
                <a:cxn ang="0">
                  <a:pos x="731" y="332"/>
                </a:cxn>
                <a:cxn ang="0">
                  <a:pos x="900" y="301"/>
                </a:cxn>
                <a:cxn ang="0">
                  <a:pos x="1090" y="298"/>
                </a:cxn>
                <a:cxn ang="0">
                  <a:pos x="1264" y="324"/>
                </a:cxn>
                <a:cxn ang="0">
                  <a:pos x="1413" y="377"/>
                </a:cxn>
                <a:cxn ang="0">
                  <a:pos x="1533" y="457"/>
                </a:cxn>
                <a:cxn ang="0">
                  <a:pos x="1626" y="565"/>
                </a:cxn>
                <a:cxn ang="0">
                  <a:pos x="1687" y="701"/>
                </a:cxn>
                <a:cxn ang="0">
                  <a:pos x="1718" y="863"/>
                </a:cxn>
                <a:cxn ang="0">
                  <a:pos x="1716" y="956"/>
                </a:cxn>
                <a:cxn ang="0">
                  <a:pos x="1696" y="1041"/>
                </a:cxn>
                <a:cxn ang="0">
                  <a:pos x="1634" y="1174"/>
                </a:cxn>
                <a:cxn ang="0">
                  <a:pos x="1455" y="1432"/>
                </a:cxn>
                <a:cxn ang="0">
                  <a:pos x="1296" y="1670"/>
                </a:cxn>
                <a:cxn ang="0">
                  <a:pos x="1194" y="1868"/>
                </a:cxn>
                <a:cxn ang="0">
                  <a:pos x="894" y="2049"/>
                </a:cxn>
                <a:cxn ang="0">
                  <a:pos x="814" y="1827"/>
                </a:cxn>
                <a:cxn ang="0">
                  <a:pos x="708" y="1633"/>
                </a:cxn>
                <a:cxn ang="0">
                  <a:pos x="514" y="1352"/>
                </a:cxn>
                <a:cxn ang="0">
                  <a:pos x="374" y="1141"/>
                </a:cxn>
                <a:cxn ang="0">
                  <a:pos x="325" y="1024"/>
                </a:cxn>
                <a:cxn ang="0">
                  <a:pos x="309" y="938"/>
                </a:cxn>
                <a:cxn ang="0">
                  <a:pos x="1404" y="2302"/>
                </a:cxn>
                <a:cxn ang="0">
                  <a:pos x="1448" y="2034"/>
                </a:cxn>
                <a:cxn ang="0">
                  <a:pos x="1558" y="1810"/>
                </a:cxn>
                <a:cxn ang="0">
                  <a:pos x="1763" y="1531"/>
                </a:cxn>
                <a:cxn ang="0">
                  <a:pos x="1903" y="1331"/>
                </a:cxn>
                <a:cxn ang="0">
                  <a:pos x="2001" y="1107"/>
                </a:cxn>
                <a:cxn ang="0">
                  <a:pos x="2025" y="840"/>
                </a:cxn>
                <a:cxn ang="0">
                  <a:pos x="1991" y="653"/>
                </a:cxn>
                <a:cxn ang="0">
                  <a:pos x="1919" y="469"/>
                </a:cxn>
                <a:cxn ang="0">
                  <a:pos x="1802" y="302"/>
                </a:cxn>
                <a:cxn ang="0">
                  <a:pos x="1637" y="161"/>
                </a:cxn>
                <a:cxn ang="0">
                  <a:pos x="1419" y="58"/>
                </a:cxn>
                <a:cxn ang="0">
                  <a:pos x="1141" y="4"/>
                </a:cxn>
                <a:cxn ang="0">
                  <a:pos x="825" y="10"/>
                </a:cxn>
                <a:cxn ang="0">
                  <a:pos x="560" y="74"/>
                </a:cxn>
                <a:cxn ang="0">
                  <a:pos x="352" y="187"/>
                </a:cxn>
                <a:cxn ang="0">
                  <a:pos x="198" y="333"/>
                </a:cxn>
                <a:cxn ang="0">
                  <a:pos x="90" y="506"/>
                </a:cxn>
                <a:cxn ang="0">
                  <a:pos x="26" y="691"/>
                </a:cxn>
                <a:cxn ang="0">
                  <a:pos x="0" y="898"/>
                </a:cxn>
                <a:cxn ang="0">
                  <a:pos x="41" y="1155"/>
                </a:cxn>
                <a:cxn ang="0">
                  <a:pos x="150" y="1372"/>
                </a:cxn>
                <a:cxn ang="0">
                  <a:pos x="294" y="1570"/>
                </a:cxn>
                <a:cxn ang="0">
                  <a:pos x="495" y="1852"/>
                </a:cxn>
                <a:cxn ang="0">
                  <a:pos x="595" y="2084"/>
                </a:cxn>
                <a:cxn ang="0">
                  <a:pos x="1404" y="2302"/>
                </a:cxn>
                <a:cxn ang="0">
                  <a:pos x="695" y="2826"/>
                </a:cxn>
                <a:cxn ang="0">
                  <a:pos x="818" y="2872"/>
                </a:cxn>
                <a:cxn ang="0">
                  <a:pos x="954" y="2895"/>
                </a:cxn>
                <a:cxn ang="0">
                  <a:pos x="1101" y="2892"/>
                </a:cxn>
                <a:cxn ang="0">
                  <a:pos x="1235" y="2865"/>
                </a:cxn>
                <a:cxn ang="0">
                  <a:pos x="1354" y="2814"/>
                </a:cxn>
                <a:cxn ang="0">
                  <a:pos x="606" y="2476"/>
                </a:cxn>
              </a:cxnLst>
              <a:rect l="0" t="0" r="r" b="b"/>
              <a:pathLst>
                <a:path w="2027" h="2896">
                  <a:moveTo>
                    <a:pt x="309" y="863"/>
                  </a:moveTo>
                  <a:lnTo>
                    <a:pt x="313" y="829"/>
                  </a:lnTo>
                  <a:lnTo>
                    <a:pt x="317" y="796"/>
                  </a:lnTo>
                  <a:lnTo>
                    <a:pt x="323" y="762"/>
                  </a:lnTo>
                  <a:lnTo>
                    <a:pt x="331" y="731"/>
                  </a:lnTo>
                  <a:lnTo>
                    <a:pt x="340" y="701"/>
                  </a:lnTo>
                  <a:lnTo>
                    <a:pt x="349" y="671"/>
                  </a:lnTo>
                  <a:lnTo>
                    <a:pt x="361" y="643"/>
                  </a:lnTo>
                  <a:lnTo>
                    <a:pt x="373" y="616"/>
                  </a:lnTo>
                  <a:lnTo>
                    <a:pt x="387" y="590"/>
                  </a:lnTo>
                  <a:lnTo>
                    <a:pt x="401" y="565"/>
                  </a:lnTo>
                  <a:lnTo>
                    <a:pt x="418" y="541"/>
                  </a:lnTo>
                  <a:lnTo>
                    <a:pt x="435" y="518"/>
                  </a:lnTo>
                  <a:lnTo>
                    <a:pt x="453" y="497"/>
                  </a:lnTo>
                  <a:lnTo>
                    <a:pt x="473" y="477"/>
                  </a:lnTo>
                  <a:lnTo>
                    <a:pt x="494" y="457"/>
                  </a:lnTo>
                  <a:lnTo>
                    <a:pt x="516" y="438"/>
                  </a:lnTo>
                  <a:lnTo>
                    <a:pt x="539" y="421"/>
                  </a:lnTo>
                  <a:lnTo>
                    <a:pt x="563" y="405"/>
                  </a:lnTo>
                  <a:lnTo>
                    <a:pt x="588" y="390"/>
                  </a:lnTo>
                  <a:lnTo>
                    <a:pt x="614" y="377"/>
                  </a:lnTo>
                  <a:lnTo>
                    <a:pt x="642" y="363"/>
                  </a:lnTo>
                  <a:lnTo>
                    <a:pt x="671" y="352"/>
                  </a:lnTo>
                  <a:lnTo>
                    <a:pt x="701" y="341"/>
                  </a:lnTo>
                  <a:lnTo>
                    <a:pt x="731" y="332"/>
                  </a:lnTo>
                  <a:lnTo>
                    <a:pt x="763" y="324"/>
                  </a:lnTo>
                  <a:lnTo>
                    <a:pt x="796" y="317"/>
                  </a:lnTo>
                  <a:lnTo>
                    <a:pt x="830" y="310"/>
                  </a:lnTo>
                  <a:lnTo>
                    <a:pt x="865" y="305"/>
                  </a:lnTo>
                  <a:lnTo>
                    <a:pt x="900" y="301"/>
                  </a:lnTo>
                  <a:lnTo>
                    <a:pt x="937" y="298"/>
                  </a:lnTo>
                  <a:lnTo>
                    <a:pt x="975" y="297"/>
                  </a:lnTo>
                  <a:lnTo>
                    <a:pt x="1013" y="296"/>
                  </a:lnTo>
                  <a:lnTo>
                    <a:pt x="1052" y="297"/>
                  </a:lnTo>
                  <a:lnTo>
                    <a:pt x="1090" y="298"/>
                  </a:lnTo>
                  <a:lnTo>
                    <a:pt x="1127" y="301"/>
                  </a:lnTo>
                  <a:lnTo>
                    <a:pt x="1162" y="305"/>
                  </a:lnTo>
                  <a:lnTo>
                    <a:pt x="1197" y="310"/>
                  </a:lnTo>
                  <a:lnTo>
                    <a:pt x="1231" y="317"/>
                  </a:lnTo>
                  <a:lnTo>
                    <a:pt x="1264" y="324"/>
                  </a:lnTo>
                  <a:lnTo>
                    <a:pt x="1295" y="332"/>
                  </a:lnTo>
                  <a:lnTo>
                    <a:pt x="1326" y="341"/>
                  </a:lnTo>
                  <a:lnTo>
                    <a:pt x="1356" y="352"/>
                  </a:lnTo>
                  <a:lnTo>
                    <a:pt x="1385" y="363"/>
                  </a:lnTo>
                  <a:lnTo>
                    <a:pt x="1413" y="377"/>
                  </a:lnTo>
                  <a:lnTo>
                    <a:pt x="1439" y="390"/>
                  </a:lnTo>
                  <a:lnTo>
                    <a:pt x="1463" y="405"/>
                  </a:lnTo>
                  <a:lnTo>
                    <a:pt x="1488" y="421"/>
                  </a:lnTo>
                  <a:lnTo>
                    <a:pt x="1511" y="438"/>
                  </a:lnTo>
                  <a:lnTo>
                    <a:pt x="1533" y="457"/>
                  </a:lnTo>
                  <a:lnTo>
                    <a:pt x="1554" y="477"/>
                  </a:lnTo>
                  <a:lnTo>
                    <a:pt x="1574" y="497"/>
                  </a:lnTo>
                  <a:lnTo>
                    <a:pt x="1592" y="518"/>
                  </a:lnTo>
                  <a:lnTo>
                    <a:pt x="1609" y="541"/>
                  </a:lnTo>
                  <a:lnTo>
                    <a:pt x="1626" y="565"/>
                  </a:lnTo>
                  <a:lnTo>
                    <a:pt x="1640" y="590"/>
                  </a:lnTo>
                  <a:lnTo>
                    <a:pt x="1654" y="616"/>
                  </a:lnTo>
                  <a:lnTo>
                    <a:pt x="1666" y="643"/>
                  </a:lnTo>
                  <a:lnTo>
                    <a:pt x="1678" y="671"/>
                  </a:lnTo>
                  <a:lnTo>
                    <a:pt x="1687" y="701"/>
                  </a:lnTo>
                  <a:lnTo>
                    <a:pt x="1696" y="731"/>
                  </a:lnTo>
                  <a:lnTo>
                    <a:pt x="1704" y="762"/>
                  </a:lnTo>
                  <a:lnTo>
                    <a:pt x="1710" y="796"/>
                  </a:lnTo>
                  <a:lnTo>
                    <a:pt x="1714" y="829"/>
                  </a:lnTo>
                  <a:lnTo>
                    <a:pt x="1718" y="863"/>
                  </a:lnTo>
                  <a:lnTo>
                    <a:pt x="1719" y="883"/>
                  </a:lnTo>
                  <a:lnTo>
                    <a:pt x="1719" y="902"/>
                  </a:lnTo>
                  <a:lnTo>
                    <a:pt x="1719" y="919"/>
                  </a:lnTo>
                  <a:lnTo>
                    <a:pt x="1718" y="938"/>
                  </a:lnTo>
                  <a:lnTo>
                    <a:pt x="1716" y="956"/>
                  </a:lnTo>
                  <a:lnTo>
                    <a:pt x="1713" y="973"/>
                  </a:lnTo>
                  <a:lnTo>
                    <a:pt x="1710" y="990"/>
                  </a:lnTo>
                  <a:lnTo>
                    <a:pt x="1707" y="1008"/>
                  </a:lnTo>
                  <a:lnTo>
                    <a:pt x="1701" y="1024"/>
                  </a:lnTo>
                  <a:lnTo>
                    <a:pt x="1696" y="1041"/>
                  </a:lnTo>
                  <a:lnTo>
                    <a:pt x="1691" y="1057"/>
                  </a:lnTo>
                  <a:lnTo>
                    <a:pt x="1684" y="1074"/>
                  </a:lnTo>
                  <a:lnTo>
                    <a:pt x="1669" y="1107"/>
                  </a:lnTo>
                  <a:lnTo>
                    <a:pt x="1653" y="1141"/>
                  </a:lnTo>
                  <a:lnTo>
                    <a:pt x="1634" y="1174"/>
                  </a:lnTo>
                  <a:lnTo>
                    <a:pt x="1613" y="1207"/>
                  </a:lnTo>
                  <a:lnTo>
                    <a:pt x="1590" y="1241"/>
                  </a:lnTo>
                  <a:lnTo>
                    <a:pt x="1566" y="1277"/>
                  </a:lnTo>
                  <a:lnTo>
                    <a:pt x="1513" y="1352"/>
                  </a:lnTo>
                  <a:lnTo>
                    <a:pt x="1455" y="1432"/>
                  </a:lnTo>
                  <a:lnTo>
                    <a:pt x="1410" y="1496"/>
                  </a:lnTo>
                  <a:lnTo>
                    <a:pt x="1365" y="1563"/>
                  </a:lnTo>
                  <a:lnTo>
                    <a:pt x="1342" y="1597"/>
                  </a:lnTo>
                  <a:lnTo>
                    <a:pt x="1319" y="1633"/>
                  </a:lnTo>
                  <a:lnTo>
                    <a:pt x="1296" y="1670"/>
                  </a:lnTo>
                  <a:lnTo>
                    <a:pt x="1274" y="1707"/>
                  </a:lnTo>
                  <a:lnTo>
                    <a:pt x="1254" y="1745"/>
                  </a:lnTo>
                  <a:lnTo>
                    <a:pt x="1233" y="1785"/>
                  </a:lnTo>
                  <a:lnTo>
                    <a:pt x="1213" y="1827"/>
                  </a:lnTo>
                  <a:lnTo>
                    <a:pt x="1194" y="1868"/>
                  </a:lnTo>
                  <a:lnTo>
                    <a:pt x="1177" y="1912"/>
                  </a:lnTo>
                  <a:lnTo>
                    <a:pt x="1161" y="1956"/>
                  </a:lnTo>
                  <a:lnTo>
                    <a:pt x="1147" y="2002"/>
                  </a:lnTo>
                  <a:lnTo>
                    <a:pt x="1133" y="2049"/>
                  </a:lnTo>
                  <a:lnTo>
                    <a:pt x="894" y="2049"/>
                  </a:lnTo>
                  <a:lnTo>
                    <a:pt x="880" y="2002"/>
                  </a:lnTo>
                  <a:lnTo>
                    <a:pt x="866" y="1956"/>
                  </a:lnTo>
                  <a:lnTo>
                    <a:pt x="850" y="1912"/>
                  </a:lnTo>
                  <a:lnTo>
                    <a:pt x="833" y="1868"/>
                  </a:lnTo>
                  <a:lnTo>
                    <a:pt x="814" y="1827"/>
                  </a:lnTo>
                  <a:lnTo>
                    <a:pt x="794" y="1785"/>
                  </a:lnTo>
                  <a:lnTo>
                    <a:pt x="773" y="1745"/>
                  </a:lnTo>
                  <a:lnTo>
                    <a:pt x="753" y="1707"/>
                  </a:lnTo>
                  <a:lnTo>
                    <a:pt x="731" y="1670"/>
                  </a:lnTo>
                  <a:lnTo>
                    <a:pt x="708" y="1633"/>
                  </a:lnTo>
                  <a:lnTo>
                    <a:pt x="685" y="1597"/>
                  </a:lnTo>
                  <a:lnTo>
                    <a:pt x="662" y="1563"/>
                  </a:lnTo>
                  <a:lnTo>
                    <a:pt x="616" y="1496"/>
                  </a:lnTo>
                  <a:lnTo>
                    <a:pt x="572" y="1432"/>
                  </a:lnTo>
                  <a:lnTo>
                    <a:pt x="514" y="1352"/>
                  </a:lnTo>
                  <a:lnTo>
                    <a:pt x="461" y="1277"/>
                  </a:lnTo>
                  <a:lnTo>
                    <a:pt x="437" y="1241"/>
                  </a:lnTo>
                  <a:lnTo>
                    <a:pt x="414" y="1207"/>
                  </a:lnTo>
                  <a:lnTo>
                    <a:pt x="393" y="1174"/>
                  </a:lnTo>
                  <a:lnTo>
                    <a:pt x="374" y="1141"/>
                  </a:lnTo>
                  <a:lnTo>
                    <a:pt x="358" y="1107"/>
                  </a:lnTo>
                  <a:lnTo>
                    <a:pt x="343" y="1074"/>
                  </a:lnTo>
                  <a:lnTo>
                    <a:pt x="337" y="1057"/>
                  </a:lnTo>
                  <a:lnTo>
                    <a:pt x="331" y="1041"/>
                  </a:lnTo>
                  <a:lnTo>
                    <a:pt x="325" y="1024"/>
                  </a:lnTo>
                  <a:lnTo>
                    <a:pt x="321" y="1008"/>
                  </a:lnTo>
                  <a:lnTo>
                    <a:pt x="317" y="990"/>
                  </a:lnTo>
                  <a:lnTo>
                    <a:pt x="314" y="973"/>
                  </a:lnTo>
                  <a:lnTo>
                    <a:pt x="311" y="956"/>
                  </a:lnTo>
                  <a:lnTo>
                    <a:pt x="309" y="938"/>
                  </a:lnTo>
                  <a:lnTo>
                    <a:pt x="308" y="919"/>
                  </a:lnTo>
                  <a:lnTo>
                    <a:pt x="308" y="902"/>
                  </a:lnTo>
                  <a:lnTo>
                    <a:pt x="308" y="883"/>
                  </a:lnTo>
                  <a:lnTo>
                    <a:pt x="309" y="863"/>
                  </a:lnTo>
                  <a:close/>
                  <a:moveTo>
                    <a:pt x="1404" y="2302"/>
                  </a:moveTo>
                  <a:lnTo>
                    <a:pt x="1406" y="2244"/>
                  </a:lnTo>
                  <a:lnTo>
                    <a:pt x="1412" y="2188"/>
                  </a:lnTo>
                  <a:lnTo>
                    <a:pt x="1421" y="2135"/>
                  </a:lnTo>
                  <a:lnTo>
                    <a:pt x="1432" y="2084"/>
                  </a:lnTo>
                  <a:lnTo>
                    <a:pt x="1448" y="2034"/>
                  </a:lnTo>
                  <a:lnTo>
                    <a:pt x="1466" y="1987"/>
                  </a:lnTo>
                  <a:lnTo>
                    <a:pt x="1485" y="1941"/>
                  </a:lnTo>
                  <a:lnTo>
                    <a:pt x="1508" y="1896"/>
                  </a:lnTo>
                  <a:lnTo>
                    <a:pt x="1532" y="1852"/>
                  </a:lnTo>
                  <a:lnTo>
                    <a:pt x="1558" y="1810"/>
                  </a:lnTo>
                  <a:lnTo>
                    <a:pt x="1585" y="1768"/>
                  </a:lnTo>
                  <a:lnTo>
                    <a:pt x="1613" y="1728"/>
                  </a:lnTo>
                  <a:lnTo>
                    <a:pt x="1672" y="1649"/>
                  </a:lnTo>
                  <a:lnTo>
                    <a:pt x="1733" y="1570"/>
                  </a:lnTo>
                  <a:lnTo>
                    <a:pt x="1763" y="1531"/>
                  </a:lnTo>
                  <a:lnTo>
                    <a:pt x="1793" y="1492"/>
                  </a:lnTo>
                  <a:lnTo>
                    <a:pt x="1822" y="1452"/>
                  </a:lnTo>
                  <a:lnTo>
                    <a:pt x="1850" y="1413"/>
                  </a:lnTo>
                  <a:lnTo>
                    <a:pt x="1877" y="1372"/>
                  </a:lnTo>
                  <a:lnTo>
                    <a:pt x="1903" y="1331"/>
                  </a:lnTo>
                  <a:lnTo>
                    <a:pt x="1927" y="1288"/>
                  </a:lnTo>
                  <a:lnTo>
                    <a:pt x="1949" y="1246"/>
                  </a:lnTo>
                  <a:lnTo>
                    <a:pt x="1969" y="1201"/>
                  </a:lnTo>
                  <a:lnTo>
                    <a:pt x="1986" y="1155"/>
                  </a:lnTo>
                  <a:lnTo>
                    <a:pt x="2001" y="1107"/>
                  </a:lnTo>
                  <a:lnTo>
                    <a:pt x="2012" y="1057"/>
                  </a:lnTo>
                  <a:lnTo>
                    <a:pt x="2021" y="1007"/>
                  </a:lnTo>
                  <a:lnTo>
                    <a:pt x="2026" y="954"/>
                  </a:lnTo>
                  <a:lnTo>
                    <a:pt x="2027" y="898"/>
                  </a:lnTo>
                  <a:lnTo>
                    <a:pt x="2025" y="840"/>
                  </a:lnTo>
                  <a:lnTo>
                    <a:pt x="2021" y="803"/>
                  </a:lnTo>
                  <a:lnTo>
                    <a:pt x="2015" y="765"/>
                  </a:lnTo>
                  <a:lnTo>
                    <a:pt x="2009" y="728"/>
                  </a:lnTo>
                  <a:lnTo>
                    <a:pt x="2001" y="691"/>
                  </a:lnTo>
                  <a:lnTo>
                    <a:pt x="1991" y="653"/>
                  </a:lnTo>
                  <a:lnTo>
                    <a:pt x="1980" y="616"/>
                  </a:lnTo>
                  <a:lnTo>
                    <a:pt x="1968" y="578"/>
                  </a:lnTo>
                  <a:lnTo>
                    <a:pt x="1953" y="542"/>
                  </a:lnTo>
                  <a:lnTo>
                    <a:pt x="1937" y="506"/>
                  </a:lnTo>
                  <a:lnTo>
                    <a:pt x="1919" y="469"/>
                  </a:lnTo>
                  <a:lnTo>
                    <a:pt x="1900" y="435"/>
                  </a:lnTo>
                  <a:lnTo>
                    <a:pt x="1878" y="400"/>
                  </a:lnTo>
                  <a:lnTo>
                    <a:pt x="1855" y="366"/>
                  </a:lnTo>
                  <a:lnTo>
                    <a:pt x="1829" y="333"/>
                  </a:lnTo>
                  <a:lnTo>
                    <a:pt x="1802" y="302"/>
                  </a:lnTo>
                  <a:lnTo>
                    <a:pt x="1774" y="271"/>
                  </a:lnTo>
                  <a:lnTo>
                    <a:pt x="1743" y="242"/>
                  </a:lnTo>
                  <a:lnTo>
                    <a:pt x="1710" y="214"/>
                  </a:lnTo>
                  <a:lnTo>
                    <a:pt x="1674" y="187"/>
                  </a:lnTo>
                  <a:lnTo>
                    <a:pt x="1637" y="161"/>
                  </a:lnTo>
                  <a:lnTo>
                    <a:pt x="1599" y="137"/>
                  </a:lnTo>
                  <a:lnTo>
                    <a:pt x="1557" y="114"/>
                  </a:lnTo>
                  <a:lnTo>
                    <a:pt x="1513" y="94"/>
                  </a:lnTo>
                  <a:lnTo>
                    <a:pt x="1467" y="74"/>
                  </a:lnTo>
                  <a:lnTo>
                    <a:pt x="1419" y="58"/>
                  </a:lnTo>
                  <a:lnTo>
                    <a:pt x="1368" y="43"/>
                  </a:lnTo>
                  <a:lnTo>
                    <a:pt x="1315" y="30"/>
                  </a:lnTo>
                  <a:lnTo>
                    <a:pt x="1260" y="19"/>
                  </a:lnTo>
                  <a:lnTo>
                    <a:pt x="1202" y="10"/>
                  </a:lnTo>
                  <a:lnTo>
                    <a:pt x="1141" y="4"/>
                  </a:lnTo>
                  <a:lnTo>
                    <a:pt x="1079" y="1"/>
                  </a:lnTo>
                  <a:lnTo>
                    <a:pt x="1013" y="0"/>
                  </a:lnTo>
                  <a:lnTo>
                    <a:pt x="948" y="1"/>
                  </a:lnTo>
                  <a:lnTo>
                    <a:pt x="886" y="4"/>
                  </a:lnTo>
                  <a:lnTo>
                    <a:pt x="825" y="10"/>
                  </a:lnTo>
                  <a:lnTo>
                    <a:pt x="767" y="19"/>
                  </a:lnTo>
                  <a:lnTo>
                    <a:pt x="712" y="30"/>
                  </a:lnTo>
                  <a:lnTo>
                    <a:pt x="659" y="43"/>
                  </a:lnTo>
                  <a:lnTo>
                    <a:pt x="608" y="58"/>
                  </a:lnTo>
                  <a:lnTo>
                    <a:pt x="560" y="74"/>
                  </a:lnTo>
                  <a:lnTo>
                    <a:pt x="514" y="94"/>
                  </a:lnTo>
                  <a:lnTo>
                    <a:pt x="470" y="114"/>
                  </a:lnTo>
                  <a:lnTo>
                    <a:pt x="428" y="137"/>
                  </a:lnTo>
                  <a:lnTo>
                    <a:pt x="390" y="161"/>
                  </a:lnTo>
                  <a:lnTo>
                    <a:pt x="352" y="187"/>
                  </a:lnTo>
                  <a:lnTo>
                    <a:pt x="317" y="214"/>
                  </a:lnTo>
                  <a:lnTo>
                    <a:pt x="284" y="242"/>
                  </a:lnTo>
                  <a:lnTo>
                    <a:pt x="253" y="271"/>
                  </a:lnTo>
                  <a:lnTo>
                    <a:pt x="225" y="302"/>
                  </a:lnTo>
                  <a:lnTo>
                    <a:pt x="198" y="333"/>
                  </a:lnTo>
                  <a:lnTo>
                    <a:pt x="172" y="366"/>
                  </a:lnTo>
                  <a:lnTo>
                    <a:pt x="149" y="400"/>
                  </a:lnTo>
                  <a:lnTo>
                    <a:pt x="127" y="435"/>
                  </a:lnTo>
                  <a:lnTo>
                    <a:pt x="107" y="469"/>
                  </a:lnTo>
                  <a:lnTo>
                    <a:pt x="90" y="506"/>
                  </a:lnTo>
                  <a:lnTo>
                    <a:pt x="74" y="542"/>
                  </a:lnTo>
                  <a:lnTo>
                    <a:pt x="59" y="578"/>
                  </a:lnTo>
                  <a:lnTo>
                    <a:pt x="47" y="616"/>
                  </a:lnTo>
                  <a:lnTo>
                    <a:pt x="35" y="653"/>
                  </a:lnTo>
                  <a:lnTo>
                    <a:pt x="26" y="691"/>
                  </a:lnTo>
                  <a:lnTo>
                    <a:pt x="18" y="728"/>
                  </a:lnTo>
                  <a:lnTo>
                    <a:pt x="12" y="765"/>
                  </a:lnTo>
                  <a:lnTo>
                    <a:pt x="6" y="803"/>
                  </a:lnTo>
                  <a:lnTo>
                    <a:pt x="2" y="840"/>
                  </a:lnTo>
                  <a:lnTo>
                    <a:pt x="0" y="898"/>
                  </a:lnTo>
                  <a:lnTo>
                    <a:pt x="1" y="954"/>
                  </a:lnTo>
                  <a:lnTo>
                    <a:pt x="6" y="1007"/>
                  </a:lnTo>
                  <a:lnTo>
                    <a:pt x="15" y="1057"/>
                  </a:lnTo>
                  <a:lnTo>
                    <a:pt x="26" y="1107"/>
                  </a:lnTo>
                  <a:lnTo>
                    <a:pt x="41" y="1155"/>
                  </a:lnTo>
                  <a:lnTo>
                    <a:pt x="58" y="1201"/>
                  </a:lnTo>
                  <a:lnTo>
                    <a:pt x="78" y="1246"/>
                  </a:lnTo>
                  <a:lnTo>
                    <a:pt x="100" y="1288"/>
                  </a:lnTo>
                  <a:lnTo>
                    <a:pt x="124" y="1331"/>
                  </a:lnTo>
                  <a:lnTo>
                    <a:pt x="150" y="1372"/>
                  </a:lnTo>
                  <a:lnTo>
                    <a:pt x="177" y="1413"/>
                  </a:lnTo>
                  <a:lnTo>
                    <a:pt x="205" y="1452"/>
                  </a:lnTo>
                  <a:lnTo>
                    <a:pt x="234" y="1492"/>
                  </a:lnTo>
                  <a:lnTo>
                    <a:pt x="264" y="1531"/>
                  </a:lnTo>
                  <a:lnTo>
                    <a:pt x="294" y="1570"/>
                  </a:lnTo>
                  <a:lnTo>
                    <a:pt x="355" y="1649"/>
                  </a:lnTo>
                  <a:lnTo>
                    <a:pt x="414" y="1728"/>
                  </a:lnTo>
                  <a:lnTo>
                    <a:pt x="442" y="1768"/>
                  </a:lnTo>
                  <a:lnTo>
                    <a:pt x="469" y="1810"/>
                  </a:lnTo>
                  <a:lnTo>
                    <a:pt x="495" y="1852"/>
                  </a:lnTo>
                  <a:lnTo>
                    <a:pt x="519" y="1896"/>
                  </a:lnTo>
                  <a:lnTo>
                    <a:pt x="542" y="1941"/>
                  </a:lnTo>
                  <a:lnTo>
                    <a:pt x="561" y="1987"/>
                  </a:lnTo>
                  <a:lnTo>
                    <a:pt x="579" y="2034"/>
                  </a:lnTo>
                  <a:lnTo>
                    <a:pt x="595" y="2084"/>
                  </a:lnTo>
                  <a:lnTo>
                    <a:pt x="606" y="2135"/>
                  </a:lnTo>
                  <a:lnTo>
                    <a:pt x="615" y="2188"/>
                  </a:lnTo>
                  <a:lnTo>
                    <a:pt x="621" y="2244"/>
                  </a:lnTo>
                  <a:lnTo>
                    <a:pt x="623" y="2302"/>
                  </a:lnTo>
                  <a:lnTo>
                    <a:pt x="1404" y="2302"/>
                  </a:lnTo>
                  <a:close/>
                  <a:moveTo>
                    <a:pt x="606" y="2775"/>
                  </a:moveTo>
                  <a:lnTo>
                    <a:pt x="628" y="2789"/>
                  </a:lnTo>
                  <a:lnTo>
                    <a:pt x="650" y="2802"/>
                  </a:lnTo>
                  <a:lnTo>
                    <a:pt x="672" y="2814"/>
                  </a:lnTo>
                  <a:lnTo>
                    <a:pt x="695" y="2826"/>
                  </a:lnTo>
                  <a:lnTo>
                    <a:pt x="718" y="2837"/>
                  </a:lnTo>
                  <a:lnTo>
                    <a:pt x="742" y="2847"/>
                  </a:lnTo>
                  <a:lnTo>
                    <a:pt x="767" y="2856"/>
                  </a:lnTo>
                  <a:lnTo>
                    <a:pt x="792" y="2865"/>
                  </a:lnTo>
                  <a:lnTo>
                    <a:pt x="818" y="2872"/>
                  </a:lnTo>
                  <a:lnTo>
                    <a:pt x="844" y="2878"/>
                  </a:lnTo>
                  <a:lnTo>
                    <a:pt x="870" y="2884"/>
                  </a:lnTo>
                  <a:lnTo>
                    <a:pt x="898" y="2889"/>
                  </a:lnTo>
                  <a:lnTo>
                    <a:pt x="926" y="2892"/>
                  </a:lnTo>
                  <a:lnTo>
                    <a:pt x="954" y="2895"/>
                  </a:lnTo>
                  <a:lnTo>
                    <a:pt x="983" y="2896"/>
                  </a:lnTo>
                  <a:lnTo>
                    <a:pt x="1013" y="2896"/>
                  </a:lnTo>
                  <a:lnTo>
                    <a:pt x="1044" y="2896"/>
                  </a:lnTo>
                  <a:lnTo>
                    <a:pt x="1073" y="2895"/>
                  </a:lnTo>
                  <a:lnTo>
                    <a:pt x="1101" y="2892"/>
                  </a:lnTo>
                  <a:lnTo>
                    <a:pt x="1129" y="2889"/>
                  </a:lnTo>
                  <a:lnTo>
                    <a:pt x="1157" y="2884"/>
                  </a:lnTo>
                  <a:lnTo>
                    <a:pt x="1183" y="2878"/>
                  </a:lnTo>
                  <a:lnTo>
                    <a:pt x="1209" y="2872"/>
                  </a:lnTo>
                  <a:lnTo>
                    <a:pt x="1235" y="2865"/>
                  </a:lnTo>
                  <a:lnTo>
                    <a:pt x="1260" y="2856"/>
                  </a:lnTo>
                  <a:lnTo>
                    <a:pt x="1285" y="2847"/>
                  </a:lnTo>
                  <a:lnTo>
                    <a:pt x="1309" y="2837"/>
                  </a:lnTo>
                  <a:lnTo>
                    <a:pt x="1332" y="2826"/>
                  </a:lnTo>
                  <a:lnTo>
                    <a:pt x="1354" y="2814"/>
                  </a:lnTo>
                  <a:lnTo>
                    <a:pt x="1377" y="2802"/>
                  </a:lnTo>
                  <a:lnTo>
                    <a:pt x="1399" y="2789"/>
                  </a:lnTo>
                  <a:lnTo>
                    <a:pt x="1421" y="2775"/>
                  </a:lnTo>
                  <a:lnTo>
                    <a:pt x="1421" y="2476"/>
                  </a:lnTo>
                  <a:lnTo>
                    <a:pt x="606" y="2476"/>
                  </a:lnTo>
                  <a:lnTo>
                    <a:pt x="606" y="2775"/>
                  </a:lnTo>
                  <a:close/>
                </a:path>
              </a:pathLst>
            </a:custGeom>
            <a:solidFill>
              <a:srgbClr val="B127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3289300" y="5160963"/>
              <a:ext cx="212725" cy="635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0"/>
                </a:cxn>
                <a:cxn ang="0">
                  <a:pos x="239" y="565"/>
                </a:cxn>
                <a:cxn ang="0">
                  <a:pos x="373" y="567"/>
                </a:cxn>
                <a:cxn ang="0">
                  <a:pos x="124" y="1200"/>
                </a:cxn>
                <a:cxn ang="0">
                  <a:pos x="172" y="769"/>
                </a:cxn>
                <a:cxn ang="0">
                  <a:pos x="92" y="770"/>
                </a:cxn>
                <a:cxn ang="0">
                  <a:pos x="0" y="0"/>
                </a:cxn>
              </a:cxnLst>
              <a:rect l="0" t="0" r="r" b="b"/>
              <a:pathLst>
                <a:path w="402" h="1200">
                  <a:moveTo>
                    <a:pt x="0" y="0"/>
                  </a:moveTo>
                  <a:lnTo>
                    <a:pt x="402" y="0"/>
                  </a:lnTo>
                  <a:lnTo>
                    <a:pt x="239" y="565"/>
                  </a:lnTo>
                  <a:lnTo>
                    <a:pt x="373" y="567"/>
                  </a:lnTo>
                  <a:lnTo>
                    <a:pt x="124" y="1200"/>
                  </a:lnTo>
                  <a:lnTo>
                    <a:pt x="172" y="769"/>
                  </a:lnTo>
                  <a:lnTo>
                    <a:pt x="92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27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43592" y="652476"/>
            <a:ext cx="9001896" cy="220046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5400000">
            <a:off x="4504287" y="2559062"/>
            <a:ext cx="346075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1" y="170"/>
              </a:cxn>
              <a:cxn ang="0">
                <a:pos x="0" y="142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2" y="22"/>
              </a:cxn>
              <a:cxn ang="0">
                <a:pos x="99" y="8"/>
              </a:cxn>
              <a:cxn ang="0">
                <a:pos x="128" y="1"/>
              </a:cxn>
              <a:cxn ang="0">
                <a:pos x="157" y="0"/>
              </a:cxn>
              <a:cxn ang="0">
                <a:pos x="185" y="5"/>
              </a:cxn>
              <a:cxn ang="0">
                <a:pos x="212" y="14"/>
              </a:cxn>
              <a:cxn ang="0">
                <a:pos x="236" y="29"/>
              </a:cxn>
              <a:cxn ang="0">
                <a:pos x="258" y="47"/>
              </a:cxn>
              <a:cxn ang="0">
                <a:pos x="276" y="72"/>
              </a:cxn>
              <a:cxn ang="0">
                <a:pos x="1077" y="1734"/>
              </a:cxn>
              <a:cxn ang="0">
                <a:pos x="1088" y="1767"/>
              </a:cxn>
              <a:cxn ang="0">
                <a:pos x="1092" y="1799"/>
              </a:cxn>
              <a:cxn ang="0">
                <a:pos x="1088" y="1832"/>
              </a:cxn>
              <a:cxn ang="0">
                <a:pos x="1077" y="1863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9"/>
              </a:cxn>
              <a:cxn ang="0">
                <a:pos x="224" y="3575"/>
              </a:cxn>
              <a:cxn ang="0">
                <a:pos x="198" y="3587"/>
              </a:cxn>
              <a:cxn ang="0">
                <a:pos x="170" y="3594"/>
              </a:cxn>
              <a:cxn ang="0">
                <a:pos x="141" y="3595"/>
              </a:cxn>
              <a:cxn ang="0">
                <a:pos x="112" y="3591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5"/>
              </a:cxn>
              <a:cxn ang="0">
                <a:pos x="20" y="3521"/>
              </a:cxn>
              <a:cxn ang="0">
                <a:pos x="9" y="3496"/>
              </a:cxn>
              <a:cxn ang="0">
                <a:pos x="1" y="3468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4"/>
              </a:cxn>
            </a:cxnLst>
            <a:rect l="0" t="0" r="r" b="b"/>
            <a:pathLst>
              <a:path w="1092" h="3595">
                <a:moveTo>
                  <a:pt x="15" y="214"/>
                </a:moveTo>
                <a:lnTo>
                  <a:pt x="9" y="199"/>
                </a:lnTo>
                <a:lnTo>
                  <a:pt x="4" y="185"/>
                </a:lnTo>
                <a:lnTo>
                  <a:pt x="1" y="170"/>
                </a:lnTo>
                <a:lnTo>
                  <a:pt x="0" y="157"/>
                </a:lnTo>
                <a:lnTo>
                  <a:pt x="0" y="142"/>
                </a:lnTo>
                <a:lnTo>
                  <a:pt x="1" y="128"/>
                </a:lnTo>
                <a:lnTo>
                  <a:pt x="4" y="113"/>
                </a:lnTo>
                <a:lnTo>
                  <a:pt x="9" y="100"/>
                </a:lnTo>
                <a:lnTo>
                  <a:pt x="14" y="86"/>
                </a:lnTo>
                <a:lnTo>
                  <a:pt x="21" y="74"/>
                </a:lnTo>
                <a:lnTo>
                  <a:pt x="28" y="62"/>
                </a:lnTo>
                <a:lnTo>
                  <a:pt x="38" y="51"/>
                </a:lnTo>
                <a:lnTo>
                  <a:pt x="48" y="40"/>
                </a:lnTo>
                <a:lnTo>
                  <a:pt x="59" y="30"/>
                </a:lnTo>
                <a:lnTo>
                  <a:pt x="72" y="22"/>
                </a:lnTo>
                <a:lnTo>
                  <a:pt x="85" y="14"/>
                </a:lnTo>
                <a:lnTo>
                  <a:pt x="99" y="8"/>
                </a:lnTo>
                <a:lnTo>
                  <a:pt x="113" y="5"/>
                </a:lnTo>
                <a:lnTo>
                  <a:pt x="128" y="1"/>
                </a:lnTo>
                <a:lnTo>
                  <a:pt x="142" y="0"/>
                </a:lnTo>
                <a:lnTo>
                  <a:pt x="157" y="0"/>
                </a:lnTo>
                <a:lnTo>
                  <a:pt x="170" y="2"/>
                </a:lnTo>
                <a:lnTo>
                  <a:pt x="185" y="5"/>
                </a:lnTo>
                <a:lnTo>
                  <a:pt x="198" y="8"/>
                </a:lnTo>
                <a:lnTo>
                  <a:pt x="212" y="14"/>
                </a:lnTo>
                <a:lnTo>
                  <a:pt x="225" y="21"/>
                </a:lnTo>
                <a:lnTo>
                  <a:pt x="236" y="29"/>
                </a:lnTo>
                <a:lnTo>
                  <a:pt x="248" y="38"/>
                </a:lnTo>
                <a:lnTo>
                  <a:pt x="258" y="47"/>
                </a:lnTo>
                <a:lnTo>
                  <a:pt x="268" y="59"/>
                </a:lnTo>
                <a:lnTo>
                  <a:pt x="276" y="72"/>
                </a:lnTo>
                <a:lnTo>
                  <a:pt x="284" y="85"/>
                </a:lnTo>
                <a:lnTo>
                  <a:pt x="1077" y="1734"/>
                </a:lnTo>
                <a:lnTo>
                  <a:pt x="1083" y="1750"/>
                </a:lnTo>
                <a:lnTo>
                  <a:pt x="1088" y="1767"/>
                </a:lnTo>
                <a:lnTo>
                  <a:pt x="1090" y="1782"/>
                </a:lnTo>
                <a:lnTo>
                  <a:pt x="1092" y="1799"/>
                </a:lnTo>
                <a:lnTo>
                  <a:pt x="1090" y="1815"/>
                </a:lnTo>
                <a:lnTo>
                  <a:pt x="1088" y="1832"/>
                </a:lnTo>
                <a:lnTo>
                  <a:pt x="1083" y="1848"/>
                </a:lnTo>
                <a:lnTo>
                  <a:pt x="1077" y="1863"/>
                </a:lnTo>
                <a:lnTo>
                  <a:pt x="1077" y="1863"/>
                </a:lnTo>
                <a:lnTo>
                  <a:pt x="284" y="3511"/>
                </a:lnTo>
                <a:lnTo>
                  <a:pt x="276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9"/>
                </a:lnTo>
                <a:lnTo>
                  <a:pt x="236" y="3567"/>
                </a:lnTo>
                <a:lnTo>
                  <a:pt x="224" y="3575"/>
                </a:lnTo>
                <a:lnTo>
                  <a:pt x="212" y="3582"/>
                </a:lnTo>
                <a:lnTo>
                  <a:pt x="198" y="3587"/>
                </a:lnTo>
                <a:lnTo>
                  <a:pt x="185" y="3592"/>
                </a:lnTo>
                <a:lnTo>
                  <a:pt x="170" y="3594"/>
                </a:lnTo>
                <a:lnTo>
                  <a:pt x="156" y="3595"/>
                </a:lnTo>
                <a:lnTo>
                  <a:pt x="141" y="3595"/>
                </a:lnTo>
                <a:lnTo>
                  <a:pt x="127" y="3594"/>
                </a:lnTo>
                <a:lnTo>
                  <a:pt x="112" y="3591"/>
                </a:lnTo>
                <a:lnTo>
                  <a:pt x="99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8" y="3555"/>
                </a:lnTo>
                <a:lnTo>
                  <a:pt x="37" y="3545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9" y="3496"/>
                </a:lnTo>
                <a:lnTo>
                  <a:pt x="4" y="3482"/>
                </a:lnTo>
                <a:lnTo>
                  <a:pt x="1" y="3468"/>
                </a:lnTo>
                <a:lnTo>
                  <a:pt x="0" y="3453"/>
                </a:lnTo>
                <a:lnTo>
                  <a:pt x="0" y="3438"/>
                </a:lnTo>
                <a:lnTo>
                  <a:pt x="1" y="3424"/>
                </a:lnTo>
                <a:lnTo>
                  <a:pt x="4" y="3409"/>
                </a:lnTo>
                <a:lnTo>
                  <a:pt x="9" y="3396"/>
                </a:lnTo>
                <a:lnTo>
                  <a:pt x="15" y="3381"/>
                </a:lnTo>
                <a:lnTo>
                  <a:pt x="776" y="1798"/>
                </a:lnTo>
                <a:lnTo>
                  <a:pt x="15" y="21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5400000">
            <a:off x="4493314" y="2835894"/>
            <a:ext cx="347663" cy="1141413"/>
          </a:xfrm>
          <a:custGeom>
            <a:avLst/>
            <a:gdLst/>
            <a:ahLst/>
            <a:cxnLst>
              <a:cxn ang="0">
                <a:pos x="9" y="199"/>
              </a:cxn>
              <a:cxn ang="0">
                <a:pos x="2" y="170"/>
              </a:cxn>
              <a:cxn ang="0">
                <a:pos x="0" y="142"/>
              </a:cxn>
              <a:cxn ang="0">
                <a:pos x="4" y="113"/>
              </a:cxn>
              <a:cxn ang="0">
                <a:pos x="14" y="86"/>
              </a:cxn>
              <a:cxn ang="0">
                <a:pos x="28" y="62"/>
              </a:cxn>
              <a:cxn ang="0">
                <a:pos x="48" y="40"/>
              </a:cxn>
              <a:cxn ang="0">
                <a:pos x="71" y="22"/>
              </a:cxn>
              <a:cxn ang="0">
                <a:pos x="99" y="8"/>
              </a:cxn>
              <a:cxn ang="0">
                <a:pos x="128" y="1"/>
              </a:cxn>
              <a:cxn ang="0">
                <a:pos x="156" y="0"/>
              </a:cxn>
              <a:cxn ang="0">
                <a:pos x="185" y="5"/>
              </a:cxn>
              <a:cxn ang="0">
                <a:pos x="212" y="14"/>
              </a:cxn>
              <a:cxn ang="0">
                <a:pos x="237" y="29"/>
              </a:cxn>
              <a:cxn ang="0">
                <a:pos x="258" y="47"/>
              </a:cxn>
              <a:cxn ang="0">
                <a:pos x="277" y="72"/>
              </a:cxn>
              <a:cxn ang="0">
                <a:pos x="1077" y="1734"/>
              </a:cxn>
              <a:cxn ang="0">
                <a:pos x="1088" y="1767"/>
              </a:cxn>
              <a:cxn ang="0">
                <a:pos x="1092" y="1799"/>
              </a:cxn>
              <a:cxn ang="0">
                <a:pos x="1087" y="1832"/>
              </a:cxn>
              <a:cxn ang="0">
                <a:pos x="1076" y="1863"/>
              </a:cxn>
              <a:cxn ang="0">
                <a:pos x="284" y="3511"/>
              </a:cxn>
              <a:cxn ang="0">
                <a:pos x="268" y="3537"/>
              </a:cxn>
              <a:cxn ang="0">
                <a:pos x="248" y="3559"/>
              </a:cxn>
              <a:cxn ang="0">
                <a:pos x="224" y="3575"/>
              </a:cxn>
              <a:cxn ang="0">
                <a:pos x="199" y="3587"/>
              </a:cxn>
              <a:cxn ang="0">
                <a:pos x="171" y="3594"/>
              </a:cxn>
              <a:cxn ang="0">
                <a:pos x="142" y="3595"/>
              </a:cxn>
              <a:cxn ang="0">
                <a:pos x="112" y="3591"/>
              </a:cxn>
              <a:cxn ang="0">
                <a:pos x="84" y="3581"/>
              </a:cxn>
              <a:cxn ang="0">
                <a:pos x="59" y="3565"/>
              </a:cxn>
              <a:cxn ang="0">
                <a:pos x="37" y="3545"/>
              </a:cxn>
              <a:cxn ang="0">
                <a:pos x="20" y="3521"/>
              </a:cxn>
              <a:cxn ang="0">
                <a:pos x="8" y="3496"/>
              </a:cxn>
              <a:cxn ang="0">
                <a:pos x="2" y="3468"/>
              </a:cxn>
              <a:cxn ang="0">
                <a:pos x="0" y="3438"/>
              </a:cxn>
              <a:cxn ang="0">
                <a:pos x="4" y="3409"/>
              </a:cxn>
              <a:cxn ang="0">
                <a:pos x="15" y="3381"/>
              </a:cxn>
              <a:cxn ang="0">
                <a:pos x="15" y="214"/>
              </a:cxn>
            </a:cxnLst>
            <a:rect l="0" t="0" r="r" b="b"/>
            <a:pathLst>
              <a:path w="1092" h="3595">
                <a:moveTo>
                  <a:pt x="15" y="214"/>
                </a:moveTo>
                <a:lnTo>
                  <a:pt x="9" y="199"/>
                </a:lnTo>
                <a:lnTo>
                  <a:pt x="4" y="185"/>
                </a:lnTo>
                <a:lnTo>
                  <a:pt x="2" y="170"/>
                </a:lnTo>
                <a:lnTo>
                  <a:pt x="0" y="157"/>
                </a:lnTo>
                <a:lnTo>
                  <a:pt x="0" y="142"/>
                </a:lnTo>
                <a:lnTo>
                  <a:pt x="2" y="128"/>
                </a:lnTo>
                <a:lnTo>
                  <a:pt x="4" y="113"/>
                </a:lnTo>
                <a:lnTo>
                  <a:pt x="9" y="100"/>
                </a:lnTo>
                <a:lnTo>
                  <a:pt x="14" y="86"/>
                </a:lnTo>
                <a:lnTo>
                  <a:pt x="21" y="74"/>
                </a:lnTo>
                <a:lnTo>
                  <a:pt x="28" y="62"/>
                </a:lnTo>
                <a:lnTo>
                  <a:pt x="37" y="51"/>
                </a:lnTo>
                <a:lnTo>
                  <a:pt x="48" y="40"/>
                </a:lnTo>
                <a:lnTo>
                  <a:pt x="59" y="30"/>
                </a:lnTo>
                <a:lnTo>
                  <a:pt x="71" y="22"/>
                </a:lnTo>
                <a:lnTo>
                  <a:pt x="84" y="14"/>
                </a:lnTo>
                <a:lnTo>
                  <a:pt x="99" y="8"/>
                </a:lnTo>
                <a:lnTo>
                  <a:pt x="114" y="5"/>
                </a:lnTo>
                <a:lnTo>
                  <a:pt x="128" y="1"/>
                </a:lnTo>
                <a:lnTo>
                  <a:pt x="143" y="0"/>
                </a:lnTo>
                <a:lnTo>
                  <a:pt x="156" y="0"/>
                </a:lnTo>
                <a:lnTo>
                  <a:pt x="171" y="2"/>
                </a:lnTo>
                <a:lnTo>
                  <a:pt x="185" y="5"/>
                </a:lnTo>
                <a:lnTo>
                  <a:pt x="199" y="8"/>
                </a:lnTo>
                <a:lnTo>
                  <a:pt x="212" y="14"/>
                </a:lnTo>
                <a:lnTo>
                  <a:pt x="224" y="21"/>
                </a:lnTo>
                <a:lnTo>
                  <a:pt x="237" y="29"/>
                </a:lnTo>
                <a:lnTo>
                  <a:pt x="249" y="38"/>
                </a:lnTo>
                <a:lnTo>
                  <a:pt x="258" y="47"/>
                </a:lnTo>
                <a:lnTo>
                  <a:pt x="268" y="59"/>
                </a:lnTo>
                <a:lnTo>
                  <a:pt x="277" y="72"/>
                </a:lnTo>
                <a:lnTo>
                  <a:pt x="284" y="85"/>
                </a:lnTo>
                <a:lnTo>
                  <a:pt x="1077" y="1734"/>
                </a:lnTo>
                <a:lnTo>
                  <a:pt x="1084" y="1750"/>
                </a:lnTo>
                <a:lnTo>
                  <a:pt x="1088" y="1767"/>
                </a:lnTo>
                <a:lnTo>
                  <a:pt x="1091" y="1782"/>
                </a:lnTo>
                <a:lnTo>
                  <a:pt x="1092" y="1799"/>
                </a:lnTo>
                <a:lnTo>
                  <a:pt x="1091" y="1815"/>
                </a:lnTo>
                <a:lnTo>
                  <a:pt x="1087" y="1832"/>
                </a:lnTo>
                <a:lnTo>
                  <a:pt x="1084" y="1848"/>
                </a:lnTo>
                <a:lnTo>
                  <a:pt x="1076" y="1863"/>
                </a:lnTo>
                <a:lnTo>
                  <a:pt x="1077" y="1863"/>
                </a:lnTo>
                <a:lnTo>
                  <a:pt x="284" y="3511"/>
                </a:lnTo>
                <a:lnTo>
                  <a:pt x="277" y="3525"/>
                </a:lnTo>
                <a:lnTo>
                  <a:pt x="268" y="3537"/>
                </a:lnTo>
                <a:lnTo>
                  <a:pt x="258" y="3548"/>
                </a:lnTo>
                <a:lnTo>
                  <a:pt x="248" y="3559"/>
                </a:lnTo>
                <a:lnTo>
                  <a:pt x="237" y="3567"/>
                </a:lnTo>
                <a:lnTo>
                  <a:pt x="224" y="3575"/>
                </a:lnTo>
                <a:lnTo>
                  <a:pt x="212" y="3582"/>
                </a:lnTo>
                <a:lnTo>
                  <a:pt x="199" y="3587"/>
                </a:lnTo>
                <a:lnTo>
                  <a:pt x="184" y="3592"/>
                </a:lnTo>
                <a:lnTo>
                  <a:pt x="171" y="3594"/>
                </a:lnTo>
                <a:lnTo>
                  <a:pt x="156" y="3595"/>
                </a:lnTo>
                <a:lnTo>
                  <a:pt x="142" y="3595"/>
                </a:lnTo>
                <a:lnTo>
                  <a:pt x="127" y="3594"/>
                </a:lnTo>
                <a:lnTo>
                  <a:pt x="112" y="3591"/>
                </a:lnTo>
                <a:lnTo>
                  <a:pt x="98" y="3587"/>
                </a:lnTo>
                <a:lnTo>
                  <a:pt x="84" y="3581"/>
                </a:lnTo>
                <a:lnTo>
                  <a:pt x="71" y="3573"/>
                </a:lnTo>
                <a:lnTo>
                  <a:pt x="59" y="3565"/>
                </a:lnTo>
                <a:lnTo>
                  <a:pt x="47" y="3555"/>
                </a:lnTo>
                <a:lnTo>
                  <a:pt x="37" y="3545"/>
                </a:lnTo>
                <a:lnTo>
                  <a:pt x="28" y="3533"/>
                </a:lnTo>
                <a:lnTo>
                  <a:pt x="20" y="3521"/>
                </a:lnTo>
                <a:lnTo>
                  <a:pt x="14" y="3509"/>
                </a:lnTo>
                <a:lnTo>
                  <a:pt x="8" y="3496"/>
                </a:lnTo>
                <a:lnTo>
                  <a:pt x="4" y="3482"/>
                </a:lnTo>
                <a:lnTo>
                  <a:pt x="2" y="3468"/>
                </a:lnTo>
                <a:lnTo>
                  <a:pt x="0" y="3453"/>
                </a:lnTo>
                <a:lnTo>
                  <a:pt x="0" y="3438"/>
                </a:lnTo>
                <a:lnTo>
                  <a:pt x="2" y="3424"/>
                </a:lnTo>
                <a:lnTo>
                  <a:pt x="4" y="3409"/>
                </a:lnTo>
                <a:lnTo>
                  <a:pt x="9" y="3396"/>
                </a:lnTo>
                <a:lnTo>
                  <a:pt x="15" y="3381"/>
                </a:lnTo>
                <a:lnTo>
                  <a:pt x="777" y="1798"/>
                </a:lnTo>
                <a:lnTo>
                  <a:pt x="15" y="21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3592" y="3682638"/>
            <a:ext cx="9027496" cy="2986721"/>
          </a:xfrm>
          <a:prstGeom prst="roundRect">
            <a:avLst/>
          </a:prstGeom>
          <a:noFill/>
          <a:ln w="539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652711" y="4437334"/>
            <a:ext cx="7692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Единые требования к оформлению документов, затрагивающих права и обязанности объектов контроля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Единые требования к получению и оформлению доказательств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Требования к обоснованию позиции при рассмотрении возражений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Соответствие выводов в актах, заключениях, информации, полученной в ходе контрольных мероприятий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Единые подходы к квалификации нарушений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88504" y="3849578"/>
            <a:ext cx="83529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50" b="1" dirty="0" smtClean="0">
                <a:solidFill>
                  <a:schemeClr val="accent4">
                    <a:lumMod val="50000"/>
                  </a:schemeClr>
                </a:solidFill>
              </a:rPr>
              <a:t>Специализированные Федеральные стандарты:</a:t>
            </a:r>
            <a:endParaRPr lang="ru-RU" sz="275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Freeform 18"/>
          <p:cNvSpPr>
            <a:spLocks noEditPoints="1"/>
          </p:cNvSpPr>
          <p:nvPr/>
        </p:nvSpPr>
        <p:spPr bwMode="auto">
          <a:xfrm>
            <a:off x="488504" y="4744936"/>
            <a:ext cx="1138607" cy="1088090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0"/>
              </a:cxn>
              <a:cxn ang="0">
                <a:pos x="195" y="218"/>
              </a:cxn>
              <a:cxn ang="0">
                <a:pos x="396" y="117"/>
              </a:cxn>
              <a:cxn ang="0">
                <a:pos x="690" y="74"/>
              </a:cxn>
              <a:cxn ang="0">
                <a:pos x="1097" y="77"/>
              </a:cxn>
              <a:cxn ang="0">
                <a:pos x="1355" y="116"/>
              </a:cxn>
              <a:cxn ang="0">
                <a:pos x="1083" y="314"/>
              </a:cxn>
              <a:cxn ang="0">
                <a:pos x="784" y="306"/>
              </a:cxn>
              <a:cxn ang="0">
                <a:pos x="556" y="332"/>
              </a:cxn>
              <a:cxn ang="0">
                <a:pos x="399" y="397"/>
              </a:cxn>
              <a:cxn ang="0">
                <a:pos x="300" y="515"/>
              </a:cxn>
              <a:cxn ang="0">
                <a:pos x="250" y="693"/>
              </a:cxn>
              <a:cxn ang="0">
                <a:pos x="234" y="947"/>
              </a:cxn>
              <a:cxn ang="0">
                <a:pos x="250" y="1201"/>
              </a:cxn>
              <a:cxn ang="0">
                <a:pos x="300" y="1381"/>
              </a:cxn>
              <a:cxn ang="0">
                <a:pos x="399" y="1497"/>
              </a:cxn>
              <a:cxn ang="0">
                <a:pos x="556" y="1563"/>
              </a:cxn>
              <a:cxn ang="0">
                <a:pos x="784" y="1588"/>
              </a:cxn>
              <a:cxn ang="0">
                <a:pos x="1055" y="1583"/>
              </a:cxn>
              <a:cxn ang="0">
                <a:pos x="1259" y="1546"/>
              </a:cxn>
              <a:cxn ang="0">
                <a:pos x="1394" y="1464"/>
              </a:cxn>
              <a:cxn ang="0">
                <a:pos x="1476" y="1328"/>
              </a:cxn>
              <a:cxn ang="0">
                <a:pos x="1514" y="1126"/>
              </a:cxn>
              <a:cxn ang="0">
                <a:pos x="1519" y="883"/>
              </a:cxn>
              <a:cxn ang="0">
                <a:pos x="1507" y="715"/>
              </a:cxn>
              <a:cxn ang="0">
                <a:pos x="1728" y="552"/>
              </a:cxn>
              <a:cxn ang="0">
                <a:pos x="1754" y="864"/>
              </a:cxn>
              <a:cxn ang="0">
                <a:pos x="1742" y="1244"/>
              </a:cxn>
              <a:cxn ang="0">
                <a:pos x="1682" y="1505"/>
              </a:cxn>
              <a:cxn ang="0">
                <a:pos x="1560" y="1678"/>
              </a:cxn>
              <a:cxn ang="0">
                <a:pos x="1359" y="1778"/>
              </a:cxn>
              <a:cxn ang="0">
                <a:pos x="1064" y="1820"/>
              </a:cxn>
              <a:cxn ang="0">
                <a:pos x="690" y="1820"/>
              </a:cxn>
              <a:cxn ang="0">
                <a:pos x="396" y="1778"/>
              </a:cxn>
              <a:cxn ang="0">
                <a:pos x="195" y="1678"/>
              </a:cxn>
              <a:cxn ang="0">
                <a:pos x="73" y="1505"/>
              </a:cxn>
              <a:cxn ang="0">
                <a:pos x="13" y="1244"/>
              </a:cxn>
              <a:cxn ang="0">
                <a:pos x="900" y="1434"/>
              </a:cxn>
              <a:cxn ang="0">
                <a:pos x="809" y="1400"/>
              </a:cxn>
              <a:cxn ang="0">
                <a:pos x="400" y="856"/>
              </a:cxn>
              <a:cxn ang="0">
                <a:pos x="395" y="774"/>
              </a:cxn>
              <a:cxn ang="0">
                <a:pos x="436" y="702"/>
              </a:cxn>
              <a:cxn ang="0">
                <a:pos x="512" y="666"/>
              </a:cxn>
              <a:cxn ang="0">
                <a:pos x="593" y="677"/>
              </a:cxn>
              <a:cxn ang="0">
                <a:pos x="889" y="1040"/>
              </a:cxn>
              <a:cxn ang="0">
                <a:pos x="1545" y="18"/>
              </a:cxn>
              <a:cxn ang="0">
                <a:pos x="1625" y="0"/>
              </a:cxn>
              <a:cxn ang="0">
                <a:pos x="1703" y="29"/>
              </a:cxn>
              <a:cxn ang="0">
                <a:pos x="1751" y="96"/>
              </a:cxn>
              <a:cxn ang="0">
                <a:pos x="1754" y="179"/>
              </a:cxn>
              <a:cxn ang="0">
                <a:pos x="999" y="1394"/>
              </a:cxn>
              <a:cxn ang="0">
                <a:pos x="907" y="1433"/>
              </a:cxn>
            </a:cxnLst>
            <a:rect l="0" t="0" r="r" b="b"/>
            <a:pathLst>
              <a:path w="1759" h="1825">
                <a:moveTo>
                  <a:pt x="0" y="947"/>
                </a:moveTo>
                <a:lnTo>
                  <a:pt x="0" y="882"/>
                </a:lnTo>
                <a:lnTo>
                  <a:pt x="1" y="819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19" y="601"/>
                </a:lnTo>
                <a:lnTo>
                  <a:pt x="27" y="554"/>
                </a:lnTo>
                <a:lnTo>
                  <a:pt x="36" y="508"/>
                </a:lnTo>
                <a:lnTo>
                  <a:pt x="47" y="466"/>
                </a:lnTo>
                <a:lnTo>
                  <a:pt x="59" y="427"/>
                </a:lnTo>
                <a:lnTo>
                  <a:pt x="73" y="390"/>
                </a:lnTo>
                <a:lnTo>
                  <a:pt x="88" y="356"/>
                </a:lnTo>
                <a:lnTo>
                  <a:pt x="105" y="323"/>
                </a:lnTo>
                <a:lnTo>
                  <a:pt x="125" y="293"/>
                </a:lnTo>
                <a:lnTo>
                  <a:pt x="147" y="266"/>
                </a:lnTo>
                <a:lnTo>
                  <a:pt x="171" y="240"/>
                </a:lnTo>
                <a:lnTo>
                  <a:pt x="195" y="218"/>
                </a:lnTo>
                <a:lnTo>
                  <a:pt x="223" y="195"/>
                </a:lnTo>
                <a:lnTo>
                  <a:pt x="253" y="176"/>
                </a:lnTo>
                <a:lnTo>
                  <a:pt x="285" y="159"/>
                </a:lnTo>
                <a:lnTo>
                  <a:pt x="319" y="143"/>
                </a:lnTo>
                <a:lnTo>
                  <a:pt x="357" y="129"/>
                </a:lnTo>
                <a:lnTo>
                  <a:pt x="396" y="117"/>
                </a:lnTo>
                <a:lnTo>
                  <a:pt x="438" y="107"/>
                </a:lnTo>
                <a:lnTo>
                  <a:pt x="483" y="98"/>
                </a:lnTo>
                <a:lnTo>
                  <a:pt x="530" y="90"/>
                </a:lnTo>
                <a:lnTo>
                  <a:pt x="581" y="83"/>
                </a:lnTo>
                <a:lnTo>
                  <a:pt x="634" y="78"/>
                </a:lnTo>
                <a:lnTo>
                  <a:pt x="690" y="74"/>
                </a:lnTo>
                <a:lnTo>
                  <a:pt x="749" y="72"/>
                </a:lnTo>
                <a:lnTo>
                  <a:pt x="812" y="70"/>
                </a:lnTo>
                <a:lnTo>
                  <a:pt x="877" y="70"/>
                </a:lnTo>
                <a:lnTo>
                  <a:pt x="955" y="70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89"/>
                </a:lnTo>
                <a:lnTo>
                  <a:pt x="1278" y="98"/>
                </a:lnTo>
                <a:lnTo>
                  <a:pt x="1304" y="104"/>
                </a:lnTo>
                <a:lnTo>
                  <a:pt x="1330" y="110"/>
                </a:lnTo>
                <a:lnTo>
                  <a:pt x="1355" y="116"/>
                </a:lnTo>
                <a:lnTo>
                  <a:pt x="1378" y="123"/>
                </a:lnTo>
                <a:lnTo>
                  <a:pt x="1242" y="344"/>
                </a:lnTo>
                <a:lnTo>
                  <a:pt x="1206" y="334"/>
                </a:lnTo>
                <a:lnTo>
                  <a:pt x="1167" y="326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6" y="308"/>
                </a:lnTo>
                <a:lnTo>
                  <a:pt x="933" y="306"/>
                </a:lnTo>
                <a:lnTo>
                  <a:pt x="877" y="305"/>
                </a:lnTo>
                <a:lnTo>
                  <a:pt x="830" y="306"/>
                </a:lnTo>
                <a:lnTo>
                  <a:pt x="784" y="306"/>
                </a:lnTo>
                <a:lnTo>
                  <a:pt x="740" y="309"/>
                </a:lnTo>
                <a:lnTo>
                  <a:pt x="700" y="311"/>
                </a:lnTo>
                <a:lnTo>
                  <a:pt x="660" y="315"/>
                </a:lnTo>
                <a:lnTo>
                  <a:pt x="624" y="319"/>
                </a:lnTo>
                <a:lnTo>
                  <a:pt x="589" y="326"/>
                </a:lnTo>
                <a:lnTo>
                  <a:pt x="556" y="332"/>
                </a:lnTo>
                <a:lnTo>
                  <a:pt x="525" y="340"/>
                </a:lnTo>
                <a:lnTo>
                  <a:pt x="496" y="349"/>
                </a:lnTo>
                <a:lnTo>
                  <a:pt x="469" y="358"/>
                </a:lnTo>
                <a:lnTo>
                  <a:pt x="444" y="370"/>
                </a:lnTo>
                <a:lnTo>
                  <a:pt x="421" y="383"/>
                </a:lnTo>
                <a:lnTo>
                  <a:pt x="399" y="397"/>
                </a:lnTo>
                <a:lnTo>
                  <a:pt x="378" y="413"/>
                </a:lnTo>
                <a:lnTo>
                  <a:pt x="359" y="430"/>
                </a:lnTo>
                <a:lnTo>
                  <a:pt x="343" y="448"/>
                </a:lnTo>
                <a:lnTo>
                  <a:pt x="327" y="469"/>
                </a:lnTo>
                <a:lnTo>
                  <a:pt x="313" y="491"/>
                </a:lnTo>
                <a:lnTo>
                  <a:pt x="300" y="515"/>
                </a:lnTo>
                <a:lnTo>
                  <a:pt x="289" y="539"/>
                </a:lnTo>
                <a:lnTo>
                  <a:pt x="279" y="567"/>
                </a:lnTo>
                <a:lnTo>
                  <a:pt x="270" y="595"/>
                </a:lnTo>
                <a:lnTo>
                  <a:pt x="262" y="627"/>
                </a:lnTo>
                <a:lnTo>
                  <a:pt x="255" y="659"/>
                </a:lnTo>
                <a:lnTo>
                  <a:pt x="250" y="693"/>
                </a:lnTo>
                <a:lnTo>
                  <a:pt x="245" y="731"/>
                </a:lnTo>
                <a:lnTo>
                  <a:pt x="241" y="770"/>
                </a:lnTo>
                <a:lnTo>
                  <a:pt x="238" y="810"/>
                </a:lnTo>
                <a:lnTo>
                  <a:pt x="237" y="853"/>
                </a:lnTo>
                <a:lnTo>
                  <a:pt x="236" y="899"/>
                </a:lnTo>
                <a:lnTo>
                  <a:pt x="234" y="947"/>
                </a:lnTo>
                <a:lnTo>
                  <a:pt x="236" y="995"/>
                </a:lnTo>
                <a:lnTo>
                  <a:pt x="237" y="1041"/>
                </a:lnTo>
                <a:lnTo>
                  <a:pt x="238" y="1084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5" y="1236"/>
                </a:lnTo>
                <a:lnTo>
                  <a:pt x="262" y="1269"/>
                </a:lnTo>
                <a:lnTo>
                  <a:pt x="270" y="1299"/>
                </a:lnTo>
                <a:lnTo>
                  <a:pt x="279" y="1328"/>
                </a:lnTo>
                <a:lnTo>
                  <a:pt x="289" y="1355"/>
                </a:lnTo>
                <a:lnTo>
                  <a:pt x="300" y="1381"/>
                </a:lnTo>
                <a:lnTo>
                  <a:pt x="313" y="1404"/>
                </a:lnTo>
                <a:lnTo>
                  <a:pt x="327" y="1425"/>
                </a:lnTo>
                <a:lnTo>
                  <a:pt x="343" y="1446"/>
                </a:lnTo>
                <a:lnTo>
                  <a:pt x="359" y="1464"/>
                </a:lnTo>
                <a:lnTo>
                  <a:pt x="378" y="1481"/>
                </a:lnTo>
                <a:lnTo>
                  <a:pt x="399" y="1497"/>
                </a:lnTo>
                <a:lnTo>
                  <a:pt x="421" y="1511"/>
                </a:lnTo>
                <a:lnTo>
                  <a:pt x="444" y="1524"/>
                </a:lnTo>
                <a:lnTo>
                  <a:pt x="469" y="1536"/>
                </a:lnTo>
                <a:lnTo>
                  <a:pt x="496" y="1546"/>
                </a:lnTo>
                <a:lnTo>
                  <a:pt x="525" y="1556"/>
                </a:lnTo>
                <a:lnTo>
                  <a:pt x="556" y="1563"/>
                </a:lnTo>
                <a:lnTo>
                  <a:pt x="589" y="1570"/>
                </a:lnTo>
                <a:lnTo>
                  <a:pt x="624" y="1575"/>
                </a:lnTo>
                <a:lnTo>
                  <a:pt x="660" y="1580"/>
                </a:lnTo>
                <a:lnTo>
                  <a:pt x="700" y="1583"/>
                </a:lnTo>
                <a:lnTo>
                  <a:pt x="740" y="1585"/>
                </a:lnTo>
                <a:lnTo>
                  <a:pt x="784" y="1588"/>
                </a:lnTo>
                <a:lnTo>
                  <a:pt x="830" y="1589"/>
                </a:lnTo>
                <a:lnTo>
                  <a:pt x="877" y="1589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5"/>
                </a:lnTo>
                <a:lnTo>
                  <a:pt x="1055" y="1583"/>
                </a:lnTo>
                <a:lnTo>
                  <a:pt x="1094" y="1580"/>
                </a:lnTo>
                <a:lnTo>
                  <a:pt x="1131" y="1575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6"/>
                </a:lnTo>
                <a:lnTo>
                  <a:pt x="1259" y="1546"/>
                </a:lnTo>
                <a:lnTo>
                  <a:pt x="1285" y="1536"/>
                </a:lnTo>
                <a:lnTo>
                  <a:pt x="1311" y="1524"/>
                </a:lnTo>
                <a:lnTo>
                  <a:pt x="1334" y="1511"/>
                </a:lnTo>
                <a:lnTo>
                  <a:pt x="1356" y="1497"/>
                </a:lnTo>
                <a:lnTo>
                  <a:pt x="1376" y="1481"/>
                </a:lnTo>
                <a:lnTo>
                  <a:pt x="1394" y="1464"/>
                </a:lnTo>
                <a:lnTo>
                  <a:pt x="1412" y="1446"/>
                </a:lnTo>
                <a:lnTo>
                  <a:pt x="1428" y="1425"/>
                </a:lnTo>
                <a:lnTo>
                  <a:pt x="1441" y="1404"/>
                </a:lnTo>
                <a:lnTo>
                  <a:pt x="1454" y="1381"/>
                </a:lnTo>
                <a:lnTo>
                  <a:pt x="1466" y="1355"/>
                </a:lnTo>
                <a:lnTo>
                  <a:pt x="1476" y="1328"/>
                </a:lnTo>
                <a:lnTo>
                  <a:pt x="1485" y="1299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4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7"/>
                </a:lnTo>
                <a:lnTo>
                  <a:pt x="1519" y="915"/>
                </a:lnTo>
                <a:lnTo>
                  <a:pt x="1519" y="883"/>
                </a:lnTo>
                <a:lnTo>
                  <a:pt x="1518" y="852"/>
                </a:lnTo>
                <a:lnTo>
                  <a:pt x="1517" y="823"/>
                </a:lnTo>
                <a:lnTo>
                  <a:pt x="1515" y="795"/>
                </a:lnTo>
                <a:lnTo>
                  <a:pt x="1513" y="767"/>
                </a:lnTo>
                <a:lnTo>
                  <a:pt x="1511" y="741"/>
                </a:lnTo>
                <a:lnTo>
                  <a:pt x="1507" y="715"/>
                </a:lnTo>
                <a:lnTo>
                  <a:pt x="1692" y="418"/>
                </a:lnTo>
                <a:lnTo>
                  <a:pt x="1700" y="443"/>
                </a:lnTo>
                <a:lnTo>
                  <a:pt x="1708" y="469"/>
                </a:lnTo>
                <a:lnTo>
                  <a:pt x="1716" y="495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5"/>
                </a:lnTo>
                <a:lnTo>
                  <a:pt x="1747" y="714"/>
                </a:lnTo>
                <a:lnTo>
                  <a:pt x="1751" y="787"/>
                </a:lnTo>
                <a:lnTo>
                  <a:pt x="1754" y="864"/>
                </a:lnTo>
                <a:lnTo>
                  <a:pt x="1755" y="947"/>
                </a:lnTo>
                <a:lnTo>
                  <a:pt x="1755" y="1012"/>
                </a:lnTo>
                <a:lnTo>
                  <a:pt x="1752" y="1075"/>
                </a:lnTo>
                <a:lnTo>
                  <a:pt x="1750" y="1135"/>
                </a:lnTo>
                <a:lnTo>
                  <a:pt x="1747" y="1191"/>
                </a:lnTo>
                <a:lnTo>
                  <a:pt x="1742" y="1244"/>
                </a:lnTo>
                <a:lnTo>
                  <a:pt x="1735" y="1294"/>
                </a:lnTo>
                <a:lnTo>
                  <a:pt x="1728" y="1342"/>
                </a:lnTo>
                <a:lnTo>
                  <a:pt x="1719" y="1386"/>
                </a:lnTo>
                <a:lnTo>
                  <a:pt x="1708" y="1428"/>
                </a:lnTo>
                <a:lnTo>
                  <a:pt x="1695" y="1468"/>
                </a:lnTo>
                <a:lnTo>
                  <a:pt x="1682" y="1505"/>
                </a:lnTo>
                <a:lnTo>
                  <a:pt x="1666" y="1540"/>
                </a:lnTo>
                <a:lnTo>
                  <a:pt x="1648" y="1571"/>
                </a:lnTo>
                <a:lnTo>
                  <a:pt x="1629" y="1601"/>
                </a:lnTo>
                <a:lnTo>
                  <a:pt x="1608" y="1628"/>
                </a:lnTo>
                <a:lnTo>
                  <a:pt x="1584" y="1655"/>
                </a:lnTo>
                <a:lnTo>
                  <a:pt x="1560" y="1678"/>
                </a:lnTo>
                <a:lnTo>
                  <a:pt x="1531" y="1699"/>
                </a:lnTo>
                <a:lnTo>
                  <a:pt x="1501" y="1718"/>
                </a:lnTo>
                <a:lnTo>
                  <a:pt x="1470" y="1735"/>
                </a:lnTo>
                <a:lnTo>
                  <a:pt x="1434" y="1751"/>
                </a:lnTo>
                <a:lnTo>
                  <a:pt x="1398" y="1765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3" y="1806"/>
                </a:lnTo>
                <a:lnTo>
                  <a:pt x="1174" y="1811"/>
                </a:lnTo>
                <a:lnTo>
                  <a:pt x="1120" y="1816"/>
                </a:lnTo>
                <a:lnTo>
                  <a:pt x="1064" y="1820"/>
                </a:lnTo>
                <a:lnTo>
                  <a:pt x="1004" y="1823"/>
                </a:lnTo>
                <a:lnTo>
                  <a:pt x="943" y="1824"/>
                </a:lnTo>
                <a:lnTo>
                  <a:pt x="877" y="1825"/>
                </a:lnTo>
                <a:lnTo>
                  <a:pt x="812" y="1824"/>
                </a:lnTo>
                <a:lnTo>
                  <a:pt x="749" y="1823"/>
                </a:lnTo>
                <a:lnTo>
                  <a:pt x="690" y="1820"/>
                </a:lnTo>
                <a:lnTo>
                  <a:pt x="634" y="1816"/>
                </a:lnTo>
                <a:lnTo>
                  <a:pt x="581" y="1811"/>
                </a:lnTo>
                <a:lnTo>
                  <a:pt x="530" y="1806"/>
                </a:lnTo>
                <a:lnTo>
                  <a:pt x="483" y="1798"/>
                </a:lnTo>
                <a:lnTo>
                  <a:pt x="438" y="1789"/>
                </a:lnTo>
                <a:lnTo>
                  <a:pt x="396" y="1778"/>
                </a:lnTo>
                <a:lnTo>
                  <a:pt x="357" y="1765"/>
                </a:lnTo>
                <a:lnTo>
                  <a:pt x="319" y="1751"/>
                </a:lnTo>
                <a:lnTo>
                  <a:pt x="285" y="1735"/>
                </a:lnTo>
                <a:lnTo>
                  <a:pt x="253" y="1718"/>
                </a:lnTo>
                <a:lnTo>
                  <a:pt x="223" y="1699"/>
                </a:lnTo>
                <a:lnTo>
                  <a:pt x="195" y="1678"/>
                </a:lnTo>
                <a:lnTo>
                  <a:pt x="171" y="1655"/>
                </a:lnTo>
                <a:lnTo>
                  <a:pt x="147" y="1628"/>
                </a:lnTo>
                <a:lnTo>
                  <a:pt x="125" y="1601"/>
                </a:lnTo>
                <a:lnTo>
                  <a:pt x="105" y="1571"/>
                </a:lnTo>
                <a:lnTo>
                  <a:pt x="88" y="1540"/>
                </a:lnTo>
                <a:lnTo>
                  <a:pt x="73" y="1505"/>
                </a:lnTo>
                <a:lnTo>
                  <a:pt x="59" y="1468"/>
                </a:lnTo>
                <a:lnTo>
                  <a:pt x="47" y="1428"/>
                </a:lnTo>
                <a:lnTo>
                  <a:pt x="36" y="1386"/>
                </a:lnTo>
                <a:lnTo>
                  <a:pt x="27" y="1342"/>
                </a:lnTo>
                <a:lnTo>
                  <a:pt x="19" y="1294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5"/>
                </a:lnTo>
                <a:lnTo>
                  <a:pt x="0" y="1012"/>
                </a:lnTo>
                <a:lnTo>
                  <a:pt x="0" y="947"/>
                </a:lnTo>
                <a:close/>
                <a:moveTo>
                  <a:pt x="900" y="1434"/>
                </a:moveTo>
                <a:lnTo>
                  <a:pt x="883" y="1433"/>
                </a:lnTo>
                <a:lnTo>
                  <a:pt x="868" y="1430"/>
                </a:lnTo>
                <a:lnTo>
                  <a:pt x="852" y="1425"/>
                </a:lnTo>
                <a:lnTo>
                  <a:pt x="836" y="1419"/>
                </a:lnTo>
                <a:lnTo>
                  <a:pt x="822" y="1411"/>
                </a:lnTo>
                <a:lnTo>
                  <a:pt x="809" y="1400"/>
                </a:lnTo>
                <a:lnTo>
                  <a:pt x="797" y="1390"/>
                </a:lnTo>
                <a:lnTo>
                  <a:pt x="787" y="1377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3" y="829"/>
                </a:lnTo>
                <a:lnTo>
                  <a:pt x="391" y="816"/>
                </a:lnTo>
                <a:lnTo>
                  <a:pt x="391" y="801"/>
                </a:lnTo>
                <a:lnTo>
                  <a:pt x="392" y="788"/>
                </a:lnTo>
                <a:lnTo>
                  <a:pt x="395" y="774"/>
                </a:lnTo>
                <a:lnTo>
                  <a:pt x="399" y="761"/>
                </a:lnTo>
                <a:lnTo>
                  <a:pt x="404" y="748"/>
                </a:lnTo>
                <a:lnTo>
                  <a:pt x="410" y="736"/>
                </a:lnTo>
                <a:lnTo>
                  <a:pt x="418" y="724"/>
                </a:lnTo>
                <a:lnTo>
                  <a:pt x="427" y="713"/>
                </a:lnTo>
                <a:lnTo>
                  <a:pt x="436" y="702"/>
                </a:lnTo>
                <a:lnTo>
                  <a:pt x="448" y="693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68"/>
                </a:lnTo>
                <a:lnTo>
                  <a:pt x="512" y="666"/>
                </a:lnTo>
                <a:lnTo>
                  <a:pt x="526" y="664"/>
                </a:lnTo>
                <a:lnTo>
                  <a:pt x="541" y="664"/>
                </a:lnTo>
                <a:lnTo>
                  <a:pt x="554" y="666"/>
                </a:lnTo>
                <a:lnTo>
                  <a:pt x="567" y="668"/>
                </a:lnTo>
                <a:lnTo>
                  <a:pt x="580" y="672"/>
                </a:lnTo>
                <a:lnTo>
                  <a:pt x="593" y="677"/>
                </a:lnTo>
                <a:lnTo>
                  <a:pt x="606" y="684"/>
                </a:lnTo>
                <a:lnTo>
                  <a:pt x="617" y="692"/>
                </a:lnTo>
                <a:lnTo>
                  <a:pt x="628" y="700"/>
                </a:lnTo>
                <a:lnTo>
                  <a:pt x="638" y="710"/>
                </a:lnTo>
                <a:lnTo>
                  <a:pt x="647" y="720"/>
                </a:lnTo>
                <a:lnTo>
                  <a:pt x="889" y="1040"/>
                </a:lnTo>
                <a:lnTo>
                  <a:pt x="1494" y="67"/>
                </a:lnTo>
                <a:lnTo>
                  <a:pt x="1504" y="55"/>
                </a:lnTo>
                <a:lnTo>
                  <a:pt x="1513" y="43"/>
                </a:lnTo>
                <a:lnTo>
                  <a:pt x="1523" y="34"/>
                </a:lnTo>
                <a:lnTo>
                  <a:pt x="1533" y="25"/>
                </a:lnTo>
                <a:lnTo>
                  <a:pt x="1545" y="18"/>
                </a:lnTo>
                <a:lnTo>
                  <a:pt x="1557" y="12"/>
                </a:lnTo>
                <a:lnTo>
                  <a:pt x="1570" y="7"/>
                </a:lnTo>
                <a:lnTo>
                  <a:pt x="1583" y="3"/>
                </a:lnTo>
                <a:lnTo>
                  <a:pt x="1597" y="0"/>
                </a:lnTo>
                <a:lnTo>
                  <a:pt x="1610" y="0"/>
                </a:lnTo>
                <a:lnTo>
                  <a:pt x="1625" y="0"/>
                </a:lnTo>
                <a:lnTo>
                  <a:pt x="1638" y="1"/>
                </a:lnTo>
                <a:lnTo>
                  <a:pt x="1652" y="4"/>
                </a:lnTo>
                <a:lnTo>
                  <a:pt x="1665" y="8"/>
                </a:lnTo>
                <a:lnTo>
                  <a:pt x="1678" y="14"/>
                </a:lnTo>
                <a:lnTo>
                  <a:pt x="1691" y="21"/>
                </a:lnTo>
                <a:lnTo>
                  <a:pt x="1703" y="29"/>
                </a:lnTo>
                <a:lnTo>
                  <a:pt x="1715" y="39"/>
                </a:lnTo>
                <a:lnTo>
                  <a:pt x="1724" y="48"/>
                </a:lnTo>
                <a:lnTo>
                  <a:pt x="1733" y="60"/>
                </a:lnTo>
                <a:lnTo>
                  <a:pt x="1741" y="72"/>
                </a:lnTo>
                <a:lnTo>
                  <a:pt x="1746" y="83"/>
                </a:lnTo>
                <a:lnTo>
                  <a:pt x="1751" y="96"/>
                </a:lnTo>
                <a:lnTo>
                  <a:pt x="1755" y="110"/>
                </a:lnTo>
                <a:lnTo>
                  <a:pt x="1758" y="124"/>
                </a:lnTo>
                <a:lnTo>
                  <a:pt x="1759" y="137"/>
                </a:lnTo>
                <a:lnTo>
                  <a:pt x="1759" y="151"/>
                </a:lnTo>
                <a:lnTo>
                  <a:pt x="1758" y="164"/>
                </a:lnTo>
                <a:lnTo>
                  <a:pt x="1754" y="179"/>
                </a:lnTo>
                <a:lnTo>
                  <a:pt x="1750" y="192"/>
                </a:lnTo>
                <a:lnTo>
                  <a:pt x="1745" y="205"/>
                </a:lnTo>
                <a:lnTo>
                  <a:pt x="1737" y="218"/>
                </a:lnTo>
                <a:lnTo>
                  <a:pt x="1021" y="1367"/>
                </a:lnTo>
                <a:lnTo>
                  <a:pt x="1011" y="1381"/>
                </a:lnTo>
                <a:lnTo>
                  <a:pt x="999" y="1394"/>
                </a:lnTo>
                <a:lnTo>
                  <a:pt x="986" y="1404"/>
                </a:lnTo>
                <a:lnTo>
                  <a:pt x="972" y="1414"/>
                </a:lnTo>
                <a:lnTo>
                  <a:pt x="958" y="1421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3"/>
                </a:lnTo>
                <a:lnTo>
                  <a:pt x="903" y="1433"/>
                </a:lnTo>
                <a:lnTo>
                  <a:pt x="900" y="1434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749" y="22312"/>
            <a:ext cx="8352731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Расширение сферы Государственного финансового контроля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1124744"/>
            <a:ext cx="406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</a:rPr>
              <a:t>Государственный финансовый контроль</a:t>
            </a:r>
            <a:endParaRPr lang="ru-RU" sz="2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97" y="2255381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Методическое обеспечение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Анализ и оценка состояния дел в финансово-бюджетной сфере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Принятие административных мер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Единая квалификация нарушений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Организация работы по возмещению бюджетных средств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592" y="1052736"/>
            <a:ext cx="4130055" cy="5040560"/>
          </a:xfrm>
          <a:prstGeom prst="roundRect">
            <a:avLst/>
          </a:prstGeom>
          <a:noFill/>
          <a:ln w="53975">
            <a:solidFill>
              <a:schemeClr val="accent3">
                <a:lumMod val="50000"/>
              </a:schemeClr>
            </a:solidFill>
          </a:ln>
          <a:effectLst>
            <a:outerShdw blurRad="762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6526" y="1052737"/>
            <a:ext cx="4130055" cy="5040088"/>
          </a:xfrm>
          <a:prstGeom prst="roundRect">
            <a:avLst/>
          </a:prstGeom>
          <a:noFill/>
          <a:ln w="53975">
            <a:solidFill>
              <a:schemeClr val="accent3">
                <a:lumMod val="50000"/>
              </a:schemeClr>
            </a:solidFill>
          </a:ln>
          <a:effectLst>
            <a:outerShdw blurRad="762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663056" y="2890679"/>
            <a:ext cx="4242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Контроль за использованием </a:t>
            </a:r>
            <a:r>
              <a:rPr lang="ru-RU" sz="2000" b="1" i="1" dirty="0" smtClean="0"/>
              <a:t>субсидий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Бухгалтерский </a:t>
            </a:r>
            <a:r>
              <a:rPr lang="ru-RU" sz="2000" b="1" i="1" dirty="0" smtClean="0"/>
              <a:t>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Учредительский </a:t>
            </a:r>
            <a:r>
              <a:rPr lang="ru-RU" sz="2000" b="1" i="1" dirty="0" smtClean="0"/>
              <a:t>контроль</a:t>
            </a:r>
          </a:p>
          <a:p>
            <a:endParaRPr lang="ru-RU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Ведомственный контроль</a:t>
            </a:r>
            <a:endParaRPr lang="ru-RU" sz="20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45088" y="119675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</a:rPr>
              <a:t>Главные распорядители бюджетных средств, получатели бюджетных средств:</a:t>
            </a:r>
            <a:endParaRPr lang="ru-RU" sz="2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22" name="Freeform 42"/>
          <p:cNvSpPr>
            <a:spLocks/>
          </p:cNvSpPr>
          <p:nvPr/>
        </p:nvSpPr>
        <p:spPr bwMode="auto">
          <a:xfrm>
            <a:off x="4232920" y="2823481"/>
            <a:ext cx="1601788" cy="1498600"/>
          </a:xfrm>
          <a:custGeom>
            <a:avLst/>
            <a:gdLst>
              <a:gd name="T0" fmla="*/ 1809 w 4034"/>
              <a:gd name="T1" fmla="*/ 612 h 3776"/>
              <a:gd name="T2" fmla="*/ 1810 w 4034"/>
              <a:gd name="T3" fmla="*/ 127 h 3776"/>
              <a:gd name="T4" fmla="*/ 1812 w 4034"/>
              <a:gd name="T5" fmla="*/ 105 h 3776"/>
              <a:gd name="T6" fmla="*/ 1818 w 4034"/>
              <a:gd name="T7" fmla="*/ 83 h 3776"/>
              <a:gd name="T8" fmla="*/ 1829 w 4034"/>
              <a:gd name="T9" fmla="*/ 61 h 3776"/>
              <a:gd name="T10" fmla="*/ 1842 w 4034"/>
              <a:gd name="T11" fmla="*/ 43 h 3776"/>
              <a:gd name="T12" fmla="*/ 1862 w 4034"/>
              <a:gd name="T13" fmla="*/ 25 h 3776"/>
              <a:gd name="T14" fmla="*/ 1883 w 4034"/>
              <a:gd name="T15" fmla="*/ 13 h 3776"/>
              <a:gd name="T16" fmla="*/ 1906 w 4034"/>
              <a:gd name="T17" fmla="*/ 3 h 3776"/>
              <a:gd name="T18" fmla="*/ 1930 w 4034"/>
              <a:gd name="T19" fmla="*/ 0 h 3776"/>
              <a:gd name="T20" fmla="*/ 1955 w 4034"/>
              <a:gd name="T21" fmla="*/ 1 h 3776"/>
              <a:gd name="T22" fmla="*/ 1979 w 4034"/>
              <a:gd name="T23" fmla="*/ 7 h 3776"/>
              <a:gd name="T24" fmla="*/ 2002 w 4034"/>
              <a:gd name="T25" fmla="*/ 17 h 3776"/>
              <a:gd name="T26" fmla="*/ 2023 w 4034"/>
              <a:gd name="T27" fmla="*/ 32 h 3776"/>
              <a:gd name="T28" fmla="*/ 3996 w 4034"/>
              <a:gd name="T29" fmla="*/ 1797 h 3776"/>
              <a:gd name="T30" fmla="*/ 4010 w 4034"/>
              <a:gd name="T31" fmla="*/ 1813 h 3776"/>
              <a:gd name="T32" fmla="*/ 4022 w 4034"/>
              <a:gd name="T33" fmla="*/ 1835 h 3776"/>
              <a:gd name="T34" fmla="*/ 4031 w 4034"/>
              <a:gd name="T35" fmla="*/ 1858 h 3776"/>
              <a:gd name="T36" fmla="*/ 4034 w 4034"/>
              <a:gd name="T37" fmla="*/ 1882 h 3776"/>
              <a:gd name="T38" fmla="*/ 4033 w 4034"/>
              <a:gd name="T39" fmla="*/ 1906 h 3776"/>
              <a:gd name="T40" fmla="*/ 4027 w 4034"/>
              <a:gd name="T41" fmla="*/ 1931 h 3776"/>
              <a:gd name="T42" fmla="*/ 4016 w 4034"/>
              <a:gd name="T43" fmla="*/ 1953 h 3776"/>
              <a:gd name="T44" fmla="*/ 4000 w 4034"/>
              <a:gd name="T45" fmla="*/ 1974 h 3776"/>
              <a:gd name="T46" fmla="*/ 2031 w 4034"/>
              <a:gd name="T47" fmla="*/ 3736 h 3776"/>
              <a:gd name="T48" fmla="*/ 2011 w 4034"/>
              <a:gd name="T49" fmla="*/ 3752 h 3776"/>
              <a:gd name="T50" fmla="*/ 1989 w 4034"/>
              <a:gd name="T51" fmla="*/ 3766 h 3776"/>
              <a:gd name="T52" fmla="*/ 1964 w 4034"/>
              <a:gd name="T53" fmla="*/ 3774 h 3776"/>
              <a:gd name="T54" fmla="*/ 1937 w 4034"/>
              <a:gd name="T55" fmla="*/ 3776 h 3776"/>
              <a:gd name="T56" fmla="*/ 1912 w 4034"/>
              <a:gd name="T57" fmla="*/ 3774 h 3776"/>
              <a:gd name="T58" fmla="*/ 1888 w 4034"/>
              <a:gd name="T59" fmla="*/ 3766 h 3776"/>
              <a:gd name="T60" fmla="*/ 1866 w 4034"/>
              <a:gd name="T61" fmla="*/ 3754 h 3776"/>
              <a:gd name="T62" fmla="*/ 1847 w 4034"/>
              <a:gd name="T63" fmla="*/ 3739 h 3776"/>
              <a:gd name="T64" fmla="*/ 1831 w 4034"/>
              <a:gd name="T65" fmla="*/ 3719 h 3776"/>
              <a:gd name="T66" fmla="*/ 1819 w 4034"/>
              <a:gd name="T67" fmla="*/ 3697 h 3776"/>
              <a:gd name="T68" fmla="*/ 1812 w 4034"/>
              <a:gd name="T69" fmla="*/ 3674 h 3776"/>
              <a:gd name="T70" fmla="*/ 1809 w 4034"/>
              <a:gd name="T71" fmla="*/ 3648 h 3776"/>
              <a:gd name="T72" fmla="*/ 128 w 4034"/>
              <a:gd name="T73" fmla="*/ 3161 h 3776"/>
              <a:gd name="T74" fmla="*/ 115 w 4034"/>
              <a:gd name="T75" fmla="*/ 3161 h 3776"/>
              <a:gd name="T76" fmla="*/ 88 w 4034"/>
              <a:gd name="T77" fmla="*/ 3154 h 3776"/>
              <a:gd name="T78" fmla="*/ 63 w 4034"/>
              <a:gd name="T79" fmla="*/ 3144 h 3776"/>
              <a:gd name="T80" fmla="*/ 43 w 4034"/>
              <a:gd name="T81" fmla="*/ 3129 h 3776"/>
              <a:gd name="T82" fmla="*/ 26 w 4034"/>
              <a:gd name="T83" fmla="*/ 3110 h 3776"/>
              <a:gd name="T84" fmla="*/ 14 w 4034"/>
              <a:gd name="T85" fmla="*/ 3090 h 3776"/>
              <a:gd name="T86" fmla="*/ 4 w 4034"/>
              <a:gd name="T87" fmla="*/ 3067 h 3776"/>
              <a:gd name="T88" fmla="*/ 1 w 4034"/>
              <a:gd name="T89" fmla="*/ 3042 h 3776"/>
              <a:gd name="T90" fmla="*/ 2 w 4034"/>
              <a:gd name="T91" fmla="*/ 3017 h 3776"/>
              <a:gd name="T92" fmla="*/ 8 w 4034"/>
              <a:gd name="T93" fmla="*/ 2993 h 3776"/>
              <a:gd name="T94" fmla="*/ 516 w 4034"/>
              <a:gd name="T95" fmla="*/ 1889 h 3776"/>
              <a:gd name="T96" fmla="*/ 8 w 4034"/>
              <a:gd name="T97" fmla="*/ 787 h 3776"/>
              <a:gd name="T98" fmla="*/ 1 w 4034"/>
              <a:gd name="T99" fmla="*/ 757 h 3776"/>
              <a:gd name="T100" fmla="*/ 0 w 4034"/>
              <a:gd name="T101" fmla="*/ 727 h 3776"/>
              <a:gd name="T102" fmla="*/ 6 w 4034"/>
              <a:gd name="T103" fmla="*/ 703 h 3776"/>
              <a:gd name="T104" fmla="*/ 15 w 4034"/>
              <a:gd name="T105" fmla="*/ 679 h 3776"/>
              <a:gd name="T106" fmla="*/ 29 w 4034"/>
              <a:gd name="T107" fmla="*/ 659 h 3776"/>
              <a:gd name="T108" fmla="*/ 46 w 4034"/>
              <a:gd name="T109" fmla="*/ 641 h 3776"/>
              <a:gd name="T110" fmla="*/ 67 w 4034"/>
              <a:gd name="T111" fmla="*/ 627 h 3776"/>
              <a:gd name="T112" fmla="*/ 90 w 4034"/>
              <a:gd name="T113" fmla="*/ 618 h 3776"/>
              <a:gd name="T114" fmla="*/ 114 w 4034"/>
              <a:gd name="T115" fmla="*/ 612 h 3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34" h="3776">
                <a:moveTo>
                  <a:pt x="128" y="612"/>
                </a:moveTo>
                <a:lnTo>
                  <a:pt x="1809" y="612"/>
                </a:lnTo>
                <a:lnTo>
                  <a:pt x="1809" y="127"/>
                </a:lnTo>
                <a:lnTo>
                  <a:pt x="1810" y="127"/>
                </a:lnTo>
                <a:lnTo>
                  <a:pt x="1810" y="117"/>
                </a:lnTo>
                <a:lnTo>
                  <a:pt x="1812" y="105"/>
                </a:lnTo>
                <a:lnTo>
                  <a:pt x="1815" y="94"/>
                </a:lnTo>
                <a:lnTo>
                  <a:pt x="1818" y="83"/>
                </a:lnTo>
                <a:lnTo>
                  <a:pt x="1823" y="72"/>
                </a:lnTo>
                <a:lnTo>
                  <a:pt x="1829" y="61"/>
                </a:lnTo>
                <a:lnTo>
                  <a:pt x="1834" y="52"/>
                </a:lnTo>
                <a:lnTo>
                  <a:pt x="1842" y="43"/>
                </a:lnTo>
                <a:lnTo>
                  <a:pt x="1852" y="34"/>
                </a:lnTo>
                <a:lnTo>
                  <a:pt x="1862" y="25"/>
                </a:lnTo>
                <a:lnTo>
                  <a:pt x="1873" y="18"/>
                </a:lnTo>
                <a:lnTo>
                  <a:pt x="1883" y="13"/>
                </a:lnTo>
                <a:lnTo>
                  <a:pt x="1894" y="7"/>
                </a:lnTo>
                <a:lnTo>
                  <a:pt x="1906" y="3"/>
                </a:lnTo>
                <a:lnTo>
                  <a:pt x="1919" y="1"/>
                </a:lnTo>
                <a:lnTo>
                  <a:pt x="1930" y="0"/>
                </a:lnTo>
                <a:lnTo>
                  <a:pt x="1943" y="0"/>
                </a:lnTo>
                <a:lnTo>
                  <a:pt x="1955" y="1"/>
                </a:lnTo>
                <a:lnTo>
                  <a:pt x="1967" y="3"/>
                </a:lnTo>
                <a:lnTo>
                  <a:pt x="1979" y="7"/>
                </a:lnTo>
                <a:lnTo>
                  <a:pt x="1990" y="12"/>
                </a:lnTo>
                <a:lnTo>
                  <a:pt x="2002" y="17"/>
                </a:lnTo>
                <a:lnTo>
                  <a:pt x="2012" y="24"/>
                </a:lnTo>
                <a:lnTo>
                  <a:pt x="2023" y="32"/>
                </a:lnTo>
                <a:lnTo>
                  <a:pt x="3991" y="1792"/>
                </a:lnTo>
                <a:lnTo>
                  <a:pt x="3996" y="1797"/>
                </a:lnTo>
                <a:lnTo>
                  <a:pt x="4002" y="1802"/>
                </a:lnTo>
                <a:lnTo>
                  <a:pt x="4010" y="1813"/>
                </a:lnTo>
                <a:lnTo>
                  <a:pt x="4017" y="1823"/>
                </a:lnTo>
                <a:lnTo>
                  <a:pt x="4022" y="1835"/>
                </a:lnTo>
                <a:lnTo>
                  <a:pt x="4027" y="1846"/>
                </a:lnTo>
                <a:lnTo>
                  <a:pt x="4031" y="1858"/>
                </a:lnTo>
                <a:lnTo>
                  <a:pt x="4033" y="1871"/>
                </a:lnTo>
                <a:lnTo>
                  <a:pt x="4034" y="1882"/>
                </a:lnTo>
                <a:lnTo>
                  <a:pt x="4034" y="1895"/>
                </a:lnTo>
                <a:lnTo>
                  <a:pt x="4033" y="1906"/>
                </a:lnTo>
                <a:lnTo>
                  <a:pt x="4031" y="1919"/>
                </a:lnTo>
                <a:lnTo>
                  <a:pt x="4027" y="1931"/>
                </a:lnTo>
                <a:lnTo>
                  <a:pt x="4021" y="1942"/>
                </a:lnTo>
                <a:lnTo>
                  <a:pt x="4016" y="1953"/>
                </a:lnTo>
                <a:lnTo>
                  <a:pt x="4009" y="1963"/>
                </a:lnTo>
                <a:lnTo>
                  <a:pt x="4000" y="1974"/>
                </a:lnTo>
                <a:lnTo>
                  <a:pt x="3991" y="1983"/>
                </a:lnTo>
                <a:lnTo>
                  <a:pt x="2031" y="3736"/>
                </a:lnTo>
                <a:lnTo>
                  <a:pt x="2022" y="3745"/>
                </a:lnTo>
                <a:lnTo>
                  <a:pt x="2011" y="3752"/>
                </a:lnTo>
                <a:lnTo>
                  <a:pt x="2001" y="3759"/>
                </a:lnTo>
                <a:lnTo>
                  <a:pt x="1989" y="3766"/>
                </a:lnTo>
                <a:lnTo>
                  <a:pt x="1978" y="3770"/>
                </a:lnTo>
                <a:lnTo>
                  <a:pt x="1964" y="3774"/>
                </a:lnTo>
                <a:lnTo>
                  <a:pt x="1951" y="3775"/>
                </a:lnTo>
                <a:lnTo>
                  <a:pt x="1937" y="3776"/>
                </a:lnTo>
                <a:lnTo>
                  <a:pt x="1925" y="3775"/>
                </a:lnTo>
                <a:lnTo>
                  <a:pt x="1912" y="3774"/>
                </a:lnTo>
                <a:lnTo>
                  <a:pt x="1899" y="3770"/>
                </a:lnTo>
                <a:lnTo>
                  <a:pt x="1888" y="3766"/>
                </a:lnTo>
                <a:lnTo>
                  <a:pt x="1876" y="3761"/>
                </a:lnTo>
                <a:lnTo>
                  <a:pt x="1866" y="3754"/>
                </a:lnTo>
                <a:lnTo>
                  <a:pt x="1856" y="3747"/>
                </a:lnTo>
                <a:lnTo>
                  <a:pt x="1847" y="3739"/>
                </a:lnTo>
                <a:lnTo>
                  <a:pt x="1839" y="3730"/>
                </a:lnTo>
                <a:lnTo>
                  <a:pt x="1831" y="3719"/>
                </a:lnTo>
                <a:lnTo>
                  <a:pt x="1825" y="3709"/>
                </a:lnTo>
                <a:lnTo>
                  <a:pt x="1819" y="3697"/>
                </a:lnTo>
                <a:lnTo>
                  <a:pt x="1815" y="3686"/>
                </a:lnTo>
                <a:lnTo>
                  <a:pt x="1812" y="3674"/>
                </a:lnTo>
                <a:lnTo>
                  <a:pt x="1810" y="3662"/>
                </a:lnTo>
                <a:lnTo>
                  <a:pt x="1809" y="3648"/>
                </a:lnTo>
                <a:lnTo>
                  <a:pt x="1809" y="3161"/>
                </a:lnTo>
                <a:lnTo>
                  <a:pt x="128" y="3161"/>
                </a:lnTo>
                <a:lnTo>
                  <a:pt x="128" y="3161"/>
                </a:lnTo>
                <a:lnTo>
                  <a:pt x="115" y="3161"/>
                </a:lnTo>
                <a:lnTo>
                  <a:pt x="102" y="3159"/>
                </a:lnTo>
                <a:lnTo>
                  <a:pt x="88" y="3154"/>
                </a:lnTo>
                <a:lnTo>
                  <a:pt x="75" y="3150"/>
                </a:lnTo>
                <a:lnTo>
                  <a:pt x="63" y="3144"/>
                </a:lnTo>
                <a:lnTo>
                  <a:pt x="53" y="3137"/>
                </a:lnTo>
                <a:lnTo>
                  <a:pt x="43" y="3129"/>
                </a:lnTo>
                <a:lnTo>
                  <a:pt x="35" y="3120"/>
                </a:lnTo>
                <a:lnTo>
                  <a:pt x="26" y="3110"/>
                </a:lnTo>
                <a:lnTo>
                  <a:pt x="20" y="3100"/>
                </a:lnTo>
                <a:lnTo>
                  <a:pt x="14" y="3090"/>
                </a:lnTo>
                <a:lnTo>
                  <a:pt x="9" y="3078"/>
                </a:lnTo>
                <a:lnTo>
                  <a:pt x="4" y="3067"/>
                </a:lnTo>
                <a:lnTo>
                  <a:pt x="2" y="3054"/>
                </a:lnTo>
                <a:lnTo>
                  <a:pt x="1" y="3042"/>
                </a:lnTo>
                <a:lnTo>
                  <a:pt x="1" y="3030"/>
                </a:lnTo>
                <a:lnTo>
                  <a:pt x="2" y="3017"/>
                </a:lnTo>
                <a:lnTo>
                  <a:pt x="4" y="3004"/>
                </a:lnTo>
                <a:lnTo>
                  <a:pt x="8" y="2993"/>
                </a:lnTo>
                <a:lnTo>
                  <a:pt x="13" y="2980"/>
                </a:lnTo>
                <a:lnTo>
                  <a:pt x="516" y="1889"/>
                </a:lnTo>
                <a:lnTo>
                  <a:pt x="15" y="802"/>
                </a:lnTo>
                <a:lnTo>
                  <a:pt x="8" y="787"/>
                </a:lnTo>
                <a:lnTo>
                  <a:pt x="3" y="772"/>
                </a:lnTo>
                <a:lnTo>
                  <a:pt x="1" y="757"/>
                </a:lnTo>
                <a:lnTo>
                  <a:pt x="0" y="741"/>
                </a:lnTo>
                <a:lnTo>
                  <a:pt x="0" y="727"/>
                </a:lnTo>
                <a:lnTo>
                  <a:pt x="2" y="714"/>
                </a:lnTo>
                <a:lnTo>
                  <a:pt x="6" y="703"/>
                </a:lnTo>
                <a:lnTo>
                  <a:pt x="9" y="690"/>
                </a:lnTo>
                <a:lnTo>
                  <a:pt x="15" y="679"/>
                </a:lnTo>
                <a:lnTo>
                  <a:pt x="22" y="669"/>
                </a:lnTo>
                <a:lnTo>
                  <a:pt x="29" y="659"/>
                </a:lnTo>
                <a:lnTo>
                  <a:pt x="37" y="649"/>
                </a:lnTo>
                <a:lnTo>
                  <a:pt x="46" y="641"/>
                </a:lnTo>
                <a:lnTo>
                  <a:pt x="56" y="634"/>
                </a:lnTo>
                <a:lnTo>
                  <a:pt x="67" y="627"/>
                </a:lnTo>
                <a:lnTo>
                  <a:pt x="77" y="623"/>
                </a:lnTo>
                <a:lnTo>
                  <a:pt x="90" y="618"/>
                </a:lnTo>
                <a:lnTo>
                  <a:pt x="102" y="615"/>
                </a:lnTo>
                <a:lnTo>
                  <a:pt x="114" y="612"/>
                </a:lnTo>
                <a:lnTo>
                  <a:pt x="128" y="612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Контроль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13433</TotalTime>
  <Words>538</Words>
  <Application>Microsoft Office PowerPoint</Application>
  <PresentationFormat>Лист A4 (210x297 мм)</PresentationFormat>
  <Paragraphs>139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Рабочая группа № 2. Задачи.</vt:lpstr>
      <vt:lpstr>Существующие проблемы отсутствия единого порядка.</vt:lpstr>
      <vt:lpstr>Федеральный стандарт ВГ(М)ФК.</vt:lpstr>
      <vt:lpstr>Федеральный стандарт ВГ(М)ФК.</vt:lpstr>
      <vt:lpstr>Пример практического применения положений ФС.</vt:lpstr>
      <vt:lpstr>Федеральный стандарт ВГ(М)ФК.</vt:lpstr>
      <vt:lpstr>Перспективы развития системы Федеральных стандартов</vt:lpstr>
      <vt:lpstr>Расширение сферы Государственного финансового контроля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</dc:creator>
  <cp:lastModifiedBy>Денисенко Ольга Олеговна</cp:lastModifiedBy>
  <cp:revision>477</cp:revision>
  <cp:lastPrinted>2019-09-11T05:49:34Z</cp:lastPrinted>
  <dcterms:created xsi:type="dcterms:W3CDTF">2015-05-06T09:29:14Z</dcterms:created>
  <dcterms:modified xsi:type="dcterms:W3CDTF">2019-09-11T06:26:23Z</dcterms:modified>
</cp:coreProperties>
</file>