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4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684" r:id="rId3"/>
    <p:sldMasterId id="2147483711" r:id="rId4"/>
    <p:sldMasterId id="2147483731" r:id="rId5"/>
  </p:sldMasterIdLst>
  <p:sldIdLst>
    <p:sldId id="257" r:id="rId6"/>
    <p:sldId id="258" r:id="rId7"/>
    <p:sldId id="277" r:id="rId8"/>
    <p:sldId id="267" r:id="rId9"/>
    <p:sldId id="261" r:id="rId10"/>
    <p:sldId id="262" r:id="rId11"/>
    <p:sldId id="265" r:id="rId12"/>
    <p:sldId id="266" r:id="rId13"/>
    <p:sldId id="268" r:id="rId14"/>
    <p:sldId id="271" r:id="rId15"/>
    <p:sldId id="272" r:id="rId16"/>
    <p:sldId id="273" r:id="rId17"/>
    <p:sldId id="274" r:id="rId18"/>
    <p:sldId id="275" r:id="rId19"/>
    <p:sldId id="276" r:id="rId20"/>
    <p:sldId id="264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77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909"/>
            </a:lvl1pPr>
            <a:lvl2pPr marL="363716" indent="0" algn="ctr">
              <a:buNone/>
              <a:defRPr sz="1591"/>
            </a:lvl2pPr>
            <a:lvl3pPr marL="727432" indent="0" algn="ctr">
              <a:buNone/>
              <a:defRPr sz="1432"/>
            </a:lvl3pPr>
            <a:lvl4pPr marL="1091148" indent="0" algn="ctr">
              <a:buNone/>
              <a:defRPr sz="1273"/>
            </a:lvl4pPr>
            <a:lvl5pPr marL="1454864" indent="0" algn="ctr">
              <a:buNone/>
              <a:defRPr sz="1273"/>
            </a:lvl5pPr>
            <a:lvl6pPr marL="1818581" indent="0" algn="ctr">
              <a:buNone/>
              <a:defRPr sz="1273"/>
            </a:lvl6pPr>
            <a:lvl7pPr marL="2182297" indent="0" algn="ctr">
              <a:buNone/>
              <a:defRPr sz="1273"/>
            </a:lvl7pPr>
            <a:lvl8pPr marL="2546013" indent="0" algn="ctr">
              <a:buNone/>
              <a:defRPr sz="1273"/>
            </a:lvl8pPr>
            <a:lvl9pPr marL="2909729" indent="0" algn="ctr">
              <a:buNone/>
              <a:defRPr sz="1273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6BA8-029E-4D0D-AC39-9E4173C6B2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6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6BA8-029E-4D0D-AC39-9E4173C6B2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35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6BA8-029E-4D0D-AC39-9E4173C6B2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700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2"/>
            <a:ext cx="12193195" cy="685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295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468010" cy="3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885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0984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5" y="538189"/>
            <a:ext cx="3783005" cy="11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70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2" y="163468"/>
            <a:ext cx="11468010" cy="8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405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5" y="538189"/>
            <a:ext cx="3783005" cy="11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386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0803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2" y="163468"/>
            <a:ext cx="11468010" cy="8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606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6BA8-029E-4D0D-AC39-9E4173C6B2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502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52"/>
            <a:ext cx="117597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819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40" y="-720"/>
            <a:ext cx="111664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490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468010" cy="49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5414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2F3D-CD9B-4107-8CF7-41AD64E235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10DB-A322-487C-B4D0-3B935321A70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9545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2F3D-CD9B-4107-8CF7-41AD64E235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10DB-A322-487C-B4D0-3B935321A70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6416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2F3D-CD9B-4107-8CF7-41AD64E235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10DB-A322-487C-B4D0-3B935321A70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149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2F3D-CD9B-4107-8CF7-41AD64E235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10DB-A322-487C-B4D0-3B935321A70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3069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2F3D-CD9B-4107-8CF7-41AD64E235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10DB-A322-487C-B4D0-3B935321A70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9710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2F3D-CD9B-4107-8CF7-41AD64E235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10DB-A322-487C-B4D0-3B935321A70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989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2F3D-CD9B-4107-8CF7-41AD64E235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10DB-A322-487C-B4D0-3B935321A70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61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1" cy="2852737"/>
          </a:xfrm>
        </p:spPr>
        <p:txBody>
          <a:bodyPr anchor="b"/>
          <a:lstStyle>
            <a:lvl1pPr>
              <a:defRPr sz="477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1" cy="1500187"/>
          </a:xfrm>
        </p:spPr>
        <p:txBody>
          <a:bodyPr/>
          <a:lstStyle>
            <a:lvl1pPr marL="0" indent="0">
              <a:buNone/>
              <a:defRPr sz="1909">
                <a:solidFill>
                  <a:schemeClr val="tx1">
                    <a:tint val="75000"/>
                  </a:schemeClr>
                </a:solidFill>
              </a:defRPr>
            </a:lvl1pPr>
            <a:lvl2pPr marL="363716" indent="0">
              <a:buNone/>
              <a:defRPr sz="1591">
                <a:solidFill>
                  <a:schemeClr val="tx1">
                    <a:tint val="75000"/>
                  </a:schemeClr>
                </a:solidFill>
              </a:defRPr>
            </a:lvl2pPr>
            <a:lvl3pPr marL="727432" indent="0">
              <a:buNone/>
              <a:defRPr sz="1432">
                <a:solidFill>
                  <a:schemeClr val="tx1">
                    <a:tint val="75000"/>
                  </a:schemeClr>
                </a:solidFill>
              </a:defRPr>
            </a:lvl3pPr>
            <a:lvl4pPr marL="1091148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4pPr>
            <a:lvl5pPr marL="1454864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5pPr>
            <a:lvl6pPr marL="1818581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6pPr>
            <a:lvl7pPr marL="2182297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7pPr>
            <a:lvl8pPr marL="2546013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8pPr>
            <a:lvl9pPr marL="2909729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6BA8-029E-4D0D-AC39-9E4173C6B2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698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2F3D-CD9B-4107-8CF7-41AD64E235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10DB-A322-487C-B4D0-3B935321A70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995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2F3D-CD9B-4107-8CF7-41AD64E235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10DB-A322-487C-B4D0-3B935321A70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6398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2F3D-CD9B-4107-8CF7-41AD64E235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10DB-A322-487C-B4D0-3B935321A70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4745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2F3D-CD9B-4107-8CF7-41AD64E235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10DB-A322-487C-B4D0-3B935321A70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038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517"/>
            <a:ext cx="1175941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02329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1468010" cy="32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10290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962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5" y="538189"/>
            <a:ext cx="3783005" cy="11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484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6728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2" y="163468"/>
            <a:ext cx="11468010" cy="8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57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6BA8-029E-4D0D-AC39-9E4173C6B2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5860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52"/>
            <a:ext cx="117597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2500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40" y="-720"/>
            <a:ext cx="111664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9559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468010" cy="3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1913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E01BC-7EC2-43F4-85DD-84F622CBA50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AEC83D1-1D03-4FC2-9ACE-871723A6DDC7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0951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5" y="538189"/>
            <a:ext cx="3783005" cy="11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261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609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2" y="163468"/>
            <a:ext cx="11468010" cy="8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857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52"/>
            <a:ext cx="117597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4067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40" y="-720"/>
            <a:ext cx="111664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8612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468010" cy="3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5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1909" b="1"/>
            </a:lvl1pPr>
            <a:lvl2pPr marL="363716" indent="0">
              <a:buNone/>
              <a:defRPr sz="1591" b="1"/>
            </a:lvl2pPr>
            <a:lvl3pPr marL="727432" indent="0">
              <a:buNone/>
              <a:defRPr sz="1432" b="1"/>
            </a:lvl3pPr>
            <a:lvl4pPr marL="1091148" indent="0">
              <a:buNone/>
              <a:defRPr sz="1273" b="1"/>
            </a:lvl4pPr>
            <a:lvl5pPr marL="1454864" indent="0">
              <a:buNone/>
              <a:defRPr sz="1273" b="1"/>
            </a:lvl5pPr>
            <a:lvl6pPr marL="1818581" indent="0">
              <a:buNone/>
              <a:defRPr sz="1273" b="1"/>
            </a:lvl6pPr>
            <a:lvl7pPr marL="2182297" indent="0">
              <a:buNone/>
              <a:defRPr sz="1273" b="1"/>
            </a:lvl7pPr>
            <a:lvl8pPr marL="2546013" indent="0">
              <a:buNone/>
              <a:defRPr sz="1273" b="1"/>
            </a:lvl8pPr>
            <a:lvl9pPr marL="2909729" indent="0">
              <a:buNone/>
              <a:defRPr sz="127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909" b="1"/>
            </a:lvl1pPr>
            <a:lvl2pPr marL="363716" indent="0">
              <a:buNone/>
              <a:defRPr sz="1591" b="1"/>
            </a:lvl2pPr>
            <a:lvl3pPr marL="727432" indent="0">
              <a:buNone/>
              <a:defRPr sz="1432" b="1"/>
            </a:lvl3pPr>
            <a:lvl4pPr marL="1091148" indent="0">
              <a:buNone/>
              <a:defRPr sz="1273" b="1"/>
            </a:lvl4pPr>
            <a:lvl5pPr marL="1454864" indent="0">
              <a:buNone/>
              <a:defRPr sz="1273" b="1"/>
            </a:lvl5pPr>
            <a:lvl6pPr marL="1818581" indent="0">
              <a:buNone/>
              <a:defRPr sz="1273" b="1"/>
            </a:lvl6pPr>
            <a:lvl7pPr marL="2182297" indent="0">
              <a:buNone/>
              <a:defRPr sz="1273" b="1"/>
            </a:lvl7pPr>
            <a:lvl8pPr marL="2546013" indent="0">
              <a:buNone/>
              <a:defRPr sz="1273" b="1"/>
            </a:lvl8pPr>
            <a:lvl9pPr marL="2909729" indent="0">
              <a:buNone/>
              <a:defRPr sz="127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6BA8-029E-4D0D-AC39-9E4173C6B2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0168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5" y="538189"/>
            <a:ext cx="3783005" cy="11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276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343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2" y="163468"/>
            <a:ext cx="11468010" cy="8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760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52"/>
            <a:ext cx="117597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88538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40" y="-720"/>
            <a:ext cx="111664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5549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468010" cy="3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22475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5" y="538189"/>
            <a:ext cx="3783005" cy="11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434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3537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2" y="163468"/>
            <a:ext cx="11468010" cy="8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408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52"/>
            <a:ext cx="117597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909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6BA8-029E-4D0D-AC39-9E4173C6B2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36345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40" y="-720"/>
            <a:ext cx="111664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88469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468010" cy="3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250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6BA8-029E-4D0D-AC39-9E4173C6B2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88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254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546"/>
            </a:lvl1pPr>
            <a:lvl2pPr>
              <a:defRPr sz="2228"/>
            </a:lvl2pPr>
            <a:lvl3pPr>
              <a:defRPr sz="1909"/>
            </a:lvl3pPr>
            <a:lvl4pPr>
              <a:defRPr sz="1591"/>
            </a:lvl4pPr>
            <a:lvl5pPr>
              <a:defRPr sz="1591"/>
            </a:lvl5pPr>
            <a:lvl6pPr>
              <a:defRPr sz="1591"/>
            </a:lvl6pPr>
            <a:lvl7pPr>
              <a:defRPr sz="1591"/>
            </a:lvl7pPr>
            <a:lvl8pPr>
              <a:defRPr sz="1591"/>
            </a:lvl8pPr>
            <a:lvl9pPr>
              <a:defRPr sz="159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8" cy="3811588"/>
          </a:xfrm>
        </p:spPr>
        <p:txBody>
          <a:bodyPr/>
          <a:lstStyle>
            <a:lvl1pPr marL="0" indent="0">
              <a:buNone/>
              <a:defRPr sz="1273"/>
            </a:lvl1pPr>
            <a:lvl2pPr marL="363716" indent="0">
              <a:buNone/>
              <a:defRPr sz="1114"/>
            </a:lvl2pPr>
            <a:lvl3pPr marL="727432" indent="0">
              <a:buNone/>
              <a:defRPr sz="955"/>
            </a:lvl3pPr>
            <a:lvl4pPr marL="1091148" indent="0">
              <a:buNone/>
              <a:defRPr sz="795"/>
            </a:lvl4pPr>
            <a:lvl5pPr marL="1454864" indent="0">
              <a:buNone/>
              <a:defRPr sz="795"/>
            </a:lvl5pPr>
            <a:lvl6pPr marL="1818581" indent="0">
              <a:buNone/>
              <a:defRPr sz="795"/>
            </a:lvl6pPr>
            <a:lvl7pPr marL="2182297" indent="0">
              <a:buNone/>
              <a:defRPr sz="795"/>
            </a:lvl7pPr>
            <a:lvl8pPr marL="2546013" indent="0">
              <a:buNone/>
              <a:defRPr sz="795"/>
            </a:lvl8pPr>
            <a:lvl9pPr marL="2909729" indent="0">
              <a:buNone/>
              <a:defRPr sz="79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6BA8-029E-4D0D-AC39-9E4173C6B2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80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254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546"/>
            </a:lvl1pPr>
            <a:lvl2pPr marL="363716" indent="0">
              <a:buNone/>
              <a:defRPr sz="2228"/>
            </a:lvl2pPr>
            <a:lvl3pPr marL="727432" indent="0">
              <a:buNone/>
              <a:defRPr sz="1909"/>
            </a:lvl3pPr>
            <a:lvl4pPr marL="1091148" indent="0">
              <a:buNone/>
              <a:defRPr sz="1591"/>
            </a:lvl4pPr>
            <a:lvl5pPr marL="1454864" indent="0">
              <a:buNone/>
              <a:defRPr sz="1591"/>
            </a:lvl5pPr>
            <a:lvl6pPr marL="1818581" indent="0">
              <a:buNone/>
              <a:defRPr sz="1591"/>
            </a:lvl6pPr>
            <a:lvl7pPr marL="2182297" indent="0">
              <a:buNone/>
              <a:defRPr sz="1591"/>
            </a:lvl7pPr>
            <a:lvl8pPr marL="2546013" indent="0">
              <a:buNone/>
              <a:defRPr sz="1591"/>
            </a:lvl8pPr>
            <a:lvl9pPr marL="2909729" indent="0">
              <a:buNone/>
              <a:defRPr sz="1591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8" cy="3811588"/>
          </a:xfrm>
        </p:spPr>
        <p:txBody>
          <a:bodyPr/>
          <a:lstStyle>
            <a:lvl1pPr marL="0" indent="0">
              <a:buNone/>
              <a:defRPr sz="1273"/>
            </a:lvl1pPr>
            <a:lvl2pPr marL="363716" indent="0">
              <a:buNone/>
              <a:defRPr sz="1114"/>
            </a:lvl2pPr>
            <a:lvl3pPr marL="727432" indent="0">
              <a:buNone/>
              <a:defRPr sz="955"/>
            </a:lvl3pPr>
            <a:lvl4pPr marL="1091148" indent="0">
              <a:buNone/>
              <a:defRPr sz="795"/>
            </a:lvl4pPr>
            <a:lvl5pPr marL="1454864" indent="0">
              <a:buNone/>
              <a:defRPr sz="795"/>
            </a:lvl5pPr>
            <a:lvl6pPr marL="1818581" indent="0">
              <a:buNone/>
              <a:defRPr sz="795"/>
            </a:lvl6pPr>
            <a:lvl7pPr marL="2182297" indent="0">
              <a:buNone/>
              <a:defRPr sz="795"/>
            </a:lvl7pPr>
            <a:lvl8pPr marL="2546013" indent="0">
              <a:buNone/>
              <a:defRPr sz="795"/>
            </a:lvl8pPr>
            <a:lvl9pPr marL="2909729" indent="0">
              <a:buNone/>
              <a:defRPr sz="79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6BA8-029E-4D0D-AC39-9E4173C6B2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66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8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60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60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6052"/>
            <a:fld id="{19ED6BA8-029E-4D0D-AC39-9E4173C6B2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460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17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727432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1858" indent="-181858" algn="l" defTabSz="727432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sz="2228" kern="1200">
          <a:solidFill>
            <a:schemeClr val="tx1"/>
          </a:solidFill>
          <a:latin typeface="+mn-lt"/>
          <a:ea typeface="+mn-ea"/>
          <a:cs typeface="+mn-cs"/>
        </a:defRPr>
      </a:lvl1pPr>
      <a:lvl2pPr marL="545574" indent="-181858" algn="l" defTabSz="727432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909" kern="1200">
          <a:solidFill>
            <a:schemeClr val="tx1"/>
          </a:solidFill>
          <a:latin typeface="+mn-lt"/>
          <a:ea typeface="+mn-ea"/>
          <a:cs typeface="+mn-cs"/>
        </a:defRPr>
      </a:lvl2pPr>
      <a:lvl3pPr marL="909290" indent="-181858" algn="l" defTabSz="727432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591" kern="1200">
          <a:solidFill>
            <a:schemeClr val="tx1"/>
          </a:solidFill>
          <a:latin typeface="+mn-lt"/>
          <a:ea typeface="+mn-ea"/>
          <a:cs typeface="+mn-cs"/>
        </a:defRPr>
      </a:lvl3pPr>
      <a:lvl4pPr marL="1273006" indent="-181858" algn="l" defTabSz="727432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4pPr>
      <a:lvl5pPr marL="1636723" indent="-181858" algn="l" defTabSz="727432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5pPr>
      <a:lvl6pPr marL="2000439" indent="-181858" algn="l" defTabSz="727432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6pPr>
      <a:lvl7pPr marL="2364155" indent="-181858" algn="l" defTabSz="727432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7pPr>
      <a:lvl8pPr marL="2727871" indent="-181858" algn="l" defTabSz="727432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8pPr>
      <a:lvl9pPr marL="3091588" indent="-181858" algn="l" defTabSz="727432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1pPr>
      <a:lvl2pPr marL="363716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2pPr>
      <a:lvl3pPr marL="727432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3pPr>
      <a:lvl4pPr marL="1091148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4pPr>
      <a:lvl5pPr marL="1454864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5pPr>
      <a:lvl6pPr marL="1818581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6pPr>
      <a:lvl7pPr marL="2182297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7pPr>
      <a:lvl8pPr marL="2546013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8pPr>
      <a:lvl9pPr marL="2909729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90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46052" rtl="0" eaLnBrk="1" latinLnBrk="0" hangingPunct="1">
        <a:spcBef>
          <a:spcPct val="0"/>
        </a:spcBef>
        <a:buNone/>
        <a:defRPr sz="4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769" indent="-354769" algn="l" defTabSz="946052" rtl="0" eaLnBrk="1" latinLnBrk="0" hangingPunct="1">
        <a:spcBef>
          <a:spcPct val="20000"/>
        </a:spcBef>
        <a:buFont typeface="Arial" pitchFamily="34" charset="0"/>
        <a:buChar char="•"/>
        <a:defRPr sz="3356" kern="1200">
          <a:solidFill>
            <a:schemeClr val="tx1"/>
          </a:solidFill>
          <a:latin typeface="+mn-lt"/>
          <a:ea typeface="+mn-ea"/>
          <a:cs typeface="+mn-cs"/>
        </a:defRPr>
      </a:lvl1pPr>
      <a:lvl2pPr marL="768667" indent="-295641" algn="l" defTabSz="946052" rtl="0" eaLnBrk="1" latinLnBrk="0" hangingPunct="1">
        <a:spcBef>
          <a:spcPct val="20000"/>
        </a:spcBef>
        <a:buFont typeface="Arial" pitchFamily="34" charset="0"/>
        <a:buChar char="–"/>
        <a:defRPr sz="2902" kern="1200">
          <a:solidFill>
            <a:schemeClr val="tx1"/>
          </a:solidFill>
          <a:latin typeface="+mn-lt"/>
          <a:ea typeface="+mn-ea"/>
          <a:cs typeface="+mn-cs"/>
        </a:defRPr>
      </a:lvl2pPr>
      <a:lvl3pPr marL="1182565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449" kern="1200">
          <a:solidFill>
            <a:schemeClr val="tx1"/>
          </a:solidFill>
          <a:latin typeface="+mn-lt"/>
          <a:ea typeface="+mn-ea"/>
          <a:cs typeface="+mn-cs"/>
        </a:defRPr>
      </a:lvl3pPr>
      <a:lvl4pPr marL="1655591" indent="-236513" algn="l" defTabSz="946052" rtl="0" eaLnBrk="1" latinLnBrk="0" hangingPunct="1">
        <a:spcBef>
          <a:spcPct val="20000"/>
        </a:spcBef>
        <a:buFont typeface="Arial" pitchFamily="34" charset="0"/>
        <a:buChar char="–"/>
        <a:defRPr sz="2086" kern="1200">
          <a:solidFill>
            <a:schemeClr val="tx1"/>
          </a:solidFill>
          <a:latin typeface="+mn-lt"/>
          <a:ea typeface="+mn-ea"/>
          <a:cs typeface="+mn-cs"/>
        </a:defRPr>
      </a:lvl4pPr>
      <a:lvl5pPr marL="2128617" indent="-236513" algn="l" defTabSz="946052" rtl="0" eaLnBrk="1" latinLnBrk="0" hangingPunct="1">
        <a:spcBef>
          <a:spcPct val="20000"/>
        </a:spcBef>
        <a:buFont typeface="Arial" pitchFamily="34" charset="0"/>
        <a:buChar char="»"/>
        <a:defRPr sz="2086" kern="1200">
          <a:solidFill>
            <a:schemeClr val="tx1"/>
          </a:solidFill>
          <a:latin typeface="+mn-lt"/>
          <a:ea typeface="+mn-ea"/>
          <a:cs typeface="+mn-cs"/>
        </a:defRPr>
      </a:lvl5pPr>
      <a:lvl6pPr marL="2601642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6pPr>
      <a:lvl7pPr marL="3074668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7pPr>
      <a:lvl8pPr marL="3547694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8pPr>
      <a:lvl9pPr marL="4020720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73026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46052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19078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892104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65129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38155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11181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784207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02F3D-CD9B-4107-8CF7-41AD64E235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C10DB-A322-487C-B4D0-3B935321A70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9085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  <p:sldLayoutId id="2147483729" r:id="rId18"/>
    <p:sldLayoutId id="2147483730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46052" rtl="0" eaLnBrk="1" latinLnBrk="0" hangingPunct="1">
        <a:spcBef>
          <a:spcPct val="0"/>
        </a:spcBef>
        <a:buNone/>
        <a:defRPr sz="4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769" indent="-354769" algn="l" defTabSz="946052" rtl="0" eaLnBrk="1" latinLnBrk="0" hangingPunct="1">
        <a:spcBef>
          <a:spcPct val="20000"/>
        </a:spcBef>
        <a:buFont typeface="Arial" pitchFamily="34" charset="0"/>
        <a:buChar char="•"/>
        <a:defRPr sz="3356" kern="1200">
          <a:solidFill>
            <a:schemeClr val="tx1"/>
          </a:solidFill>
          <a:latin typeface="+mn-lt"/>
          <a:ea typeface="+mn-ea"/>
          <a:cs typeface="+mn-cs"/>
        </a:defRPr>
      </a:lvl1pPr>
      <a:lvl2pPr marL="768667" indent="-295641" algn="l" defTabSz="946052" rtl="0" eaLnBrk="1" latinLnBrk="0" hangingPunct="1">
        <a:spcBef>
          <a:spcPct val="20000"/>
        </a:spcBef>
        <a:buFont typeface="Arial" pitchFamily="34" charset="0"/>
        <a:buChar char="–"/>
        <a:defRPr sz="2902" kern="1200">
          <a:solidFill>
            <a:schemeClr val="tx1"/>
          </a:solidFill>
          <a:latin typeface="+mn-lt"/>
          <a:ea typeface="+mn-ea"/>
          <a:cs typeface="+mn-cs"/>
        </a:defRPr>
      </a:lvl2pPr>
      <a:lvl3pPr marL="1182565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449" kern="1200">
          <a:solidFill>
            <a:schemeClr val="tx1"/>
          </a:solidFill>
          <a:latin typeface="+mn-lt"/>
          <a:ea typeface="+mn-ea"/>
          <a:cs typeface="+mn-cs"/>
        </a:defRPr>
      </a:lvl3pPr>
      <a:lvl4pPr marL="1655591" indent="-236513" algn="l" defTabSz="946052" rtl="0" eaLnBrk="1" latinLnBrk="0" hangingPunct="1">
        <a:spcBef>
          <a:spcPct val="20000"/>
        </a:spcBef>
        <a:buFont typeface="Arial" pitchFamily="34" charset="0"/>
        <a:buChar char="–"/>
        <a:defRPr sz="2086" kern="1200">
          <a:solidFill>
            <a:schemeClr val="tx1"/>
          </a:solidFill>
          <a:latin typeface="+mn-lt"/>
          <a:ea typeface="+mn-ea"/>
          <a:cs typeface="+mn-cs"/>
        </a:defRPr>
      </a:lvl4pPr>
      <a:lvl5pPr marL="2128617" indent="-236513" algn="l" defTabSz="946052" rtl="0" eaLnBrk="1" latinLnBrk="0" hangingPunct="1">
        <a:spcBef>
          <a:spcPct val="20000"/>
        </a:spcBef>
        <a:buFont typeface="Arial" pitchFamily="34" charset="0"/>
        <a:buChar char="»"/>
        <a:defRPr sz="2086" kern="1200">
          <a:solidFill>
            <a:schemeClr val="tx1"/>
          </a:solidFill>
          <a:latin typeface="+mn-lt"/>
          <a:ea typeface="+mn-ea"/>
          <a:cs typeface="+mn-cs"/>
        </a:defRPr>
      </a:lvl5pPr>
      <a:lvl6pPr marL="2601642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6pPr>
      <a:lvl7pPr marL="3074668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7pPr>
      <a:lvl8pPr marL="3547694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8pPr>
      <a:lvl9pPr marL="4020720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73026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46052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19078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892104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65129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38155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11181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784207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308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46052" rtl="0" eaLnBrk="1" latinLnBrk="0" hangingPunct="1">
        <a:spcBef>
          <a:spcPct val="0"/>
        </a:spcBef>
        <a:buNone/>
        <a:defRPr sz="4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769" indent="-354769" algn="l" defTabSz="946052" rtl="0" eaLnBrk="1" latinLnBrk="0" hangingPunct="1">
        <a:spcBef>
          <a:spcPct val="20000"/>
        </a:spcBef>
        <a:buFont typeface="Arial" pitchFamily="34" charset="0"/>
        <a:buChar char="•"/>
        <a:defRPr sz="3356" kern="1200">
          <a:solidFill>
            <a:schemeClr val="tx1"/>
          </a:solidFill>
          <a:latin typeface="+mn-lt"/>
          <a:ea typeface="+mn-ea"/>
          <a:cs typeface="+mn-cs"/>
        </a:defRPr>
      </a:lvl1pPr>
      <a:lvl2pPr marL="768667" indent="-295641" algn="l" defTabSz="946052" rtl="0" eaLnBrk="1" latinLnBrk="0" hangingPunct="1">
        <a:spcBef>
          <a:spcPct val="20000"/>
        </a:spcBef>
        <a:buFont typeface="Arial" pitchFamily="34" charset="0"/>
        <a:buChar char="–"/>
        <a:defRPr sz="2902" kern="1200">
          <a:solidFill>
            <a:schemeClr val="tx1"/>
          </a:solidFill>
          <a:latin typeface="+mn-lt"/>
          <a:ea typeface="+mn-ea"/>
          <a:cs typeface="+mn-cs"/>
        </a:defRPr>
      </a:lvl2pPr>
      <a:lvl3pPr marL="1182565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449" kern="1200">
          <a:solidFill>
            <a:schemeClr val="tx1"/>
          </a:solidFill>
          <a:latin typeface="+mn-lt"/>
          <a:ea typeface="+mn-ea"/>
          <a:cs typeface="+mn-cs"/>
        </a:defRPr>
      </a:lvl3pPr>
      <a:lvl4pPr marL="1655591" indent="-236513" algn="l" defTabSz="946052" rtl="0" eaLnBrk="1" latinLnBrk="0" hangingPunct="1">
        <a:spcBef>
          <a:spcPct val="20000"/>
        </a:spcBef>
        <a:buFont typeface="Arial" pitchFamily="34" charset="0"/>
        <a:buChar char="–"/>
        <a:defRPr sz="2086" kern="1200">
          <a:solidFill>
            <a:schemeClr val="tx1"/>
          </a:solidFill>
          <a:latin typeface="+mn-lt"/>
          <a:ea typeface="+mn-ea"/>
          <a:cs typeface="+mn-cs"/>
        </a:defRPr>
      </a:lvl4pPr>
      <a:lvl5pPr marL="2128617" indent="-236513" algn="l" defTabSz="946052" rtl="0" eaLnBrk="1" latinLnBrk="0" hangingPunct="1">
        <a:spcBef>
          <a:spcPct val="20000"/>
        </a:spcBef>
        <a:buFont typeface="Arial" pitchFamily="34" charset="0"/>
        <a:buChar char="»"/>
        <a:defRPr sz="2086" kern="1200">
          <a:solidFill>
            <a:schemeClr val="tx1"/>
          </a:solidFill>
          <a:latin typeface="+mn-lt"/>
          <a:ea typeface="+mn-ea"/>
          <a:cs typeface="+mn-cs"/>
        </a:defRPr>
      </a:lvl5pPr>
      <a:lvl6pPr marL="2601642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6pPr>
      <a:lvl7pPr marL="3074668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7pPr>
      <a:lvl8pPr marL="3547694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8pPr>
      <a:lvl9pPr marL="4020720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73026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46052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19078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892104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65129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38155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11181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784207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4928" y="945832"/>
            <a:ext cx="5896323" cy="344260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946052">
              <a:spcBef>
                <a:spcPct val="0"/>
              </a:spcBef>
              <a:tabLst>
                <a:tab pos="323970" algn="l"/>
              </a:tabLst>
            </a:pPr>
            <a:r>
              <a:rPr lang="ru-RU" altLang="ru-RU" sz="4354" b="1" cap="all" dirty="0">
                <a:solidFill>
                  <a:prstClr val="white"/>
                </a:solidFill>
              </a:rPr>
              <a:t>Стандарты внутреннего государственного финансового контроля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5367" y="6145541"/>
            <a:ext cx="2351183" cy="259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46052"/>
            <a:r>
              <a:rPr lang="ru-RU" sz="1088" smtClean="0">
                <a:solidFill>
                  <a:prstClr val="white"/>
                </a:solidFill>
              </a:rPr>
              <a:t>июнь </a:t>
            </a:r>
            <a:r>
              <a:rPr lang="ru-RU" sz="1088" dirty="0">
                <a:solidFill>
                  <a:prstClr val="white"/>
                </a:solidFill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410789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86264" y="3477936"/>
            <a:ext cx="11913082" cy="33724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3902" y="1181819"/>
            <a:ext cx="11757803" cy="366931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" y="277833"/>
            <a:ext cx="12076980" cy="126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46052"/>
            <a:r>
              <a:rPr lang="ru-RU" sz="1905" b="1" dirty="0">
                <a:solidFill>
                  <a:srgbClr val="9D1720"/>
                </a:solidFill>
              </a:rPr>
              <a:t>СТАНДАРТ</a:t>
            </a:r>
          </a:p>
          <a:p>
            <a:pPr algn="ctr" defTabSz="946052"/>
            <a:r>
              <a:rPr lang="ru-RU" sz="1905" b="1" dirty="0">
                <a:solidFill>
                  <a:srgbClr val="9D1720"/>
                </a:solidFill>
              </a:rPr>
              <a:t>«Проверка соответствия поставленного товара, выполненной работы, оказанной услуги условиям государственного </a:t>
            </a:r>
            <a:r>
              <a:rPr lang="ru-RU" sz="1905" b="1" dirty="0" smtClean="0">
                <a:solidFill>
                  <a:srgbClr val="9D1720"/>
                </a:solidFill>
              </a:rPr>
              <a:t>контракта</a:t>
            </a:r>
            <a:endParaRPr lang="ru-RU" sz="1905" b="1" dirty="0">
              <a:solidFill>
                <a:srgbClr val="9D1720"/>
              </a:solidFill>
            </a:endParaRPr>
          </a:p>
          <a:p>
            <a:pPr algn="ctr" defTabSz="946052"/>
            <a:endParaRPr lang="ru-RU" sz="1905" b="1" dirty="0">
              <a:solidFill>
                <a:srgbClr val="9D1720"/>
              </a:solidFill>
            </a:endParaRPr>
          </a:p>
        </p:txBody>
      </p:sp>
      <p:sp>
        <p:nvSpPr>
          <p:cNvPr id="24" name="Freeform 17"/>
          <p:cNvSpPr>
            <a:spLocks noEditPoints="1"/>
          </p:cNvSpPr>
          <p:nvPr/>
        </p:nvSpPr>
        <p:spPr bwMode="auto">
          <a:xfrm>
            <a:off x="0" y="3544920"/>
            <a:ext cx="3165894" cy="1306213"/>
          </a:xfrm>
          <a:custGeom>
            <a:avLst/>
            <a:gdLst/>
            <a:ahLst/>
            <a:cxnLst>
              <a:cxn ang="0">
                <a:pos x="187" y="0"/>
              </a:cxn>
              <a:cxn ang="0">
                <a:pos x="5581" y="0"/>
              </a:cxn>
              <a:cxn ang="0">
                <a:pos x="5670" y="0"/>
              </a:cxn>
              <a:cxn ang="0">
                <a:pos x="5702" y="82"/>
              </a:cxn>
              <a:cxn ang="0">
                <a:pos x="6386" y="1841"/>
              </a:cxn>
              <a:cxn ang="0">
                <a:pos x="6404" y="1888"/>
              </a:cxn>
              <a:cxn ang="0">
                <a:pos x="6386" y="1934"/>
              </a:cxn>
              <a:cxn ang="0">
                <a:pos x="5702" y="3694"/>
              </a:cxn>
              <a:cxn ang="0">
                <a:pos x="5670" y="3776"/>
              </a:cxn>
              <a:cxn ang="0">
                <a:pos x="5581" y="3776"/>
              </a:cxn>
              <a:cxn ang="0">
                <a:pos x="187" y="3776"/>
              </a:cxn>
              <a:cxn ang="0">
                <a:pos x="0" y="3776"/>
              </a:cxn>
              <a:cxn ang="0">
                <a:pos x="67" y="3601"/>
              </a:cxn>
              <a:cxn ang="0">
                <a:pos x="734" y="1888"/>
              </a:cxn>
              <a:cxn ang="0">
                <a:pos x="67" y="175"/>
              </a:cxn>
              <a:cxn ang="0">
                <a:pos x="0" y="0"/>
              </a:cxn>
              <a:cxn ang="0">
                <a:pos x="187" y="0"/>
              </a:cxn>
              <a:cxn ang="0">
                <a:pos x="5494" y="258"/>
              </a:cxn>
              <a:cxn ang="0">
                <a:pos x="375" y="258"/>
              </a:cxn>
              <a:cxn ang="0">
                <a:pos x="992" y="1841"/>
              </a:cxn>
              <a:cxn ang="0">
                <a:pos x="1010" y="1888"/>
              </a:cxn>
              <a:cxn ang="0">
                <a:pos x="992" y="1934"/>
              </a:cxn>
              <a:cxn ang="0">
                <a:pos x="375" y="3519"/>
              </a:cxn>
              <a:cxn ang="0">
                <a:pos x="5494" y="3519"/>
              </a:cxn>
              <a:cxn ang="0">
                <a:pos x="6128" y="1888"/>
              </a:cxn>
              <a:cxn ang="0">
                <a:pos x="5494" y="258"/>
              </a:cxn>
            </a:cxnLst>
            <a:rect l="0" t="0" r="r" b="b"/>
            <a:pathLst>
              <a:path w="6404" h="3776">
                <a:moveTo>
                  <a:pt x="187" y="0"/>
                </a:moveTo>
                <a:lnTo>
                  <a:pt x="5581" y="0"/>
                </a:lnTo>
                <a:lnTo>
                  <a:pt x="5670" y="0"/>
                </a:lnTo>
                <a:lnTo>
                  <a:pt x="5702" y="82"/>
                </a:lnTo>
                <a:lnTo>
                  <a:pt x="6386" y="1841"/>
                </a:lnTo>
                <a:lnTo>
                  <a:pt x="6404" y="1888"/>
                </a:lnTo>
                <a:lnTo>
                  <a:pt x="6386" y="1934"/>
                </a:lnTo>
                <a:lnTo>
                  <a:pt x="5702" y="3694"/>
                </a:lnTo>
                <a:lnTo>
                  <a:pt x="5670" y="3776"/>
                </a:lnTo>
                <a:lnTo>
                  <a:pt x="5581" y="3776"/>
                </a:lnTo>
                <a:lnTo>
                  <a:pt x="187" y="3776"/>
                </a:lnTo>
                <a:lnTo>
                  <a:pt x="0" y="3776"/>
                </a:lnTo>
                <a:lnTo>
                  <a:pt x="67" y="3601"/>
                </a:lnTo>
                <a:lnTo>
                  <a:pt x="734" y="1888"/>
                </a:lnTo>
                <a:lnTo>
                  <a:pt x="67" y="175"/>
                </a:lnTo>
                <a:lnTo>
                  <a:pt x="0" y="0"/>
                </a:lnTo>
                <a:lnTo>
                  <a:pt x="187" y="0"/>
                </a:lnTo>
                <a:close/>
                <a:moveTo>
                  <a:pt x="5494" y="258"/>
                </a:moveTo>
                <a:lnTo>
                  <a:pt x="375" y="258"/>
                </a:lnTo>
                <a:lnTo>
                  <a:pt x="992" y="1841"/>
                </a:lnTo>
                <a:lnTo>
                  <a:pt x="1010" y="1888"/>
                </a:lnTo>
                <a:lnTo>
                  <a:pt x="992" y="1934"/>
                </a:lnTo>
                <a:lnTo>
                  <a:pt x="375" y="3519"/>
                </a:lnTo>
                <a:lnTo>
                  <a:pt x="5494" y="3519"/>
                </a:lnTo>
                <a:lnTo>
                  <a:pt x="6128" y="1888"/>
                </a:lnTo>
                <a:lnTo>
                  <a:pt x="5494" y="258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82935" tIns="41468" rIns="82935" bIns="41468" numCol="1" anchor="ctr" anchorCtr="0" compatLnSpc="1">
            <a:prstTxWarp prst="textNoShape">
              <a:avLst/>
            </a:prstTxWarp>
          </a:bodyPr>
          <a:lstStyle/>
          <a:p>
            <a:pPr algn="ctr" defTabSz="946052"/>
            <a:r>
              <a:rPr lang="ru-RU" sz="1905" b="1" dirty="0">
                <a:solidFill>
                  <a:srgbClr val="2C4155"/>
                </a:solidFill>
              </a:rPr>
              <a:t>   ПЛАНИРОВАНИЕ</a:t>
            </a:r>
            <a:br>
              <a:rPr lang="ru-RU" sz="1905" b="1" dirty="0">
                <a:solidFill>
                  <a:srgbClr val="2C4155"/>
                </a:solidFill>
              </a:rPr>
            </a:br>
            <a:r>
              <a:rPr lang="ru-RU" sz="1905" b="1" dirty="0">
                <a:solidFill>
                  <a:srgbClr val="2C4155"/>
                </a:solidFill>
              </a:rPr>
              <a:t>ЗАКУПОК </a:t>
            </a:r>
          </a:p>
        </p:txBody>
      </p:sp>
      <p:sp>
        <p:nvSpPr>
          <p:cNvPr id="26" name="Freeform 17"/>
          <p:cNvSpPr>
            <a:spLocks noEditPoints="1"/>
          </p:cNvSpPr>
          <p:nvPr/>
        </p:nvSpPr>
        <p:spPr bwMode="auto">
          <a:xfrm>
            <a:off x="2941608" y="3544920"/>
            <a:ext cx="3191773" cy="1306213"/>
          </a:xfrm>
          <a:custGeom>
            <a:avLst/>
            <a:gdLst/>
            <a:ahLst/>
            <a:cxnLst>
              <a:cxn ang="0">
                <a:pos x="187" y="0"/>
              </a:cxn>
              <a:cxn ang="0">
                <a:pos x="5581" y="0"/>
              </a:cxn>
              <a:cxn ang="0">
                <a:pos x="5670" y="0"/>
              </a:cxn>
              <a:cxn ang="0">
                <a:pos x="5702" y="82"/>
              </a:cxn>
              <a:cxn ang="0">
                <a:pos x="6386" y="1841"/>
              </a:cxn>
              <a:cxn ang="0">
                <a:pos x="6404" y="1888"/>
              </a:cxn>
              <a:cxn ang="0">
                <a:pos x="6386" y="1934"/>
              </a:cxn>
              <a:cxn ang="0">
                <a:pos x="5702" y="3694"/>
              </a:cxn>
              <a:cxn ang="0">
                <a:pos x="5670" y="3776"/>
              </a:cxn>
              <a:cxn ang="0">
                <a:pos x="5581" y="3776"/>
              </a:cxn>
              <a:cxn ang="0">
                <a:pos x="187" y="3776"/>
              </a:cxn>
              <a:cxn ang="0">
                <a:pos x="0" y="3776"/>
              </a:cxn>
              <a:cxn ang="0">
                <a:pos x="67" y="3601"/>
              </a:cxn>
              <a:cxn ang="0">
                <a:pos x="734" y="1888"/>
              </a:cxn>
              <a:cxn ang="0">
                <a:pos x="67" y="175"/>
              </a:cxn>
              <a:cxn ang="0">
                <a:pos x="0" y="0"/>
              </a:cxn>
              <a:cxn ang="0">
                <a:pos x="187" y="0"/>
              </a:cxn>
              <a:cxn ang="0">
                <a:pos x="5494" y="258"/>
              </a:cxn>
              <a:cxn ang="0">
                <a:pos x="375" y="258"/>
              </a:cxn>
              <a:cxn ang="0">
                <a:pos x="992" y="1841"/>
              </a:cxn>
              <a:cxn ang="0">
                <a:pos x="1010" y="1888"/>
              </a:cxn>
              <a:cxn ang="0">
                <a:pos x="992" y="1934"/>
              </a:cxn>
              <a:cxn ang="0">
                <a:pos x="375" y="3519"/>
              </a:cxn>
              <a:cxn ang="0">
                <a:pos x="5494" y="3519"/>
              </a:cxn>
              <a:cxn ang="0">
                <a:pos x="6128" y="1888"/>
              </a:cxn>
              <a:cxn ang="0">
                <a:pos x="5494" y="258"/>
              </a:cxn>
            </a:cxnLst>
            <a:rect l="0" t="0" r="r" b="b"/>
            <a:pathLst>
              <a:path w="6404" h="3776">
                <a:moveTo>
                  <a:pt x="187" y="0"/>
                </a:moveTo>
                <a:lnTo>
                  <a:pt x="5581" y="0"/>
                </a:lnTo>
                <a:lnTo>
                  <a:pt x="5670" y="0"/>
                </a:lnTo>
                <a:lnTo>
                  <a:pt x="5702" y="82"/>
                </a:lnTo>
                <a:lnTo>
                  <a:pt x="6386" y="1841"/>
                </a:lnTo>
                <a:lnTo>
                  <a:pt x="6404" y="1888"/>
                </a:lnTo>
                <a:lnTo>
                  <a:pt x="6386" y="1934"/>
                </a:lnTo>
                <a:lnTo>
                  <a:pt x="5702" y="3694"/>
                </a:lnTo>
                <a:lnTo>
                  <a:pt x="5670" y="3776"/>
                </a:lnTo>
                <a:lnTo>
                  <a:pt x="5581" y="3776"/>
                </a:lnTo>
                <a:lnTo>
                  <a:pt x="187" y="3776"/>
                </a:lnTo>
                <a:lnTo>
                  <a:pt x="0" y="3776"/>
                </a:lnTo>
                <a:lnTo>
                  <a:pt x="67" y="3601"/>
                </a:lnTo>
                <a:lnTo>
                  <a:pt x="734" y="1888"/>
                </a:lnTo>
                <a:lnTo>
                  <a:pt x="67" y="175"/>
                </a:lnTo>
                <a:lnTo>
                  <a:pt x="0" y="0"/>
                </a:lnTo>
                <a:lnTo>
                  <a:pt x="187" y="0"/>
                </a:lnTo>
                <a:close/>
                <a:moveTo>
                  <a:pt x="5494" y="258"/>
                </a:moveTo>
                <a:lnTo>
                  <a:pt x="375" y="258"/>
                </a:lnTo>
                <a:lnTo>
                  <a:pt x="992" y="1841"/>
                </a:lnTo>
                <a:lnTo>
                  <a:pt x="1010" y="1888"/>
                </a:lnTo>
                <a:lnTo>
                  <a:pt x="992" y="1934"/>
                </a:lnTo>
                <a:lnTo>
                  <a:pt x="375" y="3519"/>
                </a:lnTo>
                <a:lnTo>
                  <a:pt x="5494" y="3519"/>
                </a:lnTo>
                <a:lnTo>
                  <a:pt x="6128" y="1888"/>
                </a:lnTo>
                <a:lnTo>
                  <a:pt x="5494" y="258"/>
                </a:lnTo>
                <a:close/>
              </a:path>
            </a:pathLst>
          </a:custGeom>
          <a:solidFill>
            <a:srgbClr val="C00000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82935" tIns="41468" rIns="82935" bIns="41468" numCol="1" anchor="ctr" anchorCtr="0" compatLnSpc="1">
            <a:prstTxWarp prst="textNoShape">
              <a:avLst/>
            </a:prstTxWarp>
          </a:bodyPr>
          <a:lstStyle/>
          <a:p>
            <a:pPr algn="ctr" defTabSz="946052"/>
            <a:r>
              <a:rPr lang="ru-RU" sz="1905" b="1" dirty="0">
                <a:solidFill>
                  <a:srgbClr val="2C4155"/>
                </a:solidFill>
              </a:rPr>
              <a:t>ИСПОЛНЕНИЕ </a:t>
            </a:r>
            <a:br>
              <a:rPr lang="ru-RU" sz="1905" b="1" dirty="0">
                <a:solidFill>
                  <a:srgbClr val="2C4155"/>
                </a:solidFill>
              </a:rPr>
            </a:br>
            <a:r>
              <a:rPr lang="ru-RU" sz="1905" b="1" dirty="0">
                <a:solidFill>
                  <a:srgbClr val="2C4155"/>
                </a:solidFill>
              </a:rPr>
              <a:t>КОНТРАКТА</a:t>
            </a:r>
          </a:p>
        </p:txBody>
      </p:sp>
      <p:sp>
        <p:nvSpPr>
          <p:cNvPr id="27" name="Freeform 17"/>
          <p:cNvSpPr>
            <a:spLocks noEditPoints="1"/>
          </p:cNvSpPr>
          <p:nvPr/>
        </p:nvSpPr>
        <p:spPr bwMode="auto">
          <a:xfrm>
            <a:off x="5909094" y="3544920"/>
            <a:ext cx="3312544" cy="1306213"/>
          </a:xfrm>
          <a:custGeom>
            <a:avLst/>
            <a:gdLst/>
            <a:ahLst/>
            <a:cxnLst>
              <a:cxn ang="0">
                <a:pos x="187" y="0"/>
              </a:cxn>
              <a:cxn ang="0">
                <a:pos x="5581" y="0"/>
              </a:cxn>
              <a:cxn ang="0">
                <a:pos x="5670" y="0"/>
              </a:cxn>
              <a:cxn ang="0">
                <a:pos x="5702" y="82"/>
              </a:cxn>
              <a:cxn ang="0">
                <a:pos x="6386" y="1841"/>
              </a:cxn>
              <a:cxn ang="0">
                <a:pos x="6404" y="1888"/>
              </a:cxn>
              <a:cxn ang="0">
                <a:pos x="6386" y="1934"/>
              </a:cxn>
              <a:cxn ang="0">
                <a:pos x="5702" y="3694"/>
              </a:cxn>
              <a:cxn ang="0">
                <a:pos x="5670" y="3776"/>
              </a:cxn>
              <a:cxn ang="0">
                <a:pos x="5581" y="3776"/>
              </a:cxn>
              <a:cxn ang="0">
                <a:pos x="187" y="3776"/>
              </a:cxn>
              <a:cxn ang="0">
                <a:pos x="0" y="3776"/>
              </a:cxn>
              <a:cxn ang="0">
                <a:pos x="67" y="3601"/>
              </a:cxn>
              <a:cxn ang="0">
                <a:pos x="734" y="1888"/>
              </a:cxn>
              <a:cxn ang="0">
                <a:pos x="67" y="175"/>
              </a:cxn>
              <a:cxn ang="0">
                <a:pos x="0" y="0"/>
              </a:cxn>
              <a:cxn ang="0">
                <a:pos x="187" y="0"/>
              </a:cxn>
              <a:cxn ang="0">
                <a:pos x="5494" y="258"/>
              </a:cxn>
              <a:cxn ang="0">
                <a:pos x="375" y="258"/>
              </a:cxn>
              <a:cxn ang="0">
                <a:pos x="992" y="1841"/>
              </a:cxn>
              <a:cxn ang="0">
                <a:pos x="1010" y="1888"/>
              </a:cxn>
              <a:cxn ang="0">
                <a:pos x="992" y="1934"/>
              </a:cxn>
              <a:cxn ang="0">
                <a:pos x="375" y="3519"/>
              </a:cxn>
              <a:cxn ang="0">
                <a:pos x="5494" y="3519"/>
              </a:cxn>
              <a:cxn ang="0">
                <a:pos x="6128" y="1888"/>
              </a:cxn>
              <a:cxn ang="0">
                <a:pos x="5494" y="258"/>
              </a:cxn>
            </a:cxnLst>
            <a:rect l="0" t="0" r="r" b="b"/>
            <a:pathLst>
              <a:path w="6404" h="3776">
                <a:moveTo>
                  <a:pt x="187" y="0"/>
                </a:moveTo>
                <a:lnTo>
                  <a:pt x="5581" y="0"/>
                </a:lnTo>
                <a:lnTo>
                  <a:pt x="5670" y="0"/>
                </a:lnTo>
                <a:lnTo>
                  <a:pt x="5702" y="82"/>
                </a:lnTo>
                <a:lnTo>
                  <a:pt x="6386" y="1841"/>
                </a:lnTo>
                <a:lnTo>
                  <a:pt x="6404" y="1888"/>
                </a:lnTo>
                <a:lnTo>
                  <a:pt x="6386" y="1934"/>
                </a:lnTo>
                <a:lnTo>
                  <a:pt x="5702" y="3694"/>
                </a:lnTo>
                <a:lnTo>
                  <a:pt x="5670" y="3776"/>
                </a:lnTo>
                <a:lnTo>
                  <a:pt x="5581" y="3776"/>
                </a:lnTo>
                <a:lnTo>
                  <a:pt x="187" y="3776"/>
                </a:lnTo>
                <a:lnTo>
                  <a:pt x="0" y="3776"/>
                </a:lnTo>
                <a:lnTo>
                  <a:pt x="67" y="3601"/>
                </a:lnTo>
                <a:lnTo>
                  <a:pt x="734" y="1888"/>
                </a:lnTo>
                <a:lnTo>
                  <a:pt x="67" y="175"/>
                </a:lnTo>
                <a:lnTo>
                  <a:pt x="0" y="0"/>
                </a:lnTo>
                <a:lnTo>
                  <a:pt x="187" y="0"/>
                </a:lnTo>
                <a:close/>
                <a:moveTo>
                  <a:pt x="5494" y="258"/>
                </a:moveTo>
                <a:lnTo>
                  <a:pt x="375" y="258"/>
                </a:lnTo>
                <a:lnTo>
                  <a:pt x="992" y="1841"/>
                </a:lnTo>
                <a:lnTo>
                  <a:pt x="1010" y="1888"/>
                </a:lnTo>
                <a:lnTo>
                  <a:pt x="992" y="1934"/>
                </a:lnTo>
                <a:lnTo>
                  <a:pt x="375" y="3519"/>
                </a:lnTo>
                <a:lnTo>
                  <a:pt x="5494" y="3519"/>
                </a:lnTo>
                <a:lnTo>
                  <a:pt x="6128" y="1888"/>
                </a:lnTo>
                <a:lnTo>
                  <a:pt x="5494" y="2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82935" tIns="41468" rIns="82935" bIns="41468" numCol="1" anchor="ctr" anchorCtr="0" compatLnSpc="1">
            <a:prstTxWarp prst="textNoShape">
              <a:avLst/>
            </a:prstTxWarp>
          </a:bodyPr>
          <a:lstStyle/>
          <a:p>
            <a:pPr algn="ctr" defTabSz="946052"/>
            <a:r>
              <a:rPr lang="ru-RU" sz="1905" b="1" dirty="0">
                <a:solidFill>
                  <a:srgbClr val="2C4155"/>
                </a:solidFill>
              </a:rPr>
              <a:t>   ПРИЕМКА          </a:t>
            </a:r>
          </a:p>
        </p:txBody>
      </p:sp>
      <p:sp>
        <p:nvSpPr>
          <p:cNvPr id="28" name="Freeform 17"/>
          <p:cNvSpPr>
            <a:spLocks noEditPoints="1"/>
          </p:cNvSpPr>
          <p:nvPr/>
        </p:nvSpPr>
        <p:spPr bwMode="auto">
          <a:xfrm>
            <a:off x="9074989" y="3609006"/>
            <a:ext cx="2924357" cy="1306213"/>
          </a:xfrm>
          <a:custGeom>
            <a:avLst/>
            <a:gdLst/>
            <a:ahLst/>
            <a:cxnLst>
              <a:cxn ang="0">
                <a:pos x="187" y="0"/>
              </a:cxn>
              <a:cxn ang="0">
                <a:pos x="5581" y="0"/>
              </a:cxn>
              <a:cxn ang="0">
                <a:pos x="5670" y="0"/>
              </a:cxn>
              <a:cxn ang="0">
                <a:pos x="5702" y="82"/>
              </a:cxn>
              <a:cxn ang="0">
                <a:pos x="6386" y="1841"/>
              </a:cxn>
              <a:cxn ang="0">
                <a:pos x="6404" y="1888"/>
              </a:cxn>
              <a:cxn ang="0">
                <a:pos x="6386" y="1934"/>
              </a:cxn>
              <a:cxn ang="0">
                <a:pos x="5702" y="3694"/>
              </a:cxn>
              <a:cxn ang="0">
                <a:pos x="5670" y="3776"/>
              </a:cxn>
              <a:cxn ang="0">
                <a:pos x="5581" y="3776"/>
              </a:cxn>
              <a:cxn ang="0">
                <a:pos x="187" y="3776"/>
              </a:cxn>
              <a:cxn ang="0">
                <a:pos x="0" y="3776"/>
              </a:cxn>
              <a:cxn ang="0">
                <a:pos x="67" y="3601"/>
              </a:cxn>
              <a:cxn ang="0">
                <a:pos x="734" y="1888"/>
              </a:cxn>
              <a:cxn ang="0">
                <a:pos x="67" y="175"/>
              </a:cxn>
              <a:cxn ang="0">
                <a:pos x="0" y="0"/>
              </a:cxn>
              <a:cxn ang="0">
                <a:pos x="187" y="0"/>
              </a:cxn>
              <a:cxn ang="0">
                <a:pos x="5494" y="258"/>
              </a:cxn>
              <a:cxn ang="0">
                <a:pos x="375" y="258"/>
              </a:cxn>
              <a:cxn ang="0">
                <a:pos x="992" y="1841"/>
              </a:cxn>
              <a:cxn ang="0">
                <a:pos x="1010" y="1888"/>
              </a:cxn>
              <a:cxn ang="0">
                <a:pos x="992" y="1934"/>
              </a:cxn>
              <a:cxn ang="0">
                <a:pos x="375" y="3519"/>
              </a:cxn>
              <a:cxn ang="0">
                <a:pos x="5494" y="3519"/>
              </a:cxn>
              <a:cxn ang="0">
                <a:pos x="6128" y="1888"/>
              </a:cxn>
              <a:cxn ang="0">
                <a:pos x="5494" y="258"/>
              </a:cxn>
            </a:cxnLst>
            <a:rect l="0" t="0" r="r" b="b"/>
            <a:pathLst>
              <a:path w="6404" h="3776">
                <a:moveTo>
                  <a:pt x="187" y="0"/>
                </a:moveTo>
                <a:lnTo>
                  <a:pt x="5581" y="0"/>
                </a:lnTo>
                <a:lnTo>
                  <a:pt x="5670" y="0"/>
                </a:lnTo>
                <a:lnTo>
                  <a:pt x="5702" y="82"/>
                </a:lnTo>
                <a:lnTo>
                  <a:pt x="6386" y="1841"/>
                </a:lnTo>
                <a:lnTo>
                  <a:pt x="6404" y="1888"/>
                </a:lnTo>
                <a:lnTo>
                  <a:pt x="6386" y="1934"/>
                </a:lnTo>
                <a:lnTo>
                  <a:pt x="5702" y="3694"/>
                </a:lnTo>
                <a:lnTo>
                  <a:pt x="5670" y="3776"/>
                </a:lnTo>
                <a:lnTo>
                  <a:pt x="5581" y="3776"/>
                </a:lnTo>
                <a:lnTo>
                  <a:pt x="187" y="3776"/>
                </a:lnTo>
                <a:lnTo>
                  <a:pt x="0" y="3776"/>
                </a:lnTo>
                <a:lnTo>
                  <a:pt x="67" y="3601"/>
                </a:lnTo>
                <a:lnTo>
                  <a:pt x="734" y="1888"/>
                </a:lnTo>
                <a:lnTo>
                  <a:pt x="67" y="175"/>
                </a:lnTo>
                <a:lnTo>
                  <a:pt x="0" y="0"/>
                </a:lnTo>
                <a:lnTo>
                  <a:pt x="187" y="0"/>
                </a:lnTo>
                <a:close/>
                <a:moveTo>
                  <a:pt x="5494" y="258"/>
                </a:moveTo>
                <a:lnTo>
                  <a:pt x="375" y="258"/>
                </a:lnTo>
                <a:lnTo>
                  <a:pt x="992" y="1841"/>
                </a:lnTo>
                <a:lnTo>
                  <a:pt x="1010" y="1888"/>
                </a:lnTo>
                <a:lnTo>
                  <a:pt x="992" y="1934"/>
                </a:lnTo>
                <a:lnTo>
                  <a:pt x="375" y="3519"/>
                </a:lnTo>
                <a:lnTo>
                  <a:pt x="5494" y="3519"/>
                </a:lnTo>
                <a:lnTo>
                  <a:pt x="6128" y="1888"/>
                </a:lnTo>
                <a:lnTo>
                  <a:pt x="5494" y="258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82935" tIns="41468" rIns="82935" bIns="41468" numCol="1" anchor="ctr" anchorCtr="0" compatLnSpc="1">
            <a:prstTxWarp prst="textNoShape">
              <a:avLst/>
            </a:prstTxWarp>
          </a:bodyPr>
          <a:lstStyle/>
          <a:p>
            <a:pPr algn="ctr" defTabSz="946052"/>
            <a:r>
              <a:rPr lang="ru-RU" sz="1905" b="1" dirty="0">
                <a:solidFill>
                  <a:srgbClr val="2C4155"/>
                </a:solidFill>
              </a:rPr>
              <a:t>УЧЕТ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" y="5426070"/>
            <a:ext cx="2755128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414680" indent="-414680" defTabSz="946052">
              <a:buClr>
                <a:srgbClr val="B12700"/>
              </a:buClr>
              <a:buFontTx/>
              <a:buAutoNum type="arabicPeriod"/>
            </a:pPr>
            <a:r>
              <a:rPr lang="ru-RU" sz="1600" dirty="0">
                <a:solidFill>
                  <a:srgbClr val="2C4155"/>
                </a:solidFill>
              </a:rPr>
              <a:t>Обоснование закупок</a:t>
            </a:r>
          </a:p>
          <a:p>
            <a:pPr marL="414680" indent="-414680" defTabSz="946052">
              <a:buClr>
                <a:srgbClr val="B12700"/>
              </a:buClr>
              <a:buFontTx/>
              <a:buAutoNum type="arabicPeriod"/>
            </a:pPr>
            <a:r>
              <a:rPr lang="ru-RU" sz="1600" dirty="0">
                <a:solidFill>
                  <a:srgbClr val="2C4155"/>
                </a:solidFill>
              </a:rPr>
              <a:t>Нормирование закупок</a:t>
            </a:r>
          </a:p>
          <a:p>
            <a:pPr marL="414680" indent="-414680" defTabSz="946052">
              <a:buClr>
                <a:srgbClr val="B12700"/>
              </a:buClr>
              <a:buFontTx/>
              <a:buAutoNum type="arabicPeriod"/>
            </a:pPr>
            <a:r>
              <a:rPr lang="ru-RU" sz="1600" dirty="0">
                <a:solidFill>
                  <a:srgbClr val="2C4155"/>
                </a:solidFill>
              </a:rPr>
              <a:t>Обоснование начальной (максимальной) цены в плане-графике</a:t>
            </a:r>
            <a:endParaRPr lang="ru-RU" sz="1451" dirty="0">
              <a:solidFill>
                <a:srgbClr val="2C4155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90928" y="5453135"/>
            <a:ext cx="3293131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414680" indent="-414680" defTabSz="946052">
              <a:buClr>
                <a:srgbClr val="B12700"/>
              </a:buClr>
              <a:buFontTx/>
              <a:buAutoNum type="arabicPeriod"/>
            </a:pPr>
            <a:r>
              <a:rPr lang="ru-RU" sz="1600" dirty="0">
                <a:solidFill>
                  <a:srgbClr val="2C4155"/>
                </a:solidFill>
              </a:rPr>
              <a:t>Соответствие товаров, работ, услуг условиям контракта</a:t>
            </a:r>
          </a:p>
          <a:p>
            <a:pPr marL="414680" indent="-414680" defTabSz="946052">
              <a:buClr>
                <a:srgbClr val="B12700"/>
              </a:buClr>
              <a:buFontTx/>
              <a:buAutoNum type="arabicPeriod"/>
            </a:pPr>
            <a:r>
              <a:rPr lang="ru-RU" sz="1600" dirty="0">
                <a:solidFill>
                  <a:srgbClr val="2C4155"/>
                </a:solidFill>
              </a:rPr>
              <a:t>Применение мер ответственности</a:t>
            </a:r>
            <a:endParaRPr lang="ru-RU" sz="1451" dirty="0">
              <a:solidFill>
                <a:srgbClr val="2C4155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36101" y="5513301"/>
            <a:ext cx="270438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marL="457200" indent="-457200">
              <a:buClr>
                <a:srgbClr val="B12700"/>
              </a:buClr>
              <a:buAutoNum type="arabicPeriod"/>
              <a:defRPr sz="1600">
                <a:solidFill>
                  <a:srgbClr val="2C4155"/>
                </a:solidFill>
              </a:defRPr>
            </a:lvl1pPr>
          </a:lstStyle>
          <a:p>
            <a:pPr marL="0" indent="0" defTabSz="946052">
              <a:buFontTx/>
              <a:buNone/>
            </a:pPr>
            <a:r>
              <a:rPr lang="ru-RU" dirty="0" smtClean="0"/>
              <a:t>Соответствие использования товаров, работ, услуг целям осуществления закупки 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9445924" y="5537703"/>
            <a:ext cx="2553421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marL="457200" indent="-457200">
              <a:buClr>
                <a:srgbClr val="B12700"/>
              </a:buClr>
              <a:buAutoNum type="arabicPeriod"/>
              <a:defRPr sz="1600">
                <a:solidFill>
                  <a:srgbClr val="2C4155"/>
                </a:solidFill>
              </a:defRPr>
            </a:lvl1pPr>
          </a:lstStyle>
          <a:p>
            <a:pPr marL="0" indent="0" defTabSz="946052">
              <a:buFontTx/>
              <a:buNone/>
            </a:pPr>
            <a:r>
              <a:rPr lang="ru-RU" dirty="0" smtClean="0"/>
              <a:t>Своевременность, полнота и достоверность учета товаров, работ, услуг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55129" y="5158596"/>
            <a:ext cx="6285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КОНТРОЛЬ В СФЕРЕ ЗАКУПОК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3902" y="1716657"/>
            <a:ext cx="2777706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1600" dirty="0">
                <a:solidFill>
                  <a:prstClr val="black"/>
                </a:solidFill>
              </a:rPr>
              <a:t>Обоснование бюджетных ассигнований и лимитов бюджетных обязательств</a:t>
            </a:r>
          </a:p>
          <a:p>
            <a:pPr marL="342900" indent="-342900">
              <a:buFontTx/>
              <a:buAutoNum type="arabicPeriod"/>
            </a:pPr>
            <a:r>
              <a:rPr lang="ru-RU" sz="1600" dirty="0">
                <a:solidFill>
                  <a:prstClr val="black"/>
                </a:solidFill>
              </a:rPr>
              <a:t>Формирование и ведение бюджетных смет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65893" y="1808228"/>
            <a:ext cx="2556721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1600" dirty="0">
                <a:solidFill>
                  <a:prstClr val="black"/>
                </a:solidFill>
              </a:rPr>
              <a:t>Принятие бюджетных обязательств</a:t>
            </a:r>
          </a:p>
          <a:p>
            <a:pPr marL="342900" indent="-342900">
              <a:buFontTx/>
              <a:buAutoNum type="arabicPeriod"/>
            </a:pPr>
            <a:r>
              <a:rPr lang="ru-RU" sz="1600" dirty="0">
                <a:solidFill>
                  <a:prstClr val="black"/>
                </a:solidFill>
              </a:rPr>
              <a:t>Учет денежных обязательств</a:t>
            </a:r>
          </a:p>
          <a:p>
            <a:pPr marL="342900" indent="-342900">
              <a:buFontTx/>
              <a:buAutoNum type="arabicPeriod"/>
            </a:pPr>
            <a:r>
              <a:rPr lang="ru-RU" sz="1600" dirty="0">
                <a:solidFill>
                  <a:prstClr val="black"/>
                </a:solidFill>
              </a:rPr>
              <a:t>Эффективность, цель</a:t>
            </a:r>
          </a:p>
          <a:p>
            <a:pPr marL="342900" indent="-342900">
              <a:buFontTx/>
              <a:buAutoNum type="arabicPeriod"/>
            </a:pP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26129" y="1808228"/>
            <a:ext cx="2817539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1600" dirty="0">
                <a:solidFill>
                  <a:prstClr val="black"/>
                </a:solidFill>
              </a:rPr>
              <a:t>Подтверждение денежных обязательств</a:t>
            </a:r>
          </a:p>
          <a:p>
            <a:pPr marL="342900" indent="-342900">
              <a:buFontTx/>
              <a:buAutoNum type="arabicPeriod"/>
            </a:pPr>
            <a:r>
              <a:rPr lang="ru-RU" sz="1600" dirty="0">
                <a:solidFill>
                  <a:prstClr val="black"/>
                </a:solidFill>
              </a:rPr>
              <a:t>Подтверждение исполнения денежных обязательств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40480" y="1808228"/>
            <a:ext cx="2605176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</a:rPr>
              <a:t>Полнота и достоверность бюджетного учета и отчетности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6798" y="1279579"/>
            <a:ext cx="5651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КОНТРОЛЬ В ФИНАНСОВО-БЮДЖЕТНОЙ СФЕРЕ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1518249" y="3040097"/>
            <a:ext cx="484632" cy="504824"/>
          </a:xfrm>
          <a:prstGeom prst="downArrow">
            <a:avLst/>
          </a:prstGeom>
          <a:solidFill>
            <a:srgbClr val="9128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4477109" y="3131667"/>
            <a:ext cx="484632" cy="477339"/>
          </a:xfrm>
          <a:prstGeom prst="downArrow">
            <a:avLst/>
          </a:prstGeom>
          <a:solidFill>
            <a:srgbClr val="9128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7375585" y="3131667"/>
            <a:ext cx="484632" cy="413252"/>
          </a:xfrm>
          <a:prstGeom prst="downArrow">
            <a:avLst/>
          </a:prstGeom>
          <a:solidFill>
            <a:srgbClr val="9128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10282687" y="2639225"/>
            <a:ext cx="484632" cy="969781"/>
          </a:xfrm>
          <a:prstGeom prst="downArrow">
            <a:avLst/>
          </a:prstGeom>
          <a:solidFill>
            <a:srgbClr val="9128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Стрелка вверх 17"/>
          <p:cNvSpPr/>
          <p:nvPr/>
        </p:nvSpPr>
        <p:spPr>
          <a:xfrm>
            <a:off x="1518249" y="4851133"/>
            <a:ext cx="484632" cy="574936"/>
          </a:xfrm>
          <a:prstGeom prst="upArrow">
            <a:avLst/>
          </a:prstGeom>
          <a:solidFill>
            <a:srgbClr val="9128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Стрелка вверх 18"/>
          <p:cNvSpPr/>
          <p:nvPr/>
        </p:nvSpPr>
        <p:spPr>
          <a:xfrm>
            <a:off x="3793530" y="4851132"/>
            <a:ext cx="484632" cy="602003"/>
          </a:xfrm>
          <a:prstGeom prst="upArrow">
            <a:avLst/>
          </a:prstGeom>
          <a:solidFill>
            <a:srgbClr val="9128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Стрелка вверх 19"/>
          <p:cNvSpPr/>
          <p:nvPr/>
        </p:nvSpPr>
        <p:spPr>
          <a:xfrm>
            <a:off x="7974708" y="4823661"/>
            <a:ext cx="484632" cy="689639"/>
          </a:xfrm>
          <a:prstGeom prst="upArrow">
            <a:avLst/>
          </a:prstGeom>
          <a:solidFill>
            <a:srgbClr val="9128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Стрелка вверх 21"/>
          <p:cNvSpPr/>
          <p:nvPr/>
        </p:nvSpPr>
        <p:spPr>
          <a:xfrm>
            <a:off x="10455215" y="4915218"/>
            <a:ext cx="484632" cy="651761"/>
          </a:xfrm>
          <a:prstGeom prst="upArrow">
            <a:avLst/>
          </a:prstGeom>
          <a:solidFill>
            <a:srgbClr val="9128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51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27804"/>
            <a:ext cx="12192000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</a:t>
            </a:r>
          </a:p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«Проверка соответствия поставленного товара, выполненной работы, оказанной услуги условиям государственного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контракта»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011" y="1343467"/>
            <a:ext cx="121229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 ДЕЙСТВИЯ </a:t>
            </a:r>
          </a:p>
          <a:p>
            <a:pPr algn="just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идентификация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 рисков при осуществлении приемки результатов исполнения контракта; </a:t>
            </a:r>
          </a:p>
          <a:p>
            <a:pPr algn="just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поставленного товара, выполненной работы (ее результата) или оказанной услуги условиям государственного контракта; </a:t>
            </a:r>
          </a:p>
          <a:p>
            <a:pPr algn="just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своевременности, полноты и достоверности отражения в документах учета поставленного товара, выполненной работы (ее результата) или оказанной услуги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90445" y="3590236"/>
            <a:ext cx="8522898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«Организация и проведение контрольного мероприятия»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940" y="4273413"/>
            <a:ext cx="11105072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«Проверка соответствия поставленного товара, выполненной работы, оказанной услуги условиям государственного контракта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8537" y="5761013"/>
            <a:ext cx="2160917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«Доказательства»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004" y="5243429"/>
            <a:ext cx="2527541" cy="12926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«Документирование контрольных мероприятий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341743" y="5226349"/>
            <a:ext cx="3347049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«Проведение и оформление результатов контрольных осмотров и обмеров объемов выполненных работ»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36652" y="5243429"/>
            <a:ext cx="1933756" cy="16312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«Проведение проверки бухгалтерской (бюджетной) отчетности»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5114688" y="3925127"/>
            <a:ext cx="484632" cy="375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93940" y="4281475"/>
            <a:ext cx="11105072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«Проверка соответствия поставленного товара, выполненной работы, оказанной услуги условиям государственного контракта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0800000">
            <a:off x="1298995" y="5076666"/>
            <a:ext cx="484632" cy="375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0800000">
            <a:off x="3426844" y="4980040"/>
            <a:ext cx="484632" cy="375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0800000">
            <a:off x="6258593" y="4965799"/>
            <a:ext cx="484632" cy="375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0800000">
            <a:off x="9713343" y="4888966"/>
            <a:ext cx="484632" cy="375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49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38022" y="414069"/>
          <a:ext cx="11800936" cy="6449203"/>
        </p:xfrm>
        <a:graphic>
          <a:graphicData uri="http://schemas.openxmlformats.org/drawingml/2006/table">
            <a:tbl>
              <a:tblPr firstRow="1" firstCol="1" bandRow="1"/>
              <a:tblGrid>
                <a:gridCol w="7245766"/>
                <a:gridCol w="2277585"/>
                <a:gridCol w="2277585"/>
              </a:tblGrid>
              <a:tr h="542106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Предметом закупки являются сезонные работы, период выполнения, которых установлен контрактом с нарушением специальных норм и правил?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42106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Предметом закупки являются услуги или работы, факт оказания которых сложно проверить?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42106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Цена поставляемых товаров, работ или услуг явно превышает их рыночную стоимость?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13158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признаков дублирования работ (проведения схожих работ по одному и тому же объекту или нарушения установленных норм по периодичности проводимых работ)?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96625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Цена контракта на 25% или более ниже начальной цены закупки?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42106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Закупка осуществлена у единственного поставщика (за исключением контрактов с естественными монополистами)?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42106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Поставщик не имеет соответствующих лицензий и разрешений на проведение работ?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42106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Начало сроков строительства объекта согласно условиям контракта раньше даты утверждения проектной документации по этому объекту?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26246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Поставщик, осуществляющий строительный работы согласно условиям контракта является составителем проектной документации по этому же объекту?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42106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Условия приемки в государственном контракте не содержат перечень документов, подтверждающих факт выполнения работ?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13158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Предметом контракта является проектирование объекта, по которому имеется типовой проект, но стоимость проектирования соответствует проектированию индивидуального объекта?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21" marR="32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2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177362" y="505032"/>
            <a:ext cx="8294451" cy="385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46052"/>
            <a:r>
              <a:rPr lang="ru-RU" sz="1905" b="1" dirty="0">
                <a:solidFill>
                  <a:srgbClr val="9D1720"/>
                </a:solidFill>
              </a:rPr>
              <a:t>ОЦЕНКА РИСКА НАРУШЕНИЙ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20187" y="1208438"/>
            <a:ext cx="4114570" cy="750844"/>
          </a:xfrm>
          <a:prstGeom prst="roundRect">
            <a:avLst/>
          </a:prstGeom>
          <a:noFill/>
          <a:ln w="28575">
            <a:solidFill>
              <a:srgbClr val="B12726"/>
            </a:solidFill>
          </a:ln>
        </p:spPr>
        <p:txBody>
          <a:bodyPr wrap="square" rtlCol="0">
            <a:spAutoFit/>
          </a:bodyPr>
          <a:lstStyle/>
          <a:p>
            <a:pPr algn="ctr" defTabSz="946052"/>
            <a:r>
              <a:rPr lang="ru-RU" sz="1905" b="1" dirty="0">
                <a:solidFill>
                  <a:srgbClr val="2C4155"/>
                </a:solidFill>
              </a:rPr>
              <a:t>ЗНАЧИТЕЛЬНЫЕ ПОСЛЕДСТВИЯ И </a:t>
            </a:r>
            <a:r>
              <a:rPr lang="ru-RU" sz="1905" b="1" dirty="0">
                <a:solidFill>
                  <a:srgbClr val="9D1720"/>
                </a:solidFill>
              </a:rPr>
              <a:t>НИЗКАЯ </a:t>
            </a:r>
            <a:r>
              <a:rPr lang="ru-RU" sz="1905" b="1" dirty="0">
                <a:solidFill>
                  <a:srgbClr val="2C4155"/>
                </a:solidFill>
              </a:rPr>
              <a:t>ВЕРОЯТНОСТЬ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161311" y="1208438"/>
            <a:ext cx="4114570" cy="750844"/>
          </a:xfrm>
          <a:prstGeom prst="roundRect">
            <a:avLst/>
          </a:prstGeom>
          <a:noFill/>
          <a:ln w="28575">
            <a:solidFill>
              <a:srgbClr val="B12726"/>
            </a:solidFill>
          </a:ln>
        </p:spPr>
        <p:txBody>
          <a:bodyPr wrap="square" rtlCol="0">
            <a:spAutoFit/>
          </a:bodyPr>
          <a:lstStyle/>
          <a:p>
            <a:pPr algn="ctr" defTabSz="946052"/>
            <a:r>
              <a:rPr lang="ru-RU" sz="1905" b="1" dirty="0">
                <a:solidFill>
                  <a:srgbClr val="2C4155"/>
                </a:solidFill>
              </a:rPr>
              <a:t>ЗНАЧИТЕЛЬНЫЕ ПОСЛЕДСТВИЯ И </a:t>
            </a:r>
            <a:r>
              <a:rPr lang="ru-RU" sz="1905" b="1" dirty="0">
                <a:solidFill>
                  <a:srgbClr val="9D1720"/>
                </a:solidFill>
              </a:rPr>
              <a:t>ВЫСОКАЯ </a:t>
            </a:r>
            <a:r>
              <a:rPr lang="ru-RU" sz="1905" b="1" dirty="0">
                <a:solidFill>
                  <a:srgbClr val="2C4155"/>
                </a:solidFill>
              </a:rPr>
              <a:t>ВЕРОЯТНОСТЬ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847896" y="4189910"/>
            <a:ext cx="4114570" cy="750844"/>
          </a:xfrm>
          <a:prstGeom prst="roundRect">
            <a:avLst/>
          </a:prstGeom>
          <a:noFill/>
          <a:ln w="28575">
            <a:solidFill>
              <a:srgbClr val="B12726"/>
            </a:solidFill>
          </a:ln>
        </p:spPr>
        <p:txBody>
          <a:bodyPr wrap="square" rtlCol="0">
            <a:spAutoFit/>
          </a:bodyPr>
          <a:lstStyle/>
          <a:p>
            <a:pPr algn="ctr" defTabSz="946052"/>
            <a:r>
              <a:rPr lang="ru-RU" sz="1905" b="1" dirty="0">
                <a:solidFill>
                  <a:srgbClr val="2C4155"/>
                </a:solidFill>
              </a:rPr>
              <a:t>НЕЗНАЧИТЕЛЬНЫЕ ПОСЛЕДСТВИЯ И </a:t>
            </a:r>
            <a:r>
              <a:rPr lang="ru-RU" sz="1905" b="1" dirty="0">
                <a:solidFill>
                  <a:srgbClr val="9D1720"/>
                </a:solidFill>
              </a:rPr>
              <a:t>НИЗКАЯ </a:t>
            </a:r>
            <a:r>
              <a:rPr lang="ru-RU" sz="1905" b="1" dirty="0">
                <a:solidFill>
                  <a:srgbClr val="2C4155"/>
                </a:solidFill>
              </a:rPr>
              <a:t>ВЕРОЯТНОСТЬ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89020" y="4138041"/>
            <a:ext cx="4114570" cy="750844"/>
          </a:xfrm>
          <a:prstGeom prst="roundRect">
            <a:avLst/>
          </a:prstGeom>
          <a:noFill/>
          <a:ln w="28575">
            <a:solidFill>
              <a:srgbClr val="B12726"/>
            </a:solidFill>
          </a:ln>
        </p:spPr>
        <p:txBody>
          <a:bodyPr wrap="square" rtlCol="0">
            <a:spAutoFit/>
          </a:bodyPr>
          <a:lstStyle/>
          <a:p>
            <a:pPr algn="ctr" defTabSz="946052"/>
            <a:r>
              <a:rPr lang="ru-RU" sz="1905" b="1" dirty="0">
                <a:solidFill>
                  <a:srgbClr val="2C4155"/>
                </a:solidFill>
              </a:rPr>
              <a:t>НЕЗНАЧИТЕЛЬНЫЕ ПОСЛЕДСТВИЯ И </a:t>
            </a:r>
            <a:r>
              <a:rPr lang="ru-RU" sz="1905" b="1" dirty="0">
                <a:solidFill>
                  <a:srgbClr val="9D1720"/>
                </a:solidFill>
              </a:rPr>
              <a:t>ВЫСОКАЯ </a:t>
            </a:r>
            <a:r>
              <a:rPr lang="ru-RU" sz="1905" b="1" dirty="0">
                <a:solidFill>
                  <a:srgbClr val="2C4155"/>
                </a:solidFill>
              </a:rPr>
              <a:t>ВЕРОЯТНОСТЬ</a:t>
            </a:r>
          </a:p>
        </p:txBody>
      </p:sp>
      <p:sp>
        <p:nvSpPr>
          <p:cNvPr id="13" name="Freeform 10"/>
          <p:cNvSpPr>
            <a:spLocks noEditPoints="1"/>
          </p:cNvSpPr>
          <p:nvPr/>
        </p:nvSpPr>
        <p:spPr bwMode="auto">
          <a:xfrm>
            <a:off x="6472646" y="2301817"/>
            <a:ext cx="260613" cy="660755"/>
          </a:xfrm>
          <a:custGeom>
            <a:avLst/>
            <a:gdLst/>
            <a:ahLst/>
            <a:cxnLst>
              <a:cxn ang="0">
                <a:pos x="725" y="0"/>
              </a:cxn>
              <a:cxn ang="0">
                <a:pos x="672" y="1023"/>
              </a:cxn>
              <a:cxn ang="0">
                <a:pos x="311" y="1387"/>
              </a:cxn>
              <a:cxn ang="0">
                <a:pos x="0" y="0"/>
              </a:cxn>
              <a:cxn ang="0">
                <a:pos x="483" y="2562"/>
              </a:cxn>
              <a:cxn ang="0">
                <a:pos x="479" y="2609"/>
              </a:cxn>
              <a:cxn ang="0">
                <a:pos x="471" y="2647"/>
              </a:cxn>
              <a:cxn ang="0">
                <a:pos x="460" y="2670"/>
              </a:cxn>
              <a:cxn ang="0">
                <a:pos x="451" y="2683"/>
              </a:cxn>
              <a:cxn ang="0">
                <a:pos x="441" y="2695"/>
              </a:cxn>
              <a:cxn ang="0">
                <a:pos x="429" y="2706"/>
              </a:cxn>
              <a:cxn ang="0">
                <a:pos x="407" y="2717"/>
              </a:cxn>
              <a:cxn ang="0">
                <a:pos x="371" y="2728"/>
              </a:cxn>
              <a:cxn ang="0">
                <a:pos x="327" y="2731"/>
              </a:cxn>
              <a:cxn ang="0">
                <a:pos x="275" y="2731"/>
              </a:cxn>
              <a:cxn ang="0">
                <a:pos x="229" y="2728"/>
              </a:cxn>
              <a:cxn ang="0">
                <a:pos x="195" y="2717"/>
              </a:cxn>
              <a:cxn ang="0">
                <a:pos x="173" y="2706"/>
              </a:cxn>
              <a:cxn ang="0">
                <a:pos x="160" y="2695"/>
              </a:cxn>
              <a:cxn ang="0">
                <a:pos x="144" y="2677"/>
              </a:cxn>
              <a:cxn ang="0">
                <a:pos x="130" y="2647"/>
              </a:cxn>
              <a:cxn ang="0">
                <a:pos x="121" y="2609"/>
              </a:cxn>
              <a:cxn ang="0">
                <a:pos x="118" y="2562"/>
              </a:cxn>
              <a:cxn ang="0">
                <a:pos x="118" y="2508"/>
              </a:cxn>
              <a:cxn ang="0">
                <a:pos x="121" y="2460"/>
              </a:cxn>
              <a:cxn ang="0">
                <a:pos x="130" y="2420"/>
              </a:cxn>
              <a:cxn ang="0">
                <a:pos x="139" y="2398"/>
              </a:cxn>
              <a:cxn ang="0">
                <a:pos x="149" y="2384"/>
              </a:cxn>
              <a:cxn ang="0">
                <a:pos x="166" y="2369"/>
              </a:cxn>
              <a:cxn ang="0">
                <a:pos x="195" y="2353"/>
              </a:cxn>
              <a:cxn ang="0">
                <a:pos x="229" y="2344"/>
              </a:cxn>
              <a:cxn ang="0">
                <a:pos x="275" y="2339"/>
              </a:cxn>
              <a:cxn ang="0">
                <a:pos x="327" y="2339"/>
              </a:cxn>
              <a:cxn ang="0">
                <a:pos x="371" y="2344"/>
              </a:cxn>
              <a:cxn ang="0">
                <a:pos x="407" y="2353"/>
              </a:cxn>
              <a:cxn ang="0">
                <a:pos x="429" y="2364"/>
              </a:cxn>
              <a:cxn ang="0">
                <a:pos x="441" y="2374"/>
              </a:cxn>
              <a:cxn ang="0">
                <a:pos x="451" y="2384"/>
              </a:cxn>
              <a:cxn ang="0">
                <a:pos x="460" y="2398"/>
              </a:cxn>
              <a:cxn ang="0">
                <a:pos x="471" y="2420"/>
              </a:cxn>
              <a:cxn ang="0">
                <a:pos x="479" y="2460"/>
              </a:cxn>
              <a:cxn ang="0">
                <a:pos x="483" y="2508"/>
              </a:cxn>
            </a:cxnLst>
            <a:rect l="0" t="0" r="r" b="b"/>
            <a:pathLst>
              <a:path w="725" h="2732">
                <a:moveTo>
                  <a:pt x="0" y="0"/>
                </a:moveTo>
                <a:lnTo>
                  <a:pt x="725" y="0"/>
                </a:lnTo>
                <a:lnTo>
                  <a:pt x="431" y="1019"/>
                </a:lnTo>
                <a:lnTo>
                  <a:pt x="672" y="1023"/>
                </a:lnTo>
                <a:lnTo>
                  <a:pt x="225" y="2165"/>
                </a:lnTo>
                <a:lnTo>
                  <a:pt x="311" y="1387"/>
                </a:lnTo>
                <a:lnTo>
                  <a:pt x="166" y="1389"/>
                </a:lnTo>
                <a:lnTo>
                  <a:pt x="0" y="0"/>
                </a:lnTo>
                <a:close/>
                <a:moveTo>
                  <a:pt x="483" y="2536"/>
                </a:moveTo>
                <a:lnTo>
                  <a:pt x="483" y="2562"/>
                </a:lnTo>
                <a:lnTo>
                  <a:pt x="481" y="2587"/>
                </a:lnTo>
                <a:lnTo>
                  <a:pt x="479" y="2609"/>
                </a:lnTo>
                <a:lnTo>
                  <a:pt x="475" y="2629"/>
                </a:lnTo>
                <a:lnTo>
                  <a:pt x="471" y="2647"/>
                </a:lnTo>
                <a:lnTo>
                  <a:pt x="463" y="2663"/>
                </a:lnTo>
                <a:lnTo>
                  <a:pt x="460" y="2670"/>
                </a:lnTo>
                <a:lnTo>
                  <a:pt x="456" y="2677"/>
                </a:lnTo>
                <a:lnTo>
                  <a:pt x="451" y="2683"/>
                </a:lnTo>
                <a:lnTo>
                  <a:pt x="447" y="2689"/>
                </a:lnTo>
                <a:lnTo>
                  <a:pt x="441" y="2695"/>
                </a:lnTo>
                <a:lnTo>
                  <a:pt x="435" y="2701"/>
                </a:lnTo>
                <a:lnTo>
                  <a:pt x="429" y="2706"/>
                </a:lnTo>
                <a:lnTo>
                  <a:pt x="421" y="2710"/>
                </a:lnTo>
                <a:lnTo>
                  <a:pt x="407" y="2717"/>
                </a:lnTo>
                <a:lnTo>
                  <a:pt x="390" y="2723"/>
                </a:lnTo>
                <a:lnTo>
                  <a:pt x="371" y="2728"/>
                </a:lnTo>
                <a:lnTo>
                  <a:pt x="349" y="2730"/>
                </a:lnTo>
                <a:lnTo>
                  <a:pt x="327" y="2731"/>
                </a:lnTo>
                <a:lnTo>
                  <a:pt x="301" y="2732"/>
                </a:lnTo>
                <a:lnTo>
                  <a:pt x="275" y="2731"/>
                </a:lnTo>
                <a:lnTo>
                  <a:pt x="251" y="2730"/>
                </a:lnTo>
                <a:lnTo>
                  <a:pt x="229" y="2728"/>
                </a:lnTo>
                <a:lnTo>
                  <a:pt x="211" y="2723"/>
                </a:lnTo>
                <a:lnTo>
                  <a:pt x="195" y="2717"/>
                </a:lnTo>
                <a:lnTo>
                  <a:pt x="179" y="2710"/>
                </a:lnTo>
                <a:lnTo>
                  <a:pt x="173" y="2706"/>
                </a:lnTo>
                <a:lnTo>
                  <a:pt x="166" y="2701"/>
                </a:lnTo>
                <a:lnTo>
                  <a:pt x="160" y="2695"/>
                </a:lnTo>
                <a:lnTo>
                  <a:pt x="154" y="2689"/>
                </a:lnTo>
                <a:lnTo>
                  <a:pt x="144" y="2677"/>
                </a:lnTo>
                <a:lnTo>
                  <a:pt x="136" y="2663"/>
                </a:lnTo>
                <a:lnTo>
                  <a:pt x="130" y="2647"/>
                </a:lnTo>
                <a:lnTo>
                  <a:pt x="125" y="2629"/>
                </a:lnTo>
                <a:lnTo>
                  <a:pt x="121" y="2609"/>
                </a:lnTo>
                <a:lnTo>
                  <a:pt x="119" y="2587"/>
                </a:lnTo>
                <a:lnTo>
                  <a:pt x="118" y="2562"/>
                </a:lnTo>
                <a:lnTo>
                  <a:pt x="116" y="2536"/>
                </a:lnTo>
                <a:lnTo>
                  <a:pt x="118" y="2508"/>
                </a:lnTo>
                <a:lnTo>
                  <a:pt x="119" y="2483"/>
                </a:lnTo>
                <a:lnTo>
                  <a:pt x="121" y="2460"/>
                </a:lnTo>
                <a:lnTo>
                  <a:pt x="125" y="2440"/>
                </a:lnTo>
                <a:lnTo>
                  <a:pt x="130" y="2420"/>
                </a:lnTo>
                <a:lnTo>
                  <a:pt x="136" y="2405"/>
                </a:lnTo>
                <a:lnTo>
                  <a:pt x="139" y="2398"/>
                </a:lnTo>
                <a:lnTo>
                  <a:pt x="144" y="2390"/>
                </a:lnTo>
                <a:lnTo>
                  <a:pt x="149" y="2384"/>
                </a:lnTo>
                <a:lnTo>
                  <a:pt x="154" y="2378"/>
                </a:lnTo>
                <a:lnTo>
                  <a:pt x="166" y="2369"/>
                </a:lnTo>
                <a:lnTo>
                  <a:pt x="179" y="2360"/>
                </a:lnTo>
                <a:lnTo>
                  <a:pt x="195" y="2353"/>
                </a:lnTo>
                <a:lnTo>
                  <a:pt x="211" y="2347"/>
                </a:lnTo>
                <a:lnTo>
                  <a:pt x="229" y="2344"/>
                </a:lnTo>
                <a:lnTo>
                  <a:pt x="251" y="2340"/>
                </a:lnTo>
                <a:lnTo>
                  <a:pt x="275" y="2339"/>
                </a:lnTo>
                <a:lnTo>
                  <a:pt x="301" y="2338"/>
                </a:lnTo>
                <a:lnTo>
                  <a:pt x="327" y="2339"/>
                </a:lnTo>
                <a:lnTo>
                  <a:pt x="349" y="2340"/>
                </a:lnTo>
                <a:lnTo>
                  <a:pt x="371" y="2344"/>
                </a:lnTo>
                <a:lnTo>
                  <a:pt x="390" y="2347"/>
                </a:lnTo>
                <a:lnTo>
                  <a:pt x="407" y="2353"/>
                </a:lnTo>
                <a:lnTo>
                  <a:pt x="421" y="2360"/>
                </a:lnTo>
                <a:lnTo>
                  <a:pt x="429" y="2364"/>
                </a:lnTo>
                <a:lnTo>
                  <a:pt x="435" y="2369"/>
                </a:lnTo>
                <a:lnTo>
                  <a:pt x="441" y="2374"/>
                </a:lnTo>
                <a:lnTo>
                  <a:pt x="447" y="2378"/>
                </a:lnTo>
                <a:lnTo>
                  <a:pt x="451" y="2384"/>
                </a:lnTo>
                <a:lnTo>
                  <a:pt x="456" y="2390"/>
                </a:lnTo>
                <a:lnTo>
                  <a:pt x="460" y="2398"/>
                </a:lnTo>
                <a:lnTo>
                  <a:pt x="463" y="2405"/>
                </a:lnTo>
                <a:lnTo>
                  <a:pt x="471" y="2420"/>
                </a:lnTo>
                <a:lnTo>
                  <a:pt x="475" y="2440"/>
                </a:lnTo>
                <a:lnTo>
                  <a:pt x="479" y="2460"/>
                </a:lnTo>
                <a:lnTo>
                  <a:pt x="481" y="2483"/>
                </a:lnTo>
                <a:lnTo>
                  <a:pt x="483" y="2508"/>
                </a:lnTo>
                <a:lnTo>
                  <a:pt x="483" y="2536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82935" tIns="41468" rIns="82935" bIns="41468" numCol="1" anchor="t" anchorCtr="0" compatLnSpc="1">
            <a:prstTxWarp prst="textNoShape">
              <a:avLst/>
            </a:prstTxWarp>
          </a:bodyPr>
          <a:lstStyle/>
          <a:p>
            <a:pPr defTabSz="946052"/>
            <a:endParaRPr lang="ru-RU" sz="1905">
              <a:solidFill>
                <a:prstClr val="black"/>
              </a:solidFill>
            </a:endParaRPr>
          </a:p>
        </p:txBody>
      </p:sp>
      <p:sp>
        <p:nvSpPr>
          <p:cNvPr id="14" name="Freeform 10"/>
          <p:cNvSpPr>
            <a:spLocks noEditPoints="1"/>
          </p:cNvSpPr>
          <p:nvPr/>
        </p:nvSpPr>
        <p:spPr bwMode="auto">
          <a:xfrm>
            <a:off x="6472646" y="5261379"/>
            <a:ext cx="260613" cy="660755"/>
          </a:xfrm>
          <a:custGeom>
            <a:avLst/>
            <a:gdLst/>
            <a:ahLst/>
            <a:cxnLst>
              <a:cxn ang="0">
                <a:pos x="725" y="0"/>
              </a:cxn>
              <a:cxn ang="0">
                <a:pos x="672" y="1023"/>
              </a:cxn>
              <a:cxn ang="0">
                <a:pos x="311" y="1387"/>
              </a:cxn>
              <a:cxn ang="0">
                <a:pos x="0" y="0"/>
              </a:cxn>
              <a:cxn ang="0">
                <a:pos x="483" y="2562"/>
              </a:cxn>
              <a:cxn ang="0">
                <a:pos x="479" y="2609"/>
              </a:cxn>
              <a:cxn ang="0">
                <a:pos x="471" y="2647"/>
              </a:cxn>
              <a:cxn ang="0">
                <a:pos x="460" y="2670"/>
              </a:cxn>
              <a:cxn ang="0">
                <a:pos x="451" y="2683"/>
              </a:cxn>
              <a:cxn ang="0">
                <a:pos x="441" y="2695"/>
              </a:cxn>
              <a:cxn ang="0">
                <a:pos x="429" y="2706"/>
              </a:cxn>
              <a:cxn ang="0">
                <a:pos x="407" y="2717"/>
              </a:cxn>
              <a:cxn ang="0">
                <a:pos x="371" y="2728"/>
              </a:cxn>
              <a:cxn ang="0">
                <a:pos x="327" y="2731"/>
              </a:cxn>
              <a:cxn ang="0">
                <a:pos x="275" y="2731"/>
              </a:cxn>
              <a:cxn ang="0">
                <a:pos x="229" y="2728"/>
              </a:cxn>
              <a:cxn ang="0">
                <a:pos x="195" y="2717"/>
              </a:cxn>
              <a:cxn ang="0">
                <a:pos x="173" y="2706"/>
              </a:cxn>
              <a:cxn ang="0">
                <a:pos x="160" y="2695"/>
              </a:cxn>
              <a:cxn ang="0">
                <a:pos x="144" y="2677"/>
              </a:cxn>
              <a:cxn ang="0">
                <a:pos x="130" y="2647"/>
              </a:cxn>
              <a:cxn ang="0">
                <a:pos x="121" y="2609"/>
              </a:cxn>
              <a:cxn ang="0">
                <a:pos x="118" y="2562"/>
              </a:cxn>
              <a:cxn ang="0">
                <a:pos x="118" y="2508"/>
              </a:cxn>
              <a:cxn ang="0">
                <a:pos x="121" y="2460"/>
              </a:cxn>
              <a:cxn ang="0">
                <a:pos x="130" y="2420"/>
              </a:cxn>
              <a:cxn ang="0">
                <a:pos x="139" y="2398"/>
              </a:cxn>
              <a:cxn ang="0">
                <a:pos x="149" y="2384"/>
              </a:cxn>
              <a:cxn ang="0">
                <a:pos x="166" y="2369"/>
              </a:cxn>
              <a:cxn ang="0">
                <a:pos x="195" y="2353"/>
              </a:cxn>
              <a:cxn ang="0">
                <a:pos x="229" y="2344"/>
              </a:cxn>
              <a:cxn ang="0">
                <a:pos x="275" y="2339"/>
              </a:cxn>
              <a:cxn ang="0">
                <a:pos x="327" y="2339"/>
              </a:cxn>
              <a:cxn ang="0">
                <a:pos x="371" y="2344"/>
              </a:cxn>
              <a:cxn ang="0">
                <a:pos x="407" y="2353"/>
              </a:cxn>
              <a:cxn ang="0">
                <a:pos x="429" y="2364"/>
              </a:cxn>
              <a:cxn ang="0">
                <a:pos x="441" y="2374"/>
              </a:cxn>
              <a:cxn ang="0">
                <a:pos x="451" y="2384"/>
              </a:cxn>
              <a:cxn ang="0">
                <a:pos x="460" y="2398"/>
              </a:cxn>
              <a:cxn ang="0">
                <a:pos x="471" y="2420"/>
              </a:cxn>
              <a:cxn ang="0">
                <a:pos x="479" y="2460"/>
              </a:cxn>
              <a:cxn ang="0">
                <a:pos x="483" y="2508"/>
              </a:cxn>
            </a:cxnLst>
            <a:rect l="0" t="0" r="r" b="b"/>
            <a:pathLst>
              <a:path w="725" h="2732">
                <a:moveTo>
                  <a:pt x="0" y="0"/>
                </a:moveTo>
                <a:lnTo>
                  <a:pt x="725" y="0"/>
                </a:lnTo>
                <a:lnTo>
                  <a:pt x="431" y="1019"/>
                </a:lnTo>
                <a:lnTo>
                  <a:pt x="672" y="1023"/>
                </a:lnTo>
                <a:lnTo>
                  <a:pt x="225" y="2165"/>
                </a:lnTo>
                <a:lnTo>
                  <a:pt x="311" y="1387"/>
                </a:lnTo>
                <a:lnTo>
                  <a:pt x="166" y="1389"/>
                </a:lnTo>
                <a:lnTo>
                  <a:pt x="0" y="0"/>
                </a:lnTo>
                <a:close/>
                <a:moveTo>
                  <a:pt x="483" y="2536"/>
                </a:moveTo>
                <a:lnTo>
                  <a:pt x="483" y="2562"/>
                </a:lnTo>
                <a:lnTo>
                  <a:pt x="481" y="2587"/>
                </a:lnTo>
                <a:lnTo>
                  <a:pt x="479" y="2609"/>
                </a:lnTo>
                <a:lnTo>
                  <a:pt x="475" y="2629"/>
                </a:lnTo>
                <a:lnTo>
                  <a:pt x="471" y="2647"/>
                </a:lnTo>
                <a:lnTo>
                  <a:pt x="463" y="2663"/>
                </a:lnTo>
                <a:lnTo>
                  <a:pt x="460" y="2670"/>
                </a:lnTo>
                <a:lnTo>
                  <a:pt x="456" y="2677"/>
                </a:lnTo>
                <a:lnTo>
                  <a:pt x="451" y="2683"/>
                </a:lnTo>
                <a:lnTo>
                  <a:pt x="447" y="2689"/>
                </a:lnTo>
                <a:lnTo>
                  <a:pt x="441" y="2695"/>
                </a:lnTo>
                <a:lnTo>
                  <a:pt x="435" y="2701"/>
                </a:lnTo>
                <a:lnTo>
                  <a:pt x="429" y="2706"/>
                </a:lnTo>
                <a:lnTo>
                  <a:pt x="421" y="2710"/>
                </a:lnTo>
                <a:lnTo>
                  <a:pt x="407" y="2717"/>
                </a:lnTo>
                <a:lnTo>
                  <a:pt x="390" y="2723"/>
                </a:lnTo>
                <a:lnTo>
                  <a:pt x="371" y="2728"/>
                </a:lnTo>
                <a:lnTo>
                  <a:pt x="349" y="2730"/>
                </a:lnTo>
                <a:lnTo>
                  <a:pt x="327" y="2731"/>
                </a:lnTo>
                <a:lnTo>
                  <a:pt x="301" y="2732"/>
                </a:lnTo>
                <a:lnTo>
                  <a:pt x="275" y="2731"/>
                </a:lnTo>
                <a:lnTo>
                  <a:pt x="251" y="2730"/>
                </a:lnTo>
                <a:lnTo>
                  <a:pt x="229" y="2728"/>
                </a:lnTo>
                <a:lnTo>
                  <a:pt x="211" y="2723"/>
                </a:lnTo>
                <a:lnTo>
                  <a:pt x="195" y="2717"/>
                </a:lnTo>
                <a:lnTo>
                  <a:pt x="179" y="2710"/>
                </a:lnTo>
                <a:lnTo>
                  <a:pt x="173" y="2706"/>
                </a:lnTo>
                <a:lnTo>
                  <a:pt x="166" y="2701"/>
                </a:lnTo>
                <a:lnTo>
                  <a:pt x="160" y="2695"/>
                </a:lnTo>
                <a:lnTo>
                  <a:pt x="154" y="2689"/>
                </a:lnTo>
                <a:lnTo>
                  <a:pt x="144" y="2677"/>
                </a:lnTo>
                <a:lnTo>
                  <a:pt x="136" y="2663"/>
                </a:lnTo>
                <a:lnTo>
                  <a:pt x="130" y="2647"/>
                </a:lnTo>
                <a:lnTo>
                  <a:pt x="125" y="2629"/>
                </a:lnTo>
                <a:lnTo>
                  <a:pt x="121" y="2609"/>
                </a:lnTo>
                <a:lnTo>
                  <a:pt x="119" y="2587"/>
                </a:lnTo>
                <a:lnTo>
                  <a:pt x="118" y="2562"/>
                </a:lnTo>
                <a:lnTo>
                  <a:pt x="116" y="2536"/>
                </a:lnTo>
                <a:lnTo>
                  <a:pt x="118" y="2508"/>
                </a:lnTo>
                <a:lnTo>
                  <a:pt x="119" y="2483"/>
                </a:lnTo>
                <a:lnTo>
                  <a:pt x="121" y="2460"/>
                </a:lnTo>
                <a:lnTo>
                  <a:pt x="125" y="2440"/>
                </a:lnTo>
                <a:lnTo>
                  <a:pt x="130" y="2420"/>
                </a:lnTo>
                <a:lnTo>
                  <a:pt x="136" y="2405"/>
                </a:lnTo>
                <a:lnTo>
                  <a:pt x="139" y="2398"/>
                </a:lnTo>
                <a:lnTo>
                  <a:pt x="144" y="2390"/>
                </a:lnTo>
                <a:lnTo>
                  <a:pt x="149" y="2384"/>
                </a:lnTo>
                <a:lnTo>
                  <a:pt x="154" y="2378"/>
                </a:lnTo>
                <a:lnTo>
                  <a:pt x="166" y="2369"/>
                </a:lnTo>
                <a:lnTo>
                  <a:pt x="179" y="2360"/>
                </a:lnTo>
                <a:lnTo>
                  <a:pt x="195" y="2353"/>
                </a:lnTo>
                <a:lnTo>
                  <a:pt x="211" y="2347"/>
                </a:lnTo>
                <a:lnTo>
                  <a:pt x="229" y="2344"/>
                </a:lnTo>
                <a:lnTo>
                  <a:pt x="251" y="2340"/>
                </a:lnTo>
                <a:lnTo>
                  <a:pt x="275" y="2339"/>
                </a:lnTo>
                <a:lnTo>
                  <a:pt x="301" y="2338"/>
                </a:lnTo>
                <a:lnTo>
                  <a:pt x="327" y="2339"/>
                </a:lnTo>
                <a:lnTo>
                  <a:pt x="349" y="2340"/>
                </a:lnTo>
                <a:lnTo>
                  <a:pt x="371" y="2344"/>
                </a:lnTo>
                <a:lnTo>
                  <a:pt x="390" y="2347"/>
                </a:lnTo>
                <a:lnTo>
                  <a:pt x="407" y="2353"/>
                </a:lnTo>
                <a:lnTo>
                  <a:pt x="421" y="2360"/>
                </a:lnTo>
                <a:lnTo>
                  <a:pt x="429" y="2364"/>
                </a:lnTo>
                <a:lnTo>
                  <a:pt x="435" y="2369"/>
                </a:lnTo>
                <a:lnTo>
                  <a:pt x="441" y="2374"/>
                </a:lnTo>
                <a:lnTo>
                  <a:pt x="447" y="2378"/>
                </a:lnTo>
                <a:lnTo>
                  <a:pt x="451" y="2384"/>
                </a:lnTo>
                <a:lnTo>
                  <a:pt x="456" y="2390"/>
                </a:lnTo>
                <a:lnTo>
                  <a:pt x="460" y="2398"/>
                </a:lnTo>
                <a:lnTo>
                  <a:pt x="463" y="2405"/>
                </a:lnTo>
                <a:lnTo>
                  <a:pt x="471" y="2420"/>
                </a:lnTo>
                <a:lnTo>
                  <a:pt x="475" y="2440"/>
                </a:lnTo>
                <a:lnTo>
                  <a:pt x="479" y="2460"/>
                </a:lnTo>
                <a:lnTo>
                  <a:pt x="481" y="2483"/>
                </a:lnTo>
                <a:lnTo>
                  <a:pt x="483" y="2508"/>
                </a:lnTo>
                <a:lnTo>
                  <a:pt x="483" y="2536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82935" tIns="41468" rIns="82935" bIns="41468" numCol="1" anchor="t" anchorCtr="0" compatLnSpc="1">
            <a:prstTxWarp prst="textNoShape">
              <a:avLst/>
            </a:prstTxWarp>
          </a:bodyPr>
          <a:lstStyle/>
          <a:p>
            <a:pPr defTabSz="946052"/>
            <a:endParaRPr lang="ru-RU" sz="1905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51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981430" y="490889"/>
            <a:ext cx="8294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46052"/>
            <a:r>
              <a:rPr lang="ru-RU" sz="2400" b="1" dirty="0">
                <a:solidFill>
                  <a:srgbClr val="9D17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ФАКТИЧЕСКОЙ ПРОВЕРКИ</a:t>
            </a:r>
          </a:p>
        </p:txBody>
      </p:sp>
      <p:sp>
        <p:nvSpPr>
          <p:cNvPr id="47" name="Freeform 17"/>
          <p:cNvSpPr>
            <a:spLocks noEditPoints="1"/>
          </p:cNvSpPr>
          <p:nvPr/>
        </p:nvSpPr>
        <p:spPr bwMode="auto">
          <a:xfrm>
            <a:off x="458599" y="1373896"/>
            <a:ext cx="2499384" cy="522485"/>
          </a:xfrm>
          <a:custGeom>
            <a:avLst/>
            <a:gdLst/>
            <a:ahLst/>
            <a:cxnLst>
              <a:cxn ang="0">
                <a:pos x="187" y="0"/>
              </a:cxn>
              <a:cxn ang="0">
                <a:pos x="5581" y="0"/>
              </a:cxn>
              <a:cxn ang="0">
                <a:pos x="5670" y="0"/>
              </a:cxn>
              <a:cxn ang="0">
                <a:pos x="5702" y="82"/>
              </a:cxn>
              <a:cxn ang="0">
                <a:pos x="6386" y="1841"/>
              </a:cxn>
              <a:cxn ang="0">
                <a:pos x="6404" y="1888"/>
              </a:cxn>
              <a:cxn ang="0">
                <a:pos x="6386" y="1934"/>
              </a:cxn>
              <a:cxn ang="0">
                <a:pos x="5702" y="3694"/>
              </a:cxn>
              <a:cxn ang="0">
                <a:pos x="5670" y="3776"/>
              </a:cxn>
              <a:cxn ang="0">
                <a:pos x="5581" y="3776"/>
              </a:cxn>
              <a:cxn ang="0">
                <a:pos x="187" y="3776"/>
              </a:cxn>
              <a:cxn ang="0">
                <a:pos x="0" y="3776"/>
              </a:cxn>
              <a:cxn ang="0">
                <a:pos x="67" y="3601"/>
              </a:cxn>
              <a:cxn ang="0">
                <a:pos x="734" y="1888"/>
              </a:cxn>
              <a:cxn ang="0">
                <a:pos x="67" y="175"/>
              </a:cxn>
              <a:cxn ang="0">
                <a:pos x="0" y="0"/>
              </a:cxn>
              <a:cxn ang="0">
                <a:pos x="187" y="0"/>
              </a:cxn>
              <a:cxn ang="0">
                <a:pos x="5494" y="258"/>
              </a:cxn>
              <a:cxn ang="0">
                <a:pos x="375" y="258"/>
              </a:cxn>
              <a:cxn ang="0">
                <a:pos x="992" y="1841"/>
              </a:cxn>
              <a:cxn ang="0">
                <a:pos x="1010" y="1888"/>
              </a:cxn>
              <a:cxn ang="0">
                <a:pos x="992" y="1934"/>
              </a:cxn>
              <a:cxn ang="0">
                <a:pos x="375" y="3519"/>
              </a:cxn>
              <a:cxn ang="0">
                <a:pos x="5494" y="3519"/>
              </a:cxn>
              <a:cxn ang="0">
                <a:pos x="6128" y="1888"/>
              </a:cxn>
              <a:cxn ang="0">
                <a:pos x="5494" y="258"/>
              </a:cxn>
            </a:cxnLst>
            <a:rect l="0" t="0" r="r" b="b"/>
            <a:pathLst>
              <a:path w="6404" h="3776">
                <a:moveTo>
                  <a:pt x="187" y="0"/>
                </a:moveTo>
                <a:lnTo>
                  <a:pt x="5581" y="0"/>
                </a:lnTo>
                <a:lnTo>
                  <a:pt x="5670" y="0"/>
                </a:lnTo>
                <a:lnTo>
                  <a:pt x="5702" y="82"/>
                </a:lnTo>
                <a:lnTo>
                  <a:pt x="6386" y="1841"/>
                </a:lnTo>
                <a:lnTo>
                  <a:pt x="6404" y="1888"/>
                </a:lnTo>
                <a:lnTo>
                  <a:pt x="6386" y="1934"/>
                </a:lnTo>
                <a:lnTo>
                  <a:pt x="5702" y="3694"/>
                </a:lnTo>
                <a:lnTo>
                  <a:pt x="5670" y="3776"/>
                </a:lnTo>
                <a:lnTo>
                  <a:pt x="5581" y="3776"/>
                </a:lnTo>
                <a:lnTo>
                  <a:pt x="187" y="3776"/>
                </a:lnTo>
                <a:lnTo>
                  <a:pt x="0" y="3776"/>
                </a:lnTo>
                <a:lnTo>
                  <a:pt x="67" y="3601"/>
                </a:lnTo>
                <a:lnTo>
                  <a:pt x="734" y="1888"/>
                </a:lnTo>
                <a:lnTo>
                  <a:pt x="67" y="175"/>
                </a:lnTo>
                <a:lnTo>
                  <a:pt x="0" y="0"/>
                </a:lnTo>
                <a:lnTo>
                  <a:pt x="187" y="0"/>
                </a:lnTo>
                <a:close/>
                <a:moveTo>
                  <a:pt x="5494" y="258"/>
                </a:moveTo>
                <a:lnTo>
                  <a:pt x="375" y="258"/>
                </a:lnTo>
                <a:lnTo>
                  <a:pt x="992" y="1841"/>
                </a:lnTo>
                <a:lnTo>
                  <a:pt x="1010" y="1888"/>
                </a:lnTo>
                <a:lnTo>
                  <a:pt x="992" y="1934"/>
                </a:lnTo>
                <a:lnTo>
                  <a:pt x="375" y="3519"/>
                </a:lnTo>
                <a:lnTo>
                  <a:pt x="5494" y="3519"/>
                </a:lnTo>
                <a:lnTo>
                  <a:pt x="6128" y="1888"/>
                </a:lnTo>
                <a:lnTo>
                  <a:pt x="5494" y="258"/>
                </a:lnTo>
                <a:close/>
              </a:path>
            </a:pathLst>
          </a:custGeom>
          <a:solidFill>
            <a:srgbClr val="2C4155"/>
          </a:solidFill>
          <a:ln w="9525">
            <a:noFill/>
            <a:round/>
            <a:headEnd/>
            <a:tailEnd/>
          </a:ln>
        </p:spPr>
        <p:txBody>
          <a:bodyPr vert="horz" wrap="square" lIns="82935" tIns="41468" rIns="82935" bIns="41468" numCol="1" anchor="ctr" anchorCtr="0" compatLnSpc="1">
            <a:prstTxWarp prst="textNoShape">
              <a:avLst/>
            </a:prstTxWarp>
          </a:bodyPr>
          <a:lstStyle/>
          <a:p>
            <a:pPr algn="ctr" defTabSz="946052"/>
            <a:r>
              <a:rPr lang="ru-RU" sz="2000" b="1" dirty="0">
                <a:solidFill>
                  <a:srgbClr val="2C41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</a:p>
        </p:txBody>
      </p:sp>
      <p:sp>
        <p:nvSpPr>
          <p:cNvPr id="16" name="Freeform 17"/>
          <p:cNvSpPr>
            <a:spLocks noEditPoints="1"/>
          </p:cNvSpPr>
          <p:nvPr/>
        </p:nvSpPr>
        <p:spPr bwMode="auto">
          <a:xfrm>
            <a:off x="515676" y="2539351"/>
            <a:ext cx="2499384" cy="1318520"/>
          </a:xfrm>
          <a:custGeom>
            <a:avLst/>
            <a:gdLst/>
            <a:ahLst/>
            <a:cxnLst>
              <a:cxn ang="0">
                <a:pos x="187" y="0"/>
              </a:cxn>
              <a:cxn ang="0">
                <a:pos x="5581" y="0"/>
              </a:cxn>
              <a:cxn ang="0">
                <a:pos x="5670" y="0"/>
              </a:cxn>
              <a:cxn ang="0">
                <a:pos x="5702" y="82"/>
              </a:cxn>
              <a:cxn ang="0">
                <a:pos x="6386" y="1841"/>
              </a:cxn>
              <a:cxn ang="0">
                <a:pos x="6404" y="1888"/>
              </a:cxn>
              <a:cxn ang="0">
                <a:pos x="6386" y="1934"/>
              </a:cxn>
              <a:cxn ang="0">
                <a:pos x="5702" y="3694"/>
              </a:cxn>
              <a:cxn ang="0">
                <a:pos x="5670" y="3776"/>
              </a:cxn>
              <a:cxn ang="0">
                <a:pos x="5581" y="3776"/>
              </a:cxn>
              <a:cxn ang="0">
                <a:pos x="187" y="3776"/>
              </a:cxn>
              <a:cxn ang="0">
                <a:pos x="0" y="3776"/>
              </a:cxn>
              <a:cxn ang="0">
                <a:pos x="67" y="3601"/>
              </a:cxn>
              <a:cxn ang="0">
                <a:pos x="734" y="1888"/>
              </a:cxn>
              <a:cxn ang="0">
                <a:pos x="67" y="175"/>
              </a:cxn>
              <a:cxn ang="0">
                <a:pos x="0" y="0"/>
              </a:cxn>
              <a:cxn ang="0">
                <a:pos x="187" y="0"/>
              </a:cxn>
              <a:cxn ang="0">
                <a:pos x="5494" y="258"/>
              </a:cxn>
              <a:cxn ang="0">
                <a:pos x="375" y="258"/>
              </a:cxn>
              <a:cxn ang="0">
                <a:pos x="992" y="1841"/>
              </a:cxn>
              <a:cxn ang="0">
                <a:pos x="1010" y="1888"/>
              </a:cxn>
              <a:cxn ang="0">
                <a:pos x="992" y="1934"/>
              </a:cxn>
              <a:cxn ang="0">
                <a:pos x="375" y="3519"/>
              </a:cxn>
              <a:cxn ang="0">
                <a:pos x="5494" y="3519"/>
              </a:cxn>
              <a:cxn ang="0">
                <a:pos x="6128" y="1888"/>
              </a:cxn>
              <a:cxn ang="0">
                <a:pos x="5494" y="258"/>
              </a:cxn>
            </a:cxnLst>
            <a:rect l="0" t="0" r="r" b="b"/>
            <a:pathLst>
              <a:path w="6404" h="3776">
                <a:moveTo>
                  <a:pt x="187" y="0"/>
                </a:moveTo>
                <a:lnTo>
                  <a:pt x="5581" y="0"/>
                </a:lnTo>
                <a:lnTo>
                  <a:pt x="5670" y="0"/>
                </a:lnTo>
                <a:lnTo>
                  <a:pt x="5702" y="82"/>
                </a:lnTo>
                <a:lnTo>
                  <a:pt x="6386" y="1841"/>
                </a:lnTo>
                <a:lnTo>
                  <a:pt x="6404" y="1888"/>
                </a:lnTo>
                <a:lnTo>
                  <a:pt x="6386" y="1934"/>
                </a:lnTo>
                <a:lnTo>
                  <a:pt x="5702" y="3694"/>
                </a:lnTo>
                <a:lnTo>
                  <a:pt x="5670" y="3776"/>
                </a:lnTo>
                <a:lnTo>
                  <a:pt x="5581" y="3776"/>
                </a:lnTo>
                <a:lnTo>
                  <a:pt x="187" y="3776"/>
                </a:lnTo>
                <a:lnTo>
                  <a:pt x="0" y="3776"/>
                </a:lnTo>
                <a:lnTo>
                  <a:pt x="67" y="3601"/>
                </a:lnTo>
                <a:lnTo>
                  <a:pt x="734" y="1888"/>
                </a:lnTo>
                <a:lnTo>
                  <a:pt x="67" y="175"/>
                </a:lnTo>
                <a:lnTo>
                  <a:pt x="0" y="0"/>
                </a:lnTo>
                <a:lnTo>
                  <a:pt x="187" y="0"/>
                </a:lnTo>
                <a:close/>
                <a:moveTo>
                  <a:pt x="5494" y="258"/>
                </a:moveTo>
                <a:lnTo>
                  <a:pt x="375" y="258"/>
                </a:lnTo>
                <a:lnTo>
                  <a:pt x="992" y="1841"/>
                </a:lnTo>
                <a:lnTo>
                  <a:pt x="1010" y="1888"/>
                </a:lnTo>
                <a:lnTo>
                  <a:pt x="992" y="1934"/>
                </a:lnTo>
                <a:lnTo>
                  <a:pt x="375" y="3519"/>
                </a:lnTo>
                <a:lnTo>
                  <a:pt x="5494" y="3519"/>
                </a:lnTo>
                <a:lnTo>
                  <a:pt x="6128" y="1888"/>
                </a:lnTo>
                <a:lnTo>
                  <a:pt x="5494" y="258"/>
                </a:lnTo>
                <a:close/>
              </a:path>
            </a:pathLst>
          </a:custGeom>
          <a:solidFill>
            <a:srgbClr val="2C4155"/>
          </a:solidFill>
          <a:ln w="9525">
            <a:noFill/>
            <a:round/>
            <a:headEnd/>
            <a:tailEnd/>
          </a:ln>
        </p:spPr>
        <p:txBody>
          <a:bodyPr vert="horz" wrap="square" lIns="82935" tIns="41468" rIns="82935" bIns="41468" numCol="1" anchor="ctr" anchorCtr="0" compatLnSpc="1">
            <a:prstTxWarp prst="textNoShape">
              <a:avLst/>
            </a:prstTxWarp>
          </a:bodyPr>
          <a:lstStyle/>
          <a:p>
            <a:pPr algn="ctr" defTabSz="946052"/>
            <a:r>
              <a:rPr lang="ru-RU" sz="2000" b="1" dirty="0">
                <a:solidFill>
                  <a:srgbClr val="2C41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</a:t>
            </a:r>
          </a:p>
        </p:txBody>
      </p:sp>
      <p:sp>
        <p:nvSpPr>
          <p:cNvPr id="18" name="Freeform 11"/>
          <p:cNvSpPr>
            <a:spLocks noEditPoints="1"/>
          </p:cNvSpPr>
          <p:nvPr/>
        </p:nvSpPr>
        <p:spPr bwMode="auto">
          <a:xfrm>
            <a:off x="4332840" y="2728333"/>
            <a:ext cx="372291" cy="328286"/>
          </a:xfrm>
          <a:custGeom>
            <a:avLst/>
            <a:gdLst/>
            <a:ahLst/>
            <a:cxnLst>
              <a:cxn ang="0">
                <a:pos x="13" y="651"/>
              </a:cxn>
              <a:cxn ang="0">
                <a:pos x="73" y="391"/>
              </a:cxn>
              <a:cxn ang="0">
                <a:pos x="196" y="218"/>
              </a:cxn>
              <a:cxn ang="0">
                <a:pos x="396" y="117"/>
              </a:cxn>
              <a:cxn ang="0">
                <a:pos x="691" y="76"/>
              </a:cxn>
              <a:cxn ang="0">
                <a:pos x="1097" y="77"/>
              </a:cxn>
              <a:cxn ang="0">
                <a:pos x="1355" y="117"/>
              </a:cxn>
              <a:cxn ang="0">
                <a:pos x="1083" y="314"/>
              </a:cxn>
              <a:cxn ang="0">
                <a:pos x="785" y="307"/>
              </a:cxn>
              <a:cxn ang="0">
                <a:pos x="557" y="332"/>
              </a:cxn>
              <a:cxn ang="0">
                <a:pos x="399" y="399"/>
              </a:cxn>
              <a:cxn ang="0">
                <a:pos x="301" y="515"/>
              </a:cxn>
              <a:cxn ang="0">
                <a:pos x="250" y="694"/>
              </a:cxn>
              <a:cxn ang="0">
                <a:pos x="236" y="948"/>
              </a:cxn>
              <a:cxn ang="0">
                <a:pos x="250" y="1201"/>
              </a:cxn>
              <a:cxn ang="0">
                <a:pos x="301" y="1381"/>
              </a:cxn>
              <a:cxn ang="0">
                <a:pos x="399" y="1498"/>
              </a:cxn>
              <a:cxn ang="0">
                <a:pos x="557" y="1563"/>
              </a:cxn>
              <a:cxn ang="0">
                <a:pos x="785" y="1588"/>
              </a:cxn>
              <a:cxn ang="0">
                <a:pos x="1056" y="1584"/>
              </a:cxn>
              <a:cxn ang="0">
                <a:pos x="1259" y="1546"/>
              </a:cxn>
              <a:cxn ang="0">
                <a:pos x="1396" y="1466"/>
              </a:cxn>
              <a:cxn ang="0">
                <a:pos x="1476" y="1329"/>
              </a:cxn>
              <a:cxn ang="0">
                <a:pos x="1514" y="1126"/>
              </a:cxn>
              <a:cxn ang="0">
                <a:pos x="1519" y="883"/>
              </a:cxn>
              <a:cxn ang="0">
                <a:pos x="1508" y="715"/>
              </a:cxn>
              <a:cxn ang="0">
                <a:pos x="1728" y="552"/>
              </a:cxn>
              <a:cxn ang="0">
                <a:pos x="1754" y="865"/>
              </a:cxn>
              <a:cxn ang="0">
                <a:pos x="1742" y="1244"/>
              </a:cxn>
              <a:cxn ang="0">
                <a:pos x="1682" y="1506"/>
              </a:cxn>
              <a:cxn ang="0">
                <a:pos x="1560" y="1678"/>
              </a:cxn>
              <a:cxn ang="0">
                <a:pos x="1359" y="1778"/>
              </a:cxn>
              <a:cxn ang="0">
                <a:pos x="1065" y="1821"/>
              </a:cxn>
              <a:cxn ang="0">
                <a:pos x="691" y="1821"/>
              </a:cxn>
              <a:cxn ang="0">
                <a:pos x="396" y="1778"/>
              </a:cxn>
              <a:cxn ang="0">
                <a:pos x="196" y="1678"/>
              </a:cxn>
              <a:cxn ang="0">
                <a:pos x="73" y="1506"/>
              </a:cxn>
              <a:cxn ang="0">
                <a:pos x="13" y="1244"/>
              </a:cxn>
              <a:cxn ang="0">
                <a:pos x="901" y="1434"/>
              </a:cxn>
              <a:cxn ang="0">
                <a:pos x="809" y="1402"/>
              </a:cxn>
              <a:cxn ang="0">
                <a:pos x="400" y="856"/>
              </a:cxn>
              <a:cxn ang="0">
                <a:pos x="395" y="775"/>
              </a:cxn>
              <a:cxn ang="0">
                <a:pos x="437" y="703"/>
              </a:cxn>
              <a:cxn ang="0">
                <a:pos x="514" y="667"/>
              </a:cxn>
              <a:cxn ang="0">
                <a:pos x="593" y="677"/>
              </a:cxn>
              <a:cxn ang="0">
                <a:pos x="889" y="1040"/>
              </a:cxn>
              <a:cxn ang="0">
                <a:pos x="1546" y="18"/>
              </a:cxn>
              <a:cxn ang="0">
                <a:pos x="1625" y="0"/>
              </a:cxn>
              <a:cxn ang="0">
                <a:pos x="1705" y="30"/>
              </a:cxn>
              <a:cxn ang="0">
                <a:pos x="1751" y="98"/>
              </a:cxn>
              <a:cxn ang="0">
                <a:pos x="1754" y="178"/>
              </a:cxn>
              <a:cxn ang="0">
                <a:pos x="1000" y="1394"/>
              </a:cxn>
              <a:cxn ang="0">
                <a:pos x="907" y="1434"/>
              </a:cxn>
            </a:cxnLst>
            <a:rect l="0" t="0" r="r" b="b"/>
            <a:pathLst>
              <a:path w="1759" h="1825">
                <a:moveTo>
                  <a:pt x="0" y="948"/>
                </a:moveTo>
                <a:lnTo>
                  <a:pt x="0" y="882"/>
                </a:lnTo>
                <a:lnTo>
                  <a:pt x="1" y="821"/>
                </a:lnTo>
                <a:lnTo>
                  <a:pt x="4" y="761"/>
                </a:lnTo>
                <a:lnTo>
                  <a:pt x="8" y="705"/>
                </a:lnTo>
                <a:lnTo>
                  <a:pt x="13" y="651"/>
                </a:lnTo>
                <a:lnTo>
                  <a:pt x="20" y="602"/>
                </a:lnTo>
                <a:lnTo>
                  <a:pt x="28" y="554"/>
                </a:lnTo>
                <a:lnTo>
                  <a:pt x="37" y="509"/>
                </a:lnTo>
                <a:lnTo>
                  <a:pt x="47" y="466"/>
                </a:lnTo>
                <a:lnTo>
                  <a:pt x="59" y="427"/>
                </a:lnTo>
                <a:lnTo>
                  <a:pt x="73" y="391"/>
                </a:lnTo>
                <a:lnTo>
                  <a:pt x="89" y="356"/>
                </a:lnTo>
                <a:lnTo>
                  <a:pt x="107" y="324"/>
                </a:lnTo>
                <a:lnTo>
                  <a:pt x="125" y="294"/>
                </a:lnTo>
                <a:lnTo>
                  <a:pt x="147" y="267"/>
                </a:lnTo>
                <a:lnTo>
                  <a:pt x="171" y="241"/>
                </a:lnTo>
                <a:lnTo>
                  <a:pt x="196" y="218"/>
                </a:lnTo>
                <a:lnTo>
                  <a:pt x="223" y="197"/>
                </a:lnTo>
                <a:lnTo>
                  <a:pt x="253" y="177"/>
                </a:lnTo>
                <a:lnTo>
                  <a:pt x="286" y="159"/>
                </a:lnTo>
                <a:lnTo>
                  <a:pt x="319" y="143"/>
                </a:lnTo>
                <a:lnTo>
                  <a:pt x="357" y="130"/>
                </a:lnTo>
                <a:lnTo>
                  <a:pt x="396" y="117"/>
                </a:lnTo>
                <a:lnTo>
                  <a:pt x="439" y="107"/>
                </a:lnTo>
                <a:lnTo>
                  <a:pt x="484" y="98"/>
                </a:lnTo>
                <a:lnTo>
                  <a:pt x="531" y="90"/>
                </a:lnTo>
                <a:lnTo>
                  <a:pt x="581" y="83"/>
                </a:lnTo>
                <a:lnTo>
                  <a:pt x="635" y="79"/>
                </a:lnTo>
                <a:lnTo>
                  <a:pt x="691" y="76"/>
                </a:lnTo>
                <a:lnTo>
                  <a:pt x="749" y="73"/>
                </a:lnTo>
                <a:lnTo>
                  <a:pt x="812" y="72"/>
                </a:lnTo>
                <a:lnTo>
                  <a:pt x="877" y="70"/>
                </a:lnTo>
                <a:lnTo>
                  <a:pt x="955" y="72"/>
                </a:lnTo>
                <a:lnTo>
                  <a:pt x="1028" y="73"/>
                </a:lnTo>
                <a:lnTo>
                  <a:pt x="1097" y="77"/>
                </a:lnTo>
                <a:lnTo>
                  <a:pt x="1161" y="82"/>
                </a:lnTo>
                <a:lnTo>
                  <a:pt x="1221" y="90"/>
                </a:lnTo>
                <a:lnTo>
                  <a:pt x="1278" y="99"/>
                </a:lnTo>
                <a:lnTo>
                  <a:pt x="1304" y="104"/>
                </a:lnTo>
                <a:lnTo>
                  <a:pt x="1331" y="111"/>
                </a:lnTo>
                <a:lnTo>
                  <a:pt x="1355" y="117"/>
                </a:lnTo>
                <a:lnTo>
                  <a:pt x="1379" y="124"/>
                </a:lnTo>
                <a:lnTo>
                  <a:pt x="1242" y="344"/>
                </a:lnTo>
                <a:lnTo>
                  <a:pt x="1207" y="335"/>
                </a:lnTo>
                <a:lnTo>
                  <a:pt x="1168" y="327"/>
                </a:lnTo>
                <a:lnTo>
                  <a:pt x="1127" y="319"/>
                </a:lnTo>
                <a:lnTo>
                  <a:pt x="1083" y="314"/>
                </a:lnTo>
                <a:lnTo>
                  <a:pt x="1036" y="310"/>
                </a:lnTo>
                <a:lnTo>
                  <a:pt x="987" y="307"/>
                </a:lnTo>
                <a:lnTo>
                  <a:pt x="934" y="306"/>
                </a:lnTo>
                <a:lnTo>
                  <a:pt x="877" y="306"/>
                </a:lnTo>
                <a:lnTo>
                  <a:pt x="830" y="306"/>
                </a:lnTo>
                <a:lnTo>
                  <a:pt x="785" y="307"/>
                </a:lnTo>
                <a:lnTo>
                  <a:pt x="740" y="309"/>
                </a:lnTo>
                <a:lnTo>
                  <a:pt x="700" y="313"/>
                </a:lnTo>
                <a:lnTo>
                  <a:pt x="661" y="315"/>
                </a:lnTo>
                <a:lnTo>
                  <a:pt x="624" y="320"/>
                </a:lnTo>
                <a:lnTo>
                  <a:pt x="589" y="326"/>
                </a:lnTo>
                <a:lnTo>
                  <a:pt x="557" y="332"/>
                </a:lnTo>
                <a:lnTo>
                  <a:pt x="525" y="340"/>
                </a:lnTo>
                <a:lnTo>
                  <a:pt x="497" y="349"/>
                </a:lnTo>
                <a:lnTo>
                  <a:pt x="469" y="360"/>
                </a:lnTo>
                <a:lnTo>
                  <a:pt x="445" y="371"/>
                </a:lnTo>
                <a:lnTo>
                  <a:pt x="421" y="384"/>
                </a:lnTo>
                <a:lnTo>
                  <a:pt x="399" y="399"/>
                </a:lnTo>
                <a:lnTo>
                  <a:pt x="379" y="414"/>
                </a:lnTo>
                <a:lnTo>
                  <a:pt x="360" y="431"/>
                </a:lnTo>
                <a:lnTo>
                  <a:pt x="343" y="449"/>
                </a:lnTo>
                <a:lnTo>
                  <a:pt x="327" y="469"/>
                </a:lnTo>
                <a:lnTo>
                  <a:pt x="313" y="491"/>
                </a:lnTo>
                <a:lnTo>
                  <a:pt x="301" y="515"/>
                </a:lnTo>
                <a:lnTo>
                  <a:pt x="289" y="541"/>
                </a:lnTo>
                <a:lnTo>
                  <a:pt x="279" y="567"/>
                </a:lnTo>
                <a:lnTo>
                  <a:pt x="270" y="597"/>
                </a:lnTo>
                <a:lnTo>
                  <a:pt x="262" y="627"/>
                </a:lnTo>
                <a:lnTo>
                  <a:pt x="256" y="659"/>
                </a:lnTo>
                <a:lnTo>
                  <a:pt x="250" y="694"/>
                </a:lnTo>
                <a:lnTo>
                  <a:pt x="245" y="731"/>
                </a:lnTo>
                <a:lnTo>
                  <a:pt x="241" y="770"/>
                </a:lnTo>
                <a:lnTo>
                  <a:pt x="239" y="812"/>
                </a:lnTo>
                <a:lnTo>
                  <a:pt x="237" y="855"/>
                </a:lnTo>
                <a:lnTo>
                  <a:pt x="236" y="900"/>
                </a:lnTo>
                <a:lnTo>
                  <a:pt x="236" y="948"/>
                </a:lnTo>
                <a:lnTo>
                  <a:pt x="236" y="995"/>
                </a:lnTo>
                <a:lnTo>
                  <a:pt x="237" y="1041"/>
                </a:lnTo>
                <a:lnTo>
                  <a:pt x="239" y="1085"/>
                </a:lnTo>
                <a:lnTo>
                  <a:pt x="241" y="1126"/>
                </a:lnTo>
                <a:lnTo>
                  <a:pt x="245" y="1165"/>
                </a:lnTo>
                <a:lnTo>
                  <a:pt x="250" y="1201"/>
                </a:lnTo>
                <a:lnTo>
                  <a:pt x="256" y="1236"/>
                </a:lnTo>
                <a:lnTo>
                  <a:pt x="262" y="1269"/>
                </a:lnTo>
                <a:lnTo>
                  <a:pt x="270" y="1300"/>
                </a:lnTo>
                <a:lnTo>
                  <a:pt x="279" y="1329"/>
                </a:lnTo>
                <a:lnTo>
                  <a:pt x="289" y="1356"/>
                </a:lnTo>
                <a:lnTo>
                  <a:pt x="301" y="1381"/>
                </a:lnTo>
                <a:lnTo>
                  <a:pt x="313" y="1404"/>
                </a:lnTo>
                <a:lnTo>
                  <a:pt x="327" y="1426"/>
                </a:lnTo>
                <a:lnTo>
                  <a:pt x="343" y="1447"/>
                </a:lnTo>
                <a:lnTo>
                  <a:pt x="360" y="1466"/>
                </a:lnTo>
                <a:lnTo>
                  <a:pt x="379" y="1482"/>
                </a:lnTo>
                <a:lnTo>
                  <a:pt x="399" y="1498"/>
                </a:lnTo>
                <a:lnTo>
                  <a:pt x="421" y="1512"/>
                </a:lnTo>
                <a:lnTo>
                  <a:pt x="445" y="1525"/>
                </a:lnTo>
                <a:lnTo>
                  <a:pt x="469" y="1536"/>
                </a:lnTo>
                <a:lnTo>
                  <a:pt x="497" y="1546"/>
                </a:lnTo>
                <a:lnTo>
                  <a:pt x="525" y="1555"/>
                </a:lnTo>
                <a:lnTo>
                  <a:pt x="557" y="1563"/>
                </a:lnTo>
                <a:lnTo>
                  <a:pt x="589" y="1570"/>
                </a:lnTo>
                <a:lnTo>
                  <a:pt x="624" y="1576"/>
                </a:lnTo>
                <a:lnTo>
                  <a:pt x="661" y="1580"/>
                </a:lnTo>
                <a:lnTo>
                  <a:pt x="700" y="1584"/>
                </a:lnTo>
                <a:lnTo>
                  <a:pt x="740" y="1587"/>
                </a:lnTo>
                <a:lnTo>
                  <a:pt x="785" y="1588"/>
                </a:lnTo>
                <a:lnTo>
                  <a:pt x="830" y="1589"/>
                </a:lnTo>
                <a:lnTo>
                  <a:pt x="877" y="1591"/>
                </a:lnTo>
                <a:lnTo>
                  <a:pt x="925" y="1589"/>
                </a:lnTo>
                <a:lnTo>
                  <a:pt x="971" y="1588"/>
                </a:lnTo>
                <a:lnTo>
                  <a:pt x="1014" y="1587"/>
                </a:lnTo>
                <a:lnTo>
                  <a:pt x="1056" y="1584"/>
                </a:lnTo>
                <a:lnTo>
                  <a:pt x="1095" y="1580"/>
                </a:lnTo>
                <a:lnTo>
                  <a:pt x="1131" y="1576"/>
                </a:lnTo>
                <a:lnTo>
                  <a:pt x="1166" y="1570"/>
                </a:lnTo>
                <a:lnTo>
                  <a:pt x="1199" y="1563"/>
                </a:lnTo>
                <a:lnTo>
                  <a:pt x="1230" y="1555"/>
                </a:lnTo>
                <a:lnTo>
                  <a:pt x="1259" y="1546"/>
                </a:lnTo>
                <a:lnTo>
                  <a:pt x="1286" y="1536"/>
                </a:lnTo>
                <a:lnTo>
                  <a:pt x="1311" y="1525"/>
                </a:lnTo>
                <a:lnTo>
                  <a:pt x="1334" y="1512"/>
                </a:lnTo>
                <a:lnTo>
                  <a:pt x="1357" y="1498"/>
                </a:lnTo>
                <a:lnTo>
                  <a:pt x="1376" y="1482"/>
                </a:lnTo>
                <a:lnTo>
                  <a:pt x="1396" y="1466"/>
                </a:lnTo>
                <a:lnTo>
                  <a:pt x="1413" y="1447"/>
                </a:lnTo>
                <a:lnTo>
                  <a:pt x="1428" y="1426"/>
                </a:lnTo>
                <a:lnTo>
                  <a:pt x="1443" y="1404"/>
                </a:lnTo>
                <a:lnTo>
                  <a:pt x="1454" y="1381"/>
                </a:lnTo>
                <a:lnTo>
                  <a:pt x="1466" y="1356"/>
                </a:lnTo>
                <a:lnTo>
                  <a:pt x="1476" y="1329"/>
                </a:lnTo>
                <a:lnTo>
                  <a:pt x="1486" y="1300"/>
                </a:lnTo>
                <a:lnTo>
                  <a:pt x="1493" y="1269"/>
                </a:lnTo>
                <a:lnTo>
                  <a:pt x="1500" y="1236"/>
                </a:lnTo>
                <a:lnTo>
                  <a:pt x="1505" y="1201"/>
                </a:lnTo>
                <a:lnTo>
                  <a:pt x="1510" y="1165"/>
                </a:lnTo>
                <a:lnTo>
                  <a:pt x="1514" y="1126"/>
                </a:lnTo>
                <a:lnTo>
                  <a:pt x="1517" y="1085"/>
                </a:lnTo>
                <a:lnTo>
                  <a:pt x="1518" y="1041"/>
                </a:lnTo>
                <a:lnTo>
                  <a:pt x="1519" y="995"/>
                </a:lnTo>
                <a:lnTo>
                  <a:pt x="1519" y="948"/>
                </a:lnTo>
                <a:lnTo>
                  <a:pt x="1519" y="916"/>
                </a:lnTo>
                <a:lnTo>
                  <a:pt x="1519" y="883"/>
                </a:lnTo>
                <a:lnTo>
                  <a:pt x="1518" y="853"/>
                </a:lnTo>
                <a:lnTo>
                  <a:pt x="1517" y="823"/>
                </a:lnTo>
                <a:lnTo>
                  <a:pt x="1516" y="795"/>
                </a:lnTo>
                <a:lnTo>
                  <a:pt x="1513" y="767"/>
                </a:lnTo>
                <a:lnTo>
                  <a:pt x="1512" y="741"/>
                </a:lnTo>
                <a:lnTo>
                  <a:pt x="1508" y="715"/>
                </a:lnTo>
                <a:lnTo>
                  <a:pt x="1693" y="419"/>
                </a:lnTo>
                <a:lnTo>
                  <a:pt x="1702" y="444"/>
                </a:lnTo>
                <a:lnTo>
                  <a:pt x="1708" y="469"/>
                </a:lnTo>
                <a:lnTo>
                  <a:pt x="1716" y="496"/>
                </a:lnTo>
                <a:lnTo>
                  <a:pt x="1721" y="524"/>
                </a:lnTo>
                <a:lnTo>
                  <a:pt x="1728" y="552"/>
                </a:lnTo>
                <a:lnTo>
                  <a:pt x="1733" y="582"/>
                </a:lnTo>
                <a:lnTo>
                  <a:pt x="1737" y="614"/>
                </a:lnTo>
                <a:lnTo>
                  <a:pt x="1741" y="646"/>
                </a:lnTo>
                <a:lnTo>
                  <a:pt x="1748" y="714"/>
                </a:lnTo>
                <a:lnTo>
                  <a:pt x="1751" y="787"/>
                </a:lnTo>
                <a:lnTo>
                  <a:pt x="1754" y="865"/>
                </a:lnTo>
                <a:lnTo>
                  <a:pt x="1755" y="948"/>
                </a:lnTo>
                <a:lnTo>
                  <a:pt x="1755" y="1014"/>
                </a:lnTo>
                <a:lnTo>
                  <a:pt x="1753" y="1076"/>
                </a:lnTo>
                <a:lnTo>
                  <a:pt x="1750" y="1135"/>
                </a:lnTo>
                <a:lnTo>
                  <a:pt x="1748" y="1191"/>
                </a:lnTo>
                <a:lnTo>
                  <a:pt x="1742" y="1244"/>
                </a:lnTo>
                <a:lnTo>
                  <a:pt x="1736" y="1295"/>
                </a:lnTo>
                <a:lnTo>
                  <a:pt x="1728" y="1342"/>
                </a:lnTo>
                <a:lnTo>
                  <a:pt x="1719" y="1387"/>
                </a:lnTo>
                <a:lnTo>
                  <a:pt x="1708" y="1429"/>
                </a:lnTo>
                <a:lnTo>
                  <a:pt x="1695" y="1468"/>
                </a:lnTo>
                <a:lnTo>
                  <a:pt x="1682" y="1506"/>
                </a:lnTo>
                <a:lnTo>
                  <a:pt x="1667" y="1540"/>
                </a:lnTo>
                <a:lnTo>
                  <a:pt x="1648" y="1572"/>
                </a:lnTo>
                <a:lnTo>
                  <a:pt x="1629" y="1602"/>
                </a:lnTo>
                <a:lnTo>
                  <a:pt x="1608" y="1630"/>
                </a:lnTo>
                <a:lnTo>
                  <a:pt x="1585" y="1654"/>
                </a:lnTo>
                <a:lnTo>
                  <a:pt x="1560" y="1678"/>
                </a:lnTo>
                <a:lnTo>
                  <a:pt x="1531" y="1700"/>
                </a:lnTo>
                <a:lnTo>
                  <a:pt x="1503" y="1720"/>
                </a:lnTo>
                <a:lnTo>
                  <a:pt x="1470" y="1737"/>
                </a:lnTo>
                <a:lnTo>
                  <a:pt x="1435" y="1752"/>
                </a:lnTo>
                <a:lnTo>
                  <a:pt x="1398" y="1766"/>
                </a:lnTo>
                <a:lnTo>
                  <a:pt x="1359" y="1778"/>
                </a:lnTo>
                <a:lnTo>
                  <a:pt x="1316" y="1789"/>
                </a:lnTo>
                <a:lnTo>
                  <a:pt x="1272" y="1798"/>
                </a:lnTo>
                <a:lnTo>
                  <a:pt x="1225" y="1806"/>
                </a:lnTo>
                <a:lnTo>
                  <a:pt x="1174" y="1812"/>
                </a:lnTo>
                <a:lnTo>
                  <a:pt x="1121" y="1817"/>
                </a:lnTo>
                <a:lnTo>
                  <a:pt x="1065" y="1821"/>
                </a:lnTo>
                <a:lnTo>
                  <a:pt x="1006" y="1824"/>
                </a:lnTo>
                <a:lnTo>
                  <a:pt x="944" y="1825"/>
                </a:lnTo>
                <a:lnTo>
                  <a:pt x="877" y="1825"/>
                </a:lnTo>
                <a:lnTo>
                  <a:pt x="812" y="1825"/>
                </a:lnTo>
                <a:lnTo>
                  <a:pt x="749" y="1824"/>
                </a:lnTo>
                <a:lnTo>
                  <a:pt x="691" y="1821"/>
                </a:lnTo>
                <a:lnTo>
                  <a:pt x="635" y="1817"/>
                </a:lnTo>
                <a:lnTo>
                  <a:pt x="581" y="1812"/>
                </a:lnTo>
                <a:lnTo>
                  <a:pt x="531" y="1806"/>
                </a:lnTo>
                <a:lnTo>
                  <a:pt x="484" y="1798"/>
                </a:lnTo>
                <a:lnTo>
                  <a:pt x="439" y="1789"/>
                </a:lnTo>
                <a:lnTo>
                  <a:pt x="396" y="1778"/>
                </a:lnTo>
                <a:lnTo>
                  <a:pt x="357" y="1766"/>
                </a:lnTo>
                <a:lnTo>
                  <a:pt x="319" y="1752"/>
                </a:lnTo>
                <a:lnTo>
                  <a:pt x="286" y="1737"/>
                </a:lnTo>
                <a:lnTo>
                  <a:pt x="253" y="1720"/>
                </a:lnTo>
                <a:lnTo>
                  <a:pt x="223" y="1700"/>
                </a:lnTo>
                <a:lnTo>
                  <a:pt x="196" y="1678"/>
                </a:lnTo>
                <a:lnTo>
                  <a:pt x="171" y="1654"/>
                </a:lnTo>
                <a:lnTo>
                  <a:pt x="147" y="1630"/>
                </a:lnTo>
                <a:lnTo>
                  <a:pt x="125" y="1602"/>
                </a:lnTo>
                <a:lnTo>
                  <a:pt x="107" y="1572"/>
                </a:lnTo>
                <a:lnTo>
                  <a:pt x="89" y="1540"/>
                </a:lnTo>
                <a:lnTo>
                  <a:pt x="73" y="1506"/>
                </a:lnTo>
                <a:lnTo>
                  <a:pt x="59" y="1468"/>
                </a:lnTo>
                <a:lnTo>
                  <a:pt x="47" y="1429"/>
                </a:lnTo>
                <a:lnTo>
                  <a:pt x="37" y="1387"/>
                </a:lnTo>
                <a:lnTo>
                  <a:pt x="28" y="1342"/>
                </a:lnTo>
                <a:lnTo>
                  <a:pt x="20" y="1295"/>
                </a:lnTo>
                <a:lnTo>
                  <a:pt x="13" y="1244"/>
                </a:lnTo>
                <a:lnTo>
                  <a:pt x="8" y="1191"/>
                </a:lnTo>
                <a:lnTo>
                  <a:pt x="4" y="1135"/>
                </a:lnTo>
                <a:lnTo>
                  <a:pt x="1" y="1076"/>
                </a:lnTo>
                <a:lnTo>
                  <a:pt x="0" y="1014"/>
                </a:lnTo>
                <a:lnTo>
                  <a:pt x="0" y="948"/>
                </a:lnTo>
                <a:close/>
                <a:moveTo>
                  <a:pt x="901" y="1434"/>
                </a:moveTo>
                <a:lnTo>
                  <a:pt x="884" y="1433"/>
                </a:lnTo>
                <a:lnTo>
                  <a:pt x="868" y="1430"/>
                </a:lnTo>
                <a:lnTo>
                  <a:pt x="852" y="1426"/>
                </a:lnTo>
                <a:lnTo>
                  <a:pt x="837" y="1420"/>
                </a:lnTo>
                <a:lnTo>
                  <a:pt x="824" y="1411"/>
                </a:lnTo>
                <a:lnTo>
                  <a:pt x="809" y="1402"/>
                </a:lnTo>
                <a:lnTo>
                  <a:pt x="798" y="1390"/>
                </a:lnTo>
                <a:lnTo>
                  <a:pt x="787" y="1378"/>
                </a:lnTo>
                <a:lnTo>
                  <a:pt x="421" y="894"/>
                </a:lnTo>
                <a:lnTo>
                  <a:pt x="412" y="882"/>
                </a:lnTo>
                <a:lnTo>
                  <a:pt x="405" y="869"/>
                </a:lnTo>
                <a:lnTo>
                  <a:pt x="400" y="856"/>
                </a:lnTo>
                <a:lnTo>
                  <a:pt x="396" y="843"/>
                </a:lnTo>
                <a:lnTo>
                  <a:pt x="394" y="830"/>
                </a:lnTo>
                <a:lnTo>
                  <a:pt x="392" y="815"/>
                </a:lnTo>
                <a:lnTo>
                  <a:pt x="392" y="802"/>
                </a:lnTo>
                <a:lnTo>
                  <a:pt x="392" y="788"/>
                </a:lnTo>
                <a:lnTo>
                  <a:pt x="395" y="775"/>
                </a:lnTo>
                <a:lnTo>
                  <a:pt x="399" y="762"/>
                </a:lnTo>
                <a:lnTo>
                  <a:pt x="404" y="749"/>
                </a:lnTo>
                <a:lnTo>
                  <a:pt x="411" y="736"/>
                </a:lnTo>
                <a:lnTo>
                  <a:pt x="418" y="724"/>
                </a:lnTo>
                <a:lnTo>
                  <a:pt x="428" y="714"/>
                </a:lnTo>
                <a:lnTo>
                  <a:pt x="437" y="703"/>
                </a:lnTo>
                <a:lnTo>
                  <a:pt x="448" y="694"/>
                </a:lnTo>
                <a:lnTo>
                  <a:pt x="460" y="685"/>
                </a:lnTo>
                <a:lnTo>
                  <a:pt x="473" y="679"/>
                </a:lnTo>
                <a:lnTo>
                  <a:pt x="486" y="674"/>
                </a:lnTo>
                <a:lnTo>
                  <a:pt x="499" y="670"/>
                </a:lnTo>
                <a:lnTo>
                  <a:pt x="514" y="667"/>
                </a:lnTo>
                <a:lnTo>
                  <a:pt x="527" y="666"/>
                </a:lnTo>
                <a:lnTo>
                  <a:pt x="541" y="666"/>
                </a:lnTo>
                <a:lnTo>
                  <a:pt x="554" y="667"/>
                </a:lnTo>
                <a:lnTo>
                  <a:pt x="567" y="670"/>
                </a:lnTo>
                <a:lnTo>
                  <a:pt x="581" y="674"/>
                </a:lnTo>
                <a:lnTo>
                  <a:pt x="593" y="677"/>
                </a:lnTo>
                <a:lnTo>
                  <a:pt x="606" y="684"/>
                </a:lnTo>
                <a:lnTo>
                  <a:pt x="618" y="692"/>
                </a:lnTo>
                <a:lnTo>
                  <a:pt x="628" y="701"/>
                </a:lnTo>
                <a:lnTo>
                  <a:pt x="639" y="710"/>
                </a:lnTo>
                <a:lnTo>
                  <a:pt x="648" y="722"/>
                </a:lnTo>
                <a:lnTo>
                  <a:pt x="889" y="1040"/>
                </a:lnTo>
                <a:lnTo>
                  <a:pt x="1495" y="68"/>
                </a:lnTo>
                <a:lnTo>
                  <a:pt x="1504" y="55"/>
                </a:lnTo>
                <a:lnTo>
                  <a:pt x="1513" y="44"/>
                </a:lnTo>
                <a:lnTo>
                  <a:pt x="1523" y="35"/>
                </a:lnTo>
                <a:lnTo>
                  <a:pt x="1534" y="26"/>
                </a:lnTo>
                <a:lnTo>
                  <a:pt x="1546" y="18"/>
                </a:lnTo>
                <a:lnTo>
                  <a:pt x="1559" y="13"/>
                </a:lnTo>
                <a:lnTo>
                  <a:pt x="1570" y="8"/>
                </a:lnTo>
                <a:lnTo>
                  <a:pt x="1583" y="4"/>
                </a:lnTo>
                <a:lnTo>
                  <a:pt x="1598" y="1"/>
                </a:lnTo>
                <a:lnTo>
                  <a:pt x="1611" y="0"/>
                </a:lnTo>
                <a:lnTo>
                  <a:pt x="1625" y="0"/>
                </a:lnTo>
                <a:lnTo>
                  <a:pt x="1639" y="1"/>
                </a:lnTo>
                <a:lnTo>
                  <a:pt x="1652" y="5"/>
                </a:lnTo>
                <a:lnTo>
                  <a:pt x="1665" y="9"/>
                </a:lnTo>
                <a:lnTo>
                  <a:pt x="1680" y="14"/>
                </a:lnTo>
                <a:lnTo>
                  <a:pt x="1691" y="22"/>
                </a:lnTo>
                <a:lnTo>
                  <a:pt x="1705" y="30"/>
                </a:lnTo>
                <a:lnTo>
                  <a:pt x="1715" y="39"/>
                </a:lnTo>
                <a:lnTo>
                  <a:pt x="1724" y="50"/>
                </a:lnTo>
                <a:lnTo>
                  <a:pt x="1733" y="60"/>
                </a:lnTo>
                <a:lnTo>
                  <a:pt x="1741" y="72"/>
                </a:lnTo>
                <a:lnTo>
                  <a:pt x="1746" y="85"/>
                </a:lnTo>
                <a:lnTo>
                  <a:pt x="1751" y="98"/>
                </a:lnTo>
                <a:lnTo>
                  <a:pt x="1755" y="111"/>
                </a:lnTo>
                <a:lnTo>
                  <a:pt x="1758" y="124"/>
                </a:lnTo>
                <a:lnTo>
                  <a:pt x="1759" y="138"/>
                </a:lnTo>
                <a:lnTo>
                  <a:pt x="1759" y="151"/>
                </a:lnTo>
                <a:lnTo>
                  <a:pt x="1758" y="165"/>
                </a:lnTo>
                <a:lnTo>
                  <a:pt x="1754" y="178"/>
                </a:lnTo>
                <a:lnTo>
                  <a:pt x="1750" y="193"/>
                </a:lnTo>
                <a:lnTo>
                  <a:pt x="1745" y="206"/>
                </a:lnTo>
                <a:lnTo>
                  <a:pt x="1737" y="219"/>
                </a:lnTo>
                <a:lnTo>
                  <a:pt x="1022" y="1367"/>
                </a:lnTo>
                <a:lnTo>
                  <a:pt x="1011" y="1381"/>
                </a:lnTo>
                <a:lnTo>
                  <a:pt x="1000" y="1394"/>
                </a:lnTo>
                <a:lnTo>
                  <a:pt x="987" y="1406"/>
                </a:lnTo>
                <a:lnTo>
                  <a:pt x="974" y="1415"/>
                </a:lnTo>
                <a:lnTo>
                  <a:pt x="958" y="1423"/>
                </a:lnTo>
                <a:lnTo>
                  <a:pt x="941" y="1428"/>
                </a:lnTo>
                <a:lnTo>
                  <a:pt x="924" y="1432"/>
                </a:lnTo>
                <a:lnTo>
                  <a:pt x="907" y="1434"/>
                </a:lnTo>
                <a:lnTo>
                  <a:pt x="904" y="1434"/>
                </a:lnTo>
                <a:lnTo>
                  <a:pt x="901" y="1434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82935" tIns="41468" rIns="82935" bIns="41468" numCol="1" anchor="t" anchorCtr="0" compatLnSpc="1">
            <a:prstTxWarp prst="textNoShape">
              <a:avLst/>
            </a:prstTxWarp>
          </a:bodyPr>
          <a:lstStyle/>
          <a:p>
            <a:pPr defTabSz="946052"/>
            <a:endParaRPr lang="ru-RU" sz="1905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55098" y="2629317"/>
            <a:ext cx="5541732" cy="294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46052">
              <a:spcBef>
                <a:spcPts val="544"/>
              </a:spcBef>
              <a:spcAft>
                <a:spcPts val="544"/>
              </a:spcAft>
            </a:pPr>
            <a:r>
              <a:rPr lang="ru-RU" sz="2400" dirty="0">
                <a:solidFill>
                  <a:srgbClr val="2C41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Осмотр</a:t>
            </a:r>
          </a:p>
          <a:p>
            <a:pPr defTabSz="946052">
              <a:spcBef>
                <a:spcPts val="544"/>
              </a:spcBef>
              <a:spcAft>
                <a:spcPts val="544"/>
              </a:spcAft>
            </a:pPr>
            <a:r>
              <a:rPr lang="ru-RU" sz="2400" dirty="0">
                <a:solidFill>
                  <a:srgbClr val="2C41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</a:t>
            </a:r>
          </a:p>
          <a:p>
            <a:pPr defTabSz="946052">
              <a:spcBef>
                <a:spcPts val="544"/>
              </a:spcBef>
              <a:spcAft>
                <a:spcPts val="544"/>
              </a:spcAft>
            </a:pPr>
            <a:r>
              <a:rPr lang="ru-RU" sz="2400" dirty="0">
                <a:solidFill>
                  <a:srgbClr val="2C41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</a:t>
            </a:r>
          </a:p>
          <a:p>
            <a:pPr defTabSz="946052">
              <a:spcBef>
                <a:spcPts val="544"/>
              </a:spcBef>
              <a:spcAft>
                <a:spcPts val="544"/>
              </a:spcAft>
            </a:pPr>
            <a:r>
              <a:rPr lang="ru-RU" sz="2400" dirty="0">
                <a:solidFill>
                  <a:srgbClr val="2C41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Пересчет</a:t>
            </a:r>
          </a:p>
          <a:p>
            <a:pPr defTabSz="946052">
              <a:spcBef>
                <a:spcPts val="544"/>
              </a:spcBef>
              <a:spcAft>
                <a:spcPts val="544"/>
              </a:spcAft>
            </a:pPr>
            <a:r>
              <a:rPr lang="ru-RU" sz="2400" dirty="0">
                <a:solidFill>
                  <a:srgbClr val="2C41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Инвентаризация</a:t>
            </a:r>
          </a:p>
          <a:p>
            <a:pPr defTabSz="946052">
              <a:spcBef>
                <a:spcPts val="544"/>
              </a:spcBef>
              <a:spcAft>
                <a:spcPts val="544"/>
              </a:spcAft>
            </a:pPr>
            <a:r>
              <a:rPr lang="ru-RU" sz="2400" dirty="0">
                <a:solidFill>
                  <a:srgbClr val="2C41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Контрольный обмер</a:t>
            </a:r>
          </a:p>
        </p:txBody>
      </p:sp>
      <p:sp>
        <p:nvSpPr>
          <p:cNvPr id="20" name="Freeform 11"/>
          <p:cNvSpPr>
            <a:spLocks noEditPoints="1"/>
          </p:cNvSpPr>
          <p:nvPr/>
        </p:nvSpPr>
        <p:spPr bwMode="auto">
          <a:xfrm>
            <a:off x="4339735" y="3198611"/>
            <a:ext cx="372291" cy="328286"/>
          </a:xfrm>
          <a:custGeom>
            <a:avLst/>
            <a:gdLst/>
            <a:ahLst/>
            <a:cxnLst>
              <a:cxn ang="0">
                <a:pos x="13" y="651"/>
              </a:cxn>
              <a:cxn ang="0">
                <a:pos x="73" y="391"/>
              </a:cxn>
              <a:cxn ang="0">
                <a:pos x="196" y="218"/>
              </a:cxn>
              <a:cxn ang="0">
                <a:pos x="396" y="117"/>
              </a:cxn>
              <a:cxn ang="0">
                <a:pos x="691" y="76"/>
              </a:cxn>
              <a:cxn ang="0">
                <a:pos x="1097" y="77"/>
              </a:cxn>
              <a:cxn ang="0">
                <a:pos x="1355" y="117"/>
              </a:cxn>
              <a:cxn ang="0">
                <a:pos x="1083" y="314"/>
              </a:cxn>
              <a:cxn ang="0">
                <a:pos x="785" y="307"/>
              </a:cxn>
              <a:cxn ang="0">
                <a:pos x="557" y="332"/>
              </a:cxn>
              <a:cxn ang="0">
                <a:pos x="399" y="399"/>
              </a:cxn>
              <a:cxn ang="0">
                <a:pos x="301" y="515"/>
              </a:cxn>
              <a:cxn ang="0">
                <a:pos x="250" y="694"/>
              </a:cxn>
              <a:cxn ang="0">
                <a:pos x="236" y="948"/>
              </a:cxn>
              <a:cxn ang="0">
                <a:pos x="250" y="1201"/>
              </a:cxn>
              <a:cxn ang="0">
                <a:pos x="301" y="1381"/>
              </a:cxn>
              <a:cxn ang="0">
                <a:pos x="399" y="1498"/>
              </a:cxn>
              <a:cxn ang="0">
                <a:pos x="557" y="1563"/>
              </a:cxn>
              <a:cxn ang="0">
                <a:pos x="785" y="1588"/>
              </a:cxn>
              <a:cxn ang="0">
                <a:pos x="1056" y="1584"/>
              </a:cxn>
              <a:cxn ang="0">
                <a:pos x="1259" y="1546"/>
              </a:cxn>
              <a:cxn ang="0">
                <a:pos x="1396" y="1466"/>
              </a:cxn>
              <a:cxn ang="0">
                <a:pos x="1476" y="1329"/>
              </a:cxn>
              <a:cxn ang="0">
                <a:pos x="1514" y="1126"/>
              </a:cxn>
              <a:cxn ang="0">
                <a:pos x="1519" y="883"/>
              </a:cxn>
              <a:cxn ang="0">
                <a:pos x="1508" y="715"/>
              </a:cxn>
              <a:cxn ang="0">
                <a:pos x="1728" y="552"/>
              </a:cxn>
              <a:cxn ang="0">
                <a:pos x="1754" y="865"/>
              </a:cxn>
              <a:cxn ang="0">
                <a:pos x="1742" y="1244"/>
              </a:cxn>
              <a:cxn ang="0">
                <a:pos x="1682" y="1506"/>
              </a:cxn>
              <a:cxn ang="0">
                <a:pos x="1560" y="1678"/>
              </a:cxn>
              <a:cxn ang="0">
                <a:pos x="1359" y="1778"/>
              </a:cxn>
              <a:cxn ang="0">
                <a:pos x="1065" y="1821"/>
              </a:cxn>
              <a:cxn ang="0">
                <a:pos x="691" y="1821"/>
              </a:cxn>
              <a:cxn ang="0">
                <a:pos x="396" y="1778"/>
              </a:cxn>
              <a:cxn ang="0">
                <a:pos x="196" y="1678"/>
              </a:cxn>
              <a:cxn ang="0">
                <a:pos x="73" y="1506"/>
              </a:cxn>
              <a:cxn ang="0">
                <a:pos x="13" y="1244"/>
              </a:cxn>
              <a:cxn ang="0">
                <a:pos x="901" y="1434"/>
              </a:cxn>
              <a:cxn ang="0">
                <a:pos x="809" y="1402"/>
              </a:cxn>
              <a:cxn ang="0">
                <a:pos x="400" y="856"/>
              </a:cxn>
              <a:cxn ang="0">
                <a:pos x="395" y="775"/>
              </a:cxn>
              <a:cxn ang="0">
                <a:pos x="437" y="703"/>
              </a:cxn>
              <a:cxn ang="0">
                <a:pos x="514" y="667"/>
              </a:cxn>
              <a:cxn ang="0">
                <a:pos x="593" y="677"/>
              </a:cxn>
              <a:cxn ang="0">
                <a:pos x="889" y="1040"/>
              </a:cxn>
              <a:cxn ang="0">
                <a:pos x="1546" y="18"/>
              </a:cxn>
              <a:cxn ang="0">
                <a:pos x="1625" y="0"/>
              </a:cxn>
              <a:cxn ang="0">
                <a:pos x="1705" y="30"/>
              </a:cxn>
              <a:cxn ang="0">
                <a:pos x="1751" y="98"/>
              </a:cxn>
              <a:cxn ang="0">
                <a:pos x="1754" y="178"/>
              </a:cxn>
              <a:cxn ang="0">
                <a:pos x="1000" y="1394"/>
              </a:cxn>
              <a:cxn ang="0">
                <a:pos x="907" y="1434"/>
              </a:cxn>
            </a:cxnLst>
            <a:rect l="0" t="0" r="r" b="b"/>
            <a:pathLst>
              <a:path w="1759" h="1825">
                <a:moveTo>
                  <a:pt x="0" y="948"/>
                </a:moveTo>
                <a:lnTo>
                  <a:pt x="0" y="882"/>
                </a:lnTo>
                <a:lnTo>
                  <a:pt x="1" y="821"/>
                </a:lnTo>
                <a:lnTo>
                  <a:pt x="4" y="761"/>
                </a:lnTo>
                <a:lnTo>
                  <a:pt x="8" y="705"/>
                </a:lnTo>
                <a:lnTo>
                  <a:pt x="13" y="651"/>
                </a:lnTo>
                <a:lnTo>
                  <a:pt x="20" y="602"/>
                </a:lnTo>
                <a:lnTo>
                  <a:pt x="28" y="554"/>
                </a:lnTo>
                <a:lnTo>
                  <a:pt x="37" y="509"/>
                </a:lnTo>
                <a:lnTo>
                  <a:pt x="47" y="466"/>
                </a:lnTo>
                <a:lnTo>
                  <a:pt x="59" y="427"/>
                </a:lnTo>
                <a:lnTo>
                  <a:pt x="73" y="391"/>
                </a:lnTo>
                <a:lnTo>
                  <a:pt x="89" y="356"/>
                </a:lnTo>
                <a:lnTo>
                  <a:pt x="107" y="324"/>
                </a:lnTo>
                <a:lnTo>
                  <a:pt x="125" y="294"/>
                </a:lnTo>
                <a:lnTo>
                  <a:pt x="147" y="267"/>
                </a:lnTo>
                <a:lnTo>
                  <a:pt x="171" y="241"/>
                </a:lnTo>
                <a:lnTo>
                  <a:pt x="196" y="218"/>
                </a:lnTo>
                <a:lnTo>
                  <a:pt x="223" y="197"/>
                </a:lnTo>
                <a:lnTo>
                  <a:pt x="253" y="177"/>
                </a:lnTo>
                <a:lnTo>
                  <a:pt x="286" y="159"/>
                </a:lnTo>
                <a:lnTo>
                  <a:pt x="319" y="143"/>
                </a:lnTo>
                <a:lnTo>
                  <a:pt x="357" y="130"/>
                </a:lnTo>
                <a:lnTo>
                  <a:pt x="396" y="117"/>
                </a:lnTo>
                <a:lnTo>
                  <a:pt x="439" y="107"/>
                </a:lnTo>
                <a:lnTo>
                  <a:pt x="484" y="98"/>
                </a:lnTo>
                <a:lnTo>
                  <a:pt x="531" y="90"/>
                </a:lnTo>
                <a:lnTo>
                  <a:pt x="581" y="83"/>
                </a:lnTo>
                <a:lnTo>
                  <a:pt x="635" y="79"/>
                </a:lnTo>
                <a:lnTo>
                  <a:pt x="691" y="76"/>
                </a:lnTo>
                <a:lnTo>
                  <a:pt x="749" y="73"/>
                </a:lnTo>
                <a:lnTo>
                  <a:pt x="812" y="72"/>
                </a:lnTo>
                <a:lnTo>
                  <a:pt x="877" y="70"/>
                </a:lnTo>
                <a:lnTo>
                  <a:pt x="955" y="72"/>
                </a:lnTo>
                <a:lnTo>
                  <a:pt x="1028" y="73"/>
                </a:lnTo>
                <a:lnTo>
                  <a:pt x="1097" y="77"/>
                </a:lnTo>
                <a:lnTo>
                  <a:pt x="1161" y="82"/>
                </a:lnTo>
                <a:lnTo>
                  <a:pt x="1221" y="90"/>
                </a:lnTo>
                <a:lnTo>
                  <a:pt x="1278" y="99"/>
                </a:lnTo>
                <a:lnTo>
                  <a:pt x="1304" y="104"/>
                </a:lnTo>
                <a:lnTo>
                  <a:pt x="1331" y="111"/>
                </a:lnTo>
                <a:lnTo>
                  <a:pt x="1355" y="117"/>
                </a:lnTo>
                <a:lnTo>
                  <a:pt x="1379" y="124"/>
                </a:lnTo>
                <a:lnTo>
                  <a:pt x="1242" y="344"/>
                </a:lnTo>
                <a:lnTo>
                  <a:pt x="1207" y="335"/>
                </a:lnTo>
                <a:lnTo>
                  <a:pt x="1168" y="327"/>
                </a:lnTo>
                <a:lnTo>
                  <a:pt x="1127" y="319"/>
                </a:lnTo>
                <a:lnTo>
                  <a:pt x="1083" y="314"/>
                </a:lnTo>
                <a:lnTo>
                  <a:pt x="1036" y="310"/>
                </a:lnTo>
                <a:lnTo>
                  <a:pt x="987" y="307"/>
                </a:lnTo>
                <a:lnTo>
                  <a:pt x="934" y="306"/>
                </a:lnTo>
                <a:lnTo>
                  <a:pt x="877" y="306"/>
                </a:lnTo>
                <a:lnTo>
                  <a:pt x="830" y="306"/>
                </a:lnTo>
                <a:lnTo>
                  <a:pt x="785" y="307"/>
                </a:lnTo>
                <a:lnTo>
                  <a:pt x="740" y="309"/>
                </a:lnTo>
                <a:lnTo>
                  <a:pt x="700" y="313"/>
                </a:lnTo>
                <a:lnTo>
                  <a:pt x="661" y="315"/>
                </a:lnTo>
                <a:lnTo>
                  <a:pt x="624" y="320"/>
                </a:lnTo>
                <a:lnTo>
                  <a:pt x="589" y="326"/>
                </a:lnTo>
                <a:lnTo>
                  <a:pt x="557" y="332"/>
                </a:lnTo>
                <a:lnTo>
                  <a:pt x="525" y="340"/>
                </a:lnTo>
                <a:lnTo>
                  <a:pt x="497" y="349"/>
                </a:lnTo>
                <a:lnTo>
                  <a:pt x="469" y="360"/>
                </a:lnTo>
                <a:lnTo>
                  <a:pt x="445" y="371"/>
                </a:lnTo>
                <a:lnTo>
                  <a:pt x="421" y="384"/>
                </a:lnTo>
                <a:lnTo>
                  <a:pt x="399" y="399"/>
                </a:lnTo>
                <a:lnTo>
                  <a:pt x="379" y="414"/>
                </a:lnTo>
                <a:lnTo>
                  <a:pt x="360" y="431"/>
                </a:lnTo>
                <a:lnTo>
                  <a:pt x="343" y="449"/>
                </a:lnTo>
                <a:lnTo>
                  <a:pt x="327" y="469"/>
                </a:lnTo>
                <a:lnTo>
                  <a:pt x="313" y="491"/>
                </a:lnTo>
                <a:lnTo>
                  <a:pt x="301" y="515"/>
                </a:lnTo>
                <a:lnTo>
                  <a:pt x="289" y="541"/>
                </a:lnTo>
                <a:lnTo>
                  <a:pt x="279" y="567"/>
                </a:lnTo>
                <a:lnTo>
                  <a:pt x="270" y="597"/>
                </a:lnTo>
                <a:lnTo>
                  <a:pt x="262" y="627"/>
                </a:lnTo>
                <a:lnTo>
                  <a:pt x="256" y="659"/>
                </a:lnTo>
                <a:lnTo>
                  <a:pt x="250" y="694"/>
                </a:lnTo>
                <a:lnTo>
                  <a:pt x="245" y="731"/>
                </a:lnTo>
                <a:lnTo>
                  <a:pt x="241" y="770"/>
                </a:lnTo>
                <a:lnTo>
                  <a:pt x="239" y="812"/>
                </a:lnTo>
                <a:lnTo>
                  <a:pt x="237" y="855"/>
                </a:lnTo>
                <a:lnTo>
                  <a:pt x="236" y="900"/>
                </a:lnTo>
                <a:lnTo>
                  <a:pt x="236" y="948"/>
                </a:lnTo>
                <a:lnTo>
                  <a:pt x="236" y="995"/>
                </a:lnTo>
                <a:lnTo>
                  <a:pt x="237" y="1041"/>
                </a:lnTo>
                <a:lnTo>
                  <a:pt x="239" y="1085"/>
                </a:lnTo>
                <a:lnTo>
                  <a:pt x="241" y="1126"/>
                </a:lnTo>
                <a:lnTo>
                  <a:pt x="245" y="1165"/>
                </a:lnTo>
                <a:lnTo>
                  <a:pt x="250" y="1201"/>
                </a:lnTo>
                <a:lnTo>
                  <a:pt x="256" y="1236"/>
                </a:lnTo>
                <a:lnTo>
                  <a:pt x="262" y="1269"/>
                </a:lnTo>
                <a:lnTo>
                  <a:pt x="270" y="1300"/>
                </a:lnTo>
                <a:lnTo>
                  <a:pt x="279" y="1329"/>
                </a:lnTo>
                <a:lnTo>
                  <a:pt x="289" y="1356"/>
                </a:lnTo>
                <a:lnTo>
                  <a:pt x="301" y="1381"/>
                </a:lnTo>
                <a:lnTo>
                  <a:pt x="313" y="1404"/>
                </a:lnTo>
                <a:lnTo>
                  <a:pt x="327" y="1426"/>
                </a:lnTo>
                <a:lnTo>
                  <a:pt x="343" y="1447"/>
                </a:lnTo>
                <a:lnTo>
                  <a:pt x="360" y="1466"/>
                </a:lnTo>
                <a:lnTo>
                  <a:pt x="379" y="1482"/>
                </a:lnTo>
                <a:lnTo>
                  <a:pt x="399" y="1498"/>
                </a:lnTo>
                <a:lnTo>
                  <a:pt x="421" y="1512"/>
                </a:lnTo>
                <a:lnTo>
                  <a:pt x="445" y="1525"/>
                </a:lnTo>
                <a:lnTo>
                  <a:pt x="469" y="1536"/>
                </a:lnTo>
                <a:lnTo>
                  <a:pt x="497" y="1546"/>
                </a:lnTo>
                <a:lnTo>
                  <a:pt x="525" y="1555"/>
                </a:lnTo>
                <a:lnTo>
                  <a:pt x="557" y="1563"/>
                </a:lnTo>
                <a:lnTo>
                  <a:pt x="589" y="1570"/>
                </a:lnTo>
                <a:lnTo>
                  <a:pt x="624" y="1576"/>
                </a:lnTo>
                <a:lnTo>
                  <a:pt x="661" y="1580"/>
                </a:lnTo>
                <a:lnTo>
                  <a:pt x="700" y="1584"/>
                </a:lnTo>
                <a:lnTo>
                  <a:pt x="740" y="1587"/>
                </a:lnTo>
                <a:lnTo>
                  <a:pt x="785" y="1588"/>
                </a:lnTo>
                <a:lnTo>
                  <a:pt x="830" y="1589"/>
                </a:lnTo>
                <a:lnTo>
                  <a:pt x="877" y="1591"/>
                </a:lnTo>
                <a:lnTo>
                  <a:pt x="925" y="1589"/>
                </a:lnTo>
                <a:lnTo>
                  <a:pt x="971" y="1588"/>
                </a:lnTo>
                <a:lnTo>
                  <a:pt x="1014" y="1587"/>
                </a:lnTo>
                <a:lnTo>
                  <a:pt x="1056" y="1584"/>
                </a:lnTo>
                <a:lnTo>
                  <a:pt x="1095" y="1580"/>
                </a:lnTo>
                <a:lnTo>
                  <a:pt x="1131" y="1576"/>
                </a:lnTo>
                <a:lnTo>
                  <a:pt x="1166" y="1570"/>
                </a:lnTo>
                <a:lnTo>
                  <a:pt x="1199" y="1563"/>
                </a:lnTo>
                <a:lnTo>
                  <a:pt x="1230" y="1555"/>
                </a:lnTo>
                <a:lnTo>
                  <a:pt x="1259" y="1546"/>
                </a:lnTo>
                <a:lnTo>
                  <a:pt x="1286" y="1536"/>
                </a:lnTo>
                <a:lnTo>
                  <a:pt x="1311" y="1525"/>
                </a:lnTo>
                <a:lnTo>
                  <a:pt x="1334" y="1512"/>
                </a:lnTo>
                <a:lnTo>
                  <a:pt x="1357" y="1498"/>
                </a:lnTo>
                <a:lnTo>
                  <a:pt x="1376" y="1482"/>
                </a:lnTo>
                <a:lnTo>
                  <a:pt x="1396" y="1466"/>
                </a:lnTo>
                <a:lnTo>
                  <a:pt x="1413" y="1447"/>
                </a:lnTo>
                <a:lnTo>
                  <a:pt x="1428" y="1426"/>
                </a:lnTo>
                <a:lnTo>
                  <a:pt x="1443" y="1404"/>
                </a:lnTo>
                <a:lnTo>
                  <a:pt x="1454" y="1381"/>
                </a:lnTo>
                <a:lnTo>
                  <a:pt x="1466" y="1356"/>
                </a:lnTo>
                <a:lnTo>
                  <a:pt x="1476" y="1329"/>
                </a:lnTo>
                <a:lnTo>
                  <a:pt x="1486" y="1300"/>
                </a:lnTo>
                <a:lnTo>
                  <a:pt x="1493" y="1269"/>
                </a:lnTo>
                <a:lnTo>
                  <a:pt x="1500" y="1236"/>
                </a:lnTo>
                <a:lnTo>
                  <a:pt x="1505" y="1201"/>
                </a:lnTo>
                <a:lnTo>
                  <a:pt x="1510" y="1165"/>
                </a:lnTo>
                <a:lnTo>
                  <a:pt x="1514" y="1126"/>
                </a:lnTo>
                <a:lnTo>
                  <a:pt x="1517" y="1085"/>
                </a:lnTo>
                <a:lnTo>
                  <a:pt x="1518" y="1041"/>
                </a:lnTo>
                <a:lnTo>
                  <a:pt x="1519" y="995"/>
                </a:lnTo>
                <a:lnTo>
                  <a:pt x="1519" y="948"/>
                </a:lnTo>
                <a:lnTo>
                  <a:pt x="1519" y="916"/>
                </a:lnTo>
                <a:lnTo>
                  <a:pt x="1519" y="883"/>
                </a:lnTo>
                <a:lnTo>
                  <a:pt x="1518" y="853"/>
                </a:lnTo>
                <a:lnTo>
                  <a:pt x="1517" y="823"/>
                </a:lnTo>
                <a:lnTo>
                  <a:pt x="1516" y="795"/>
                </a:lnTo>
                <a:lnTo>
                  <a:pt x="1513" y="767"/>
                </a:lnTo>
                <a:lnTo>
                  <a:pt x="1512" y="741"/>
                </a:lnTo>
                <a:lnTo>
                  <a:pt x="1508" y="715"/>
                </a:lnTo>
                <a:lnTo>
                  <a:pt x="1693" y="419"/>
                </a:lnTo>
                <a:lnTo>
                  <a:pt x="1702" y="444"/>
                </a:lnTo>
                <a:lnTo>
                  <a:pt x="1708" y="469"/>
                </a:lnTo>
                <a:lnTo>
                  <a:pt x="1716" y="496"/>
                </a:lnTo>
                <a:lnTo>
                  <a:pt x="1721" y="524"/>
                </a:lnTo>
                <a:lnTo>
                  <a:pt x="1728" y="552"/>
                </a:lnTo>
                <a:lnTo>
                  <a:pt x="1733" y="582"/>
                </a:lnTo>
                <a:lnTo>
                  <a:pt x="1737" y="614"/>
                </a:lnTo>
                <a:lnTo>
                  <a:pt x="1741" y="646"/>
                </a:lnTo>
                <a:lnTo>
                  <a:pt x="1748" y="714"/>
                </a:lnTo>
                <a:lnTo>
                  <a:pt x="1751" y="787"/>
                </a:lnTo>
                <a:lnTo>
                  <a:pt x="1754" y="865"/>
                </a:lnTo>
                <a:lnTo>
                  <a:pt x="1755" y="948"/>
                </a:lnTo>
                <a:lnTo>
                  <a:pt x="1755" y="1014"/>
                </a:lnTo>
                <a:lnTo>
                  <a:pt x="1753" y="1076"/>
                </a:lnTo>
                <a:lnTo>
                  <a:pt x="1750" y="1135"/>
                </a:lnTo>
                <a:lnTo>
                  <a:pt x="1748" y="1191"/>
                </a:lnTo>
                <a:lnTo>
                  <a:pt x="1742" y="1244"/>
                </a:lnTo>
                <a:lnTo>
                  <a:pt x="1736" y="1295"/>
                </a:lnTo>
                <a:lnTo>
                  <a:pt x="1728" y="1342"/>
                </a:lnTo>
                <a:lnTo>
                  <a:pt x="1719" y="1387"/>
                </a:lnTo>
                <a:lnTo>
                  <a:pt x="1708" y="1429"/>
                </a:lnTo>
                <a:lnTo>
                  <a:pt x="1695" y="1468"/>
                </a:lnTo>
                <a:lnTo>
                  <a:pt x="1682" y="1506"/>
                </a:lnTo>
                <a:lnTo>
                  <a:pt x="1667" y="1540"/>
                </a:lnTo>
                <a:lnTo>
                  <a:pt x="1648" y="1572"/>
                </a:lnTo>
                <a:lnTo>
                  <a:pt x="1629" y="1602"/>
                </a:lnTo>
                <a:lnTo>
                  <a:pt x="1608" y="1630"/>
                </a:lnTo>
                <a:lnTo>
                  <a:pt x="1585" y="1654"/>
                </a:lnTo>
                <a:lnTo>
                  <a:pt x="1560" y="1678"/>
                </a:lnTo>
                <a:lnTo>
                  <a:pt x="1531" y="1700"/>
                </a:lnTo>
                <a:lnTo>
                  <a:pt x="1503" y="1720"/>
                </a:lnTo>
                <a:lnTo>
                  <a:pt x="1470" y="1737"/>
                </a:lnTo>
                <a:lnTo>
                  <a:pt x="1435" y="1752"/>
                </a:lnTo>
                <a:lnTo>
                  <a:pt x="1398" y="1766"/>
                </a:lnTo>
                <a:lnTo>
                  <a:pt x="1359" y="1778"/>
                </a:lnTo>
                <a:lnTo>
                  <a:pt x="1316" y="1789"/>
                </a:lnTo>
                <a:lnTo>
                  <a:pt x="1272" y="1798"/>
                </a:lnTo>
                <a:lnTo>
                  <a:pt x="1225" y="1806"/>
                </a:lnTo>
                <a:lnTo>
                  <a:pt x="1174" y="1812"/>
                </a:lnTo>
                <a:lnTo>
                  <a:pt x="1121" y="1817"/>
                </a:lnTo>
                <a:lnTo>
                  <a:pt x="1065" y="1821"/>
                </a:lnTo>
                <a:lnTo>
                  <a:pt x="1006" y="1824"/>
                </a:lnTo>
                <a:lnTo>
                  <a:pt x="944" y="1825"/>
                </a:lnTo>
                <a:lnTo>
                  <a:pt x="877" y="1825"/>
                </a:lnTo>
                <a:lnTo>
                  <a:pt x="812" y="1825"/>
                </a:lnTo>
                <a:lnTo>
                  <a:pt x="749" y="1824"/>
                </a:lnTo>
                <a:lnTo>
                  <a:pt x="691" y="1821"/>
                </a:lnTo>
                <a:lnTo>
                  <a:pt x="635" y="1817"/>
                </a:lnTo>
                <a:lnTo>
                  <a:pt x="581" y="1812"/>
                </a:lnTo>
                <a:lnTo>
                  <a:pt x="531" y="1806"/>
                </a:lnTo>
                <a:lnTo>
                  <a:pt x="484" y="1798"/>
                </a:lnTo>
                <a:lnTo>
                  <a:pt x="439" y="1789"/>
                </a:lnTo>
                <a:lnTo>
                  <a:pt x="396" y="1778"/>
                </a:lnTo>
                <a:lnTo>
                  <a:pt x="357" y="1766"/>
                </a:lnTo>
                <a:lnTo>
                  <a:pt x="319" y="1752"/>
                </a:lnTo>
                <a:lnTo>
                  <a:pt x="286" y="1737"/>
                </a:lnTo>
                <a:lnTo>
                  <a:pt x="253" y="1720"/>
                </a:lnTo>
                <a:lnTo>
                  <a:pt x="223" y="1700"/>
                </a:lnTo>
                <a:lnTo>
                  <a:pt x="196" y="1678"/>
                </a:lnTo>
                <a:lnTo>
                  <a:pt x="171" y="1654"/>
                </a:lnTo>
                <a:lnTo>
                  <a:pt x="147" y="1630"/>
                </a:lnTo>
                <a:lnTo>
                  <a:pt x="125" y="1602"/>
                </a:lnTo>
                <a:lnTo>
                  <a:pt x="107" y="1572"/>
                </a:lnTo>
                <a:lnTo>
                  <a:pt x="89" y="1540"/>
                </a:lnTo>
                <a:lnTo>
                  <a:pt x="73" y="1506"/>
                </a:lnTo>
                <a:lnTo>
                  <a:pt x="59" y="1468"/>
                </a:lnTo>
                <a:lnTo>
                  <a:pt x="47" y="1429"/>
                </a:lnTo>
                <a:lnTo>
                  <a:pt x="37" y="1387"/>
                </a:lnTo>
                <a:lnTo>
                  <a:pt x="28" y="1342"/>
                </a:lnTo>
                <a:lnTo>
                  <a:pt x="20" y="1295"/>
                </a:lnTo>
                <a:lnTo>
                  <a:pt x="13" y="1244"/>
                </a:lnTo>
                <a:lnTo>
                  <a:pt x="8" y="1191"/>
                </a:lnTo>
                <a:lnTo>
                  <a:pt x="4" y="1135"/>
                </a:lnTo>
                <a:lnTo>
                  <a:pt x="1" y="1076"/>
                </a:lnTo>
                <a:lnTo>
                  <a:pt x="0" y="1014"/>
                </a:lnTo>
                <a:lnTo>
                  <a:pt x="0" y="948"/>
                </a:lnTo>
                <a:close/>
                <a:moveTo>
                  <a:pt x="901" y="1434"/>
                </a:moveTo>
                <a:lnTo>
                  <a:pt x="884" y="1433"/>
                </a:lnTo>
                <a:lnTo>
                  <a:pt x="868" y="1430"/>
                </a:lnTo>
                <a:lnTo>
                  <a:pt x="852" y="1426"/>
                </a:lnTo>
                <a:lnTo>
                  <a:pt x="837" y="1420"/>
                </a:lnTo>
                <a:lnTo>
                  <a:pt x="824" y="1411"/>
                </a:lnTo>
                <a:lnTo>
                  <a:pt x="809" y="1402"/>
                </a:lnTo>
                <a:lnTo>
                  <a:pt x="798" y="1390"/>
                </a:lnTo>
                <a:lnTo>
                  <a:pt x="787" y="1378"/>
                </a:lnTo>
                <a:lnTo>
                  <a:pt x="421" y="894"/>
                </a:lnTo>
                <a:lnTo>
                  <a:pt x="412" y="882"/>
                </a:lnTo>
                <a:lnTo>
                  <a:pt x="405" y="869"/>
                </a:lnTo>
                <a:lnTo>
                  <a:pt x="400" y="856"/>
                </a:lnTo>
                <a:lnTo>
                  <a:pt x="396" y="843"/>
                </a:lnTo>
                <a:lnTo>
                  <a:pt x="394" y="830"/>
                </a:lnTo>
                <a:lnTo>
                  <a:pt x="392" y="815"/>
                </a:lnTo>
                <a:lnTo>
                  <a:pt x="392" y="802"/>
                </a:lnTo>
                <a:lnTo>
                  <a:pt x="392" y="788"/>
                </a:lnTo>
                <a:lnTo>
                  <a:pt x="395" y="775"/>
                </a:lnTo>
                <a:lnTo>
                  <a:pt x="399" y="762"/>
                </a:lnTo>
                <a:lnTo>
                  <a:pt x="404" y="749"/>
                </a:lnTo>
                <a:lnTo>
                  <a:pt x="411" y="736"/>
                </a:lnTo>
                <a:lnTo>
                  <a:pt x="418" y="724"/>
                </a:lnTo>
                <a:lnTo>
                  <a:pt x="428" y="714"/>
                </a:lnTo>
                <a:lnTo>
                  <a:pt x="437" y="703"/>
                </a:lnTo>
                <a:lnTo>
                  <a:pt x="448" y="694"/>
                </a:lnTo>
                <a:lnTo>
                  <a:pt x="460" y="685"/>
                </a:lnTo>
                <a:lnTo>
                  <a:pt x="473" y="679"/>
                </a:lnTo>
                <a:lnTo>
                  <a:pt x="486" y="674"/>
                </a:lnTo>
                <a:lnTo>
                  <a:pt x="499" y="670"/>
                </a:lnTo>
                <a:lnTo>
                  <a:pt x="514" y="667"/>
                </a:lnTo>
                <a:lnTo>
                  <a:pt x="527" y="666"/>
                </a:lnTo>
                <a:lnTo>
                  <a:pt x="541" y="666"/>
                </a:lnTo>
                <a:lnTo>
                  <a:pt x="554" y="667"/>
                </a:lnTo>
                <a:lnTo>
                  <a:pt x="567" y="670"/>
                </a:lnTo>
                <a:lnTo>
                  <a:pt x="581" y="674"/>
                </a:lnTo>
                <a:lnTo>
                  <a:pt x="593" y="677"/>
                </a:lnTo>
                <a:lnTo>
                  <a:pt x="606" y="684"/>
                </a:lnTo>
                <a:lnTo>
                  <a:pt x="618" y="692"/>
                </a:lnTo>
                <a:lnTo>
                  <a:pt x="628" y="701"/>
                </a:lnTo>
                <a:lnTo>
                  <a:pt x="639" y="710"/>
                </a:lnTo>
                <a:lnTo>
                  <a:pt x="648" y="722"/>
                </a:lnTo>
                <a:lnTo>
                  <a:pt x="889" y="1040"/>
                </a:lnTo>
                <a:lnTo>
                  <a:pt x="1495" y="68"/>
                </a:lnTo>
                <a:lnTo>
                  <a:pt x="1504" y="55"/>
                </a:lnTo>
                <a:lnTo>
                  <a:pt x="1513" y="44"/>
                </a:lnTo>
                <a:lnTo>
                  <a:pt x="1523" y="35"/>
                </a:lnTo>
                <a:lnTo>
                  <a:pt x="1534" y="26"/>
                </a:lnTo>
                <a:lnTo>
                  <a:pt x="1546" y="18"/>
                </a:lnTo>
                <a:lnTo>
                  <a:pt x="1559" y="13"/>
                </a:lnTo>
                <a:lnTo>
                  <a:pt x="1570" y="8"/>
                </a:lnTo>
                <a:lnTo>
                  <a:pt x="1583" y="4"/>
                </a:lnTo>
                <a:lnTo>
                  <a:pt x="1598" y="1"/>
                </a:lnTo>
                <a:lnTo>
                  <a:pt x="1611" y="0"/>
                </a:lnTo>
                <a:lnTo>
                  <a:pt x="1625" y="0"/>
                </a:lnTo>
                <a:lnTo>
                  <a:pt x="1639" y="1"/>
                </a:lnTo>
                <a:lnTo>
                  <a:pt x="1652" y="5"/>
                </a:lnTo>
                <a:lnTo>
                  <a:pt x="1665" y="9"/>
                </a:lnTo>
                <a:lnTo>
                  <a:pt x="1680" y="14"/>
                </a:lnTo>
                <a:lnTo>
                  <a:pt x="1691" y="22"/>
                </a:lnTo>
                <a:lnTo>
                  <a:pt x="1705" y="30"/>
                </a:lnTo>
                <a:lnTo>
                  <a:pt x="1715" y="39"/>
                </a:lnTo>
                <a:lnTo>
                  <a:pt x="1724" y="50"/>
                </a:lnTo>
                <a:lnTo>
                  <a:pt x="1733" y="60"/>
                </a:lnTo>
                <a:lnTo>
                  <a:pt x="1741" y="72"/>
                </a:lnTo>
                <a:lnTo>
                  <a:pt x="1746" y="85"/>
                </a:lnTo>
                <a:lnTo>
                  <a:pt x="1751" y="98"/>
                </a:lnTo>
                <a:lnTo>
                  <a:pt x="1755" y="111"/>
                </a:lnTo>
                <a:lnTo>
                  <a:pt x="1758" y="124"/>
                </a:lnTo>
                <a:lnTo>
                  <a:pt x="1759" y="138"/>
                </a:lnTo>
                <a:lnTo>
                  <a:pt x="1759" y="151"/>
                </a:lnTo>
                <a:lnTo>
                  <a:pt x="1758" y="165"/>
                </a:lnTo>
                <a:lnTo>
                  <a:pt x="1754" y="178"/>
                </a:lnTo>
                <a:lnTo>
                  <a:pt x="1750" y="193"/>
                </a:lnTo>
                <a:lnTo>
                  <a:pt x="1745" y="206"/>
                </a:lnTo>
                <a:lnTo>
                  <a:pt x="1737" y="219"/>
                </a:lnTo>
                <a:lnTo>
                  <a:pt x="1022" y="1367"/>
                </a:lnTo>
                <a:lnTo>
                  <a:pt x="1011" y="1381"/>
                </a:lnTo>
                <a:lnTo>
                  <a:pt x="1000" y="1394"/>
                </a:lnTo>
                <a:lnTo>
                  <a:pt x="987" y="1406"/>
                </a:lnTo>
                <a:lnTo>
                  <a:pt x="974" y="1415"/>
                </a:lnTo>
                <a:lnTo>
                  <a:pt x="958" y="1423"/>
                </a:lnTo>
                <a:lnTo>
                  <a:pt x="941" y="1428"/>
                </a:lnTo>
                <a:lnTo>
                  <a:pt x="924" y="1432"/>
                </a:lnTo>
                <a:lnTo>
                  <a:pt x="907" y="1434"/>
                </a:lnTo>
                <a:lnTo>
                  <a:pt x="904" y="1434"/>
                </a:lnTo>
                <a:lnTo>
                  <a:pt x="901" y="1434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82935" tIns="41468" rIns="82935" bIns="41468" numCol="1" anchor="t" anchorCtr="0" compatLnSpc="1">
            <a:prstTxWarp prst="textNoShape">
              <a:avLst/>
            </a:prstTxWarp>
          </a:bodyPr>
          <a:lstStyle/>
          <a:p>
            <a:pPr defTabSz="946052"/>
            <a:endParaRPr lang="ru-RU" sz="1905">
              <a:solidFill>
                <a:prstClr val="black"/>
              </a:solidFill>
            </a:endParaRPr>
          </a:p>
        </p:txBody>
      </p:sp>
      <p:sp>
        <p:nvSpPr>
          <p:cNvPr id="23" name="Freeform 11"/>
          <p:cNvSpPr>
            <a:spLocks noEditPoints="1"/>
          </p:cNvSpPr>
          <p:nvPr/>
        </p:nvSpPr>
        <p:spPr bwMode="auto">
          <a:xfrm>
            <a:off x="4355731" y="3718794"/>
            <a:ext cx="372291" cy="328286"/>
          </a:xfrm>
          <a:custGeom>
            <a:avLst/>
            <a:gdLst/>
            <a:ahLst/>
            <a:cxnLst>
              <a:cxn ang="0">
                <a:pos x="13" y="651"/>
              </a:cxn>
              <a:cxn ang="0">
                <a:pos x="73" y="391"/>
              </a:cxn>
              <a:cxn ang="0">
                <a:pos x="196" y="218"/>
              </a:cxn>
              <a:cxn ang="0">
                <a:pos x="396" y="117"/>
              </a:cxn>
              <a:cxn ang="0">
                <a:pos x="691" y="76"/>
              </a:cxn>
              <a:cxn ang="0">
                <a:pos x="1097" y="77"/>
              </a:cxn>
              <a:cxn ang="0">
                <a:pos x="1355" y="117"/>
              </a:cxn>
              <a:cxn ang="0">
                <a:pos x="1083" y="314"/>
              </a:cxn>
              <a:cxn ang="0">
                <a:pos x="785" y="307"/>
              </a:cxn>
              <a:cxn ang="0">
                <a:pos x="557" y="332"/>
              </a:cxn>
              <a:cxn ang="0">
                <a:pos x="399" y="399"/>
              </a:cxn>
              <a:cxn ang="0">
                <a:pos x="301" y="515"/>
              </a:cxn>
              <a:cxn ang="0">
                <a:pos x="250" y="694"/>
              </a:cxn>
              <a:cxn ang="0">
                <a:pos x="236" y="948"/>
              </a:cxn>
              <a:cxn ang="0">
                <a:pos x="250" y="1201"/>
              </a:cxn>
              <a:cxn ang="0">
                <a:pos x="301" y="1381"/>
              </a:cxn>
              <a:cxn ang="0">
                <a:pos x="399" y="1498"/>
              </a:cxn>
              <a:cxn ang="0">
                <a:pos x="557" y="1563"/>
              </a:cxn>
              <a:cxn ang="0">
                <a:pos x="785" y="1588"/>
              </a:cxn>
              <a:cxn ang="0">
                <a:pos x="1056" y="1584"/>
              </a:cxn>
              <a:cxn ang="0">
                <a:pos x="1259" y="1546"/>
              </a:cxn>
              <a:cxn ang="0">
                <a:pos x="1396" y="1466"/>
              </a:cxn>
              <a:cxn ang="0">
                <a:pos x="1476" y="1329"/>
              </a:cxn>
              <a:cxn ang="0">
                <a:pos x="1514" y="1126"/>
              </a:cxn>
              <a:cxn ang="0">
                <a:pos x="1519" y="883"/>
              </a:cxn>
              <a:cxn ang="0">
                <a:pos x="1508" y="715"/>
              </a:cxn>
              <a:cxn ang="0">
                <a:pos x="1728" y="552"/>
              </a:cxn>
              <a:cxn ang="0">
                <a:pos x="1754" y="865"/>
              </a:cxn>
              <a:cxn ang="0">
                <a:pos x="1742" y="1244"/>
              </a:cxn>
              <a:cxn ang="0">
                <a:pos x="1682" y="1506"/>
              </a:cxn>
              <a:cxn ang="0">
                <a:pos x="1560" y="1678"/>
              </a:cxn>
              <a:cxn ang="0">
                <a:pos x="1359" y="1778"/>
              </a:cxn>
              <a:cxn ang="0">
                <a:pos x="1065" y="1821"/>
              </a:cxn>
              <a:cxn ang="0">
                <a:pos x="691" y="1821"/>
              </a:cxn>
              <a:cxn ang="0">
                <a:pos x="396" y="1778"/>
              </a:cxn>
              <a:cxn ang="0">
                <a:pos x="196" y="1678"/>
              </a:cxn>
              <a:cxn ang="0">
                <a:pos x="73" y="1506"/>
              </a:cxn>
              <a:cxn ang="0">
                <a:pos x="13" y="1244"/>
              </a:cxn>
              <a:cxn ang="0">
                <a:pos x="901" y="1434"/>
              </a:cxn>
              <a:cxn ang="0">
                <a:pos x="809" y="1402"/>
              </a:cxn>
              <a:cxn ang="0">
                <a:pos x="400" y="856"/>
              </a:cxn>
              <a:cxn ang="0">
                <a:pos x="395" y="775"/>
              </a:cxn>
              <a:cxn ang="0">
                <a:pos x="437" y="703"/>
              </a:cxn>
              <a:cxn ang="0">
                <a:pos x="514" y="667"/>
              </a:cxn>
              <a:cxn ang="0">
                <a:pos x="593" y="677"/>
              </a:cxn>
              <a:cxn ang="0">
                <a:pos x="889" y="1040"/>
              </a:cxn>
              <a:cxn ang="0">
                <a:pos x="1546" y="18"/>
              </a:cxn>
              <a:cxn ang="0">
                <a:pos x="1625" y="0"/>
              </a:cxn>
              <a:cxn ang="0">
                <a:pos x="1705" y="30"/>
              </a:cxn>
              <a:cxn ang="0">
                <a:pos x="1751" y="98"/>
              </a:cxn>
              <a:cxn ang="0">
                <a:pos x="1754" y="178"/>
              </a:cxn>
              <a:cxn ang="0">
                <a:pos x="1000" y="1394"/>
              </a:cxn>
              <a:cxn ang="0">
                <a:pos x="907" y="1434"/>
              </a:cxn>
            </a:cxnLst>
            <a:rect l="0" t="0" r="r" b="b"/>
            <a:pathLst>
              <a:path w="1759" h="1825">
                <a:moveTo>
                  <a:pt x="0" y="948"/>
                </a:moveTo>
                <a:lnTo>
                  <a:pt x="0" y="882"/>
                </a:lnTo>
                <a:lnTo>
                  <a:pt x="1" y="821"/>
                </a:lnTo>
                <a:lnTo>
                  <a:pt x="4" y="761"/>
                </a:lnTo>
                <a:lnTo>
                  <a:pt x="8" y="705"/>
                </a:lnTo>
                <a:lnTo>
                  <a:pt x="13" y="651"/>
                </a:lnTo>
                <a:lnTo>
                  <a:pt x="20" y="602"/>
                </a:lnTo>
                <a:lnTo>
                  <a:pt x="28" y="554"/>
                </a:lnTo>
                <a:lnTo>
                  <a:pt x="37" y="509"/>
                </a:lnTo>
                <a:lnTo>
                  <a:pt x="47" y="466"/>
                </a:lnTo>
                <a:lnTo>
                  <a:pt x="59" y="427"/>
                </a:lnTo>
                <a:lnTo>
                  <a:pt x="73" y="391"/>
                </a:lnTo>
                <a:lnTo>
                  <a:pt x="89" y="356"/>
                </a:lnTo>
                <a:lnTo>
                  <a:pt x="107" y="324"/>
                </a:lnTo>
                <a:lnTo>
                  <a:pt x="125" y="294"/>
                </a:lnTo>
                <a:lnTo>
                  <a:pt x="147" y="267"/>
                </a:lnTo>
                <a:lnTo>
                  <a:pt x="171" y="241"/>
                </a:lnTo>
                <a:lnTo>
                  <a:pt x="196" y="218"/>
                </a:lnTo>
                <a:lnTo>
                  <a:pt x="223" y="197"/>
                </a:lnTo>
                <a:lnTo>
                  <a:pt x="253" y="177"/>
                </a:lnTo>
                <a:lnTo>
                  <a:pt x="286" y="159"/>
                </a:lnTo>
                <a:lnTo>
                  <a:pt x="319" y="143"/>
                </a:lnTo>
                <a:lnTo>
                  <a:pt x="357" y="130"/>
                </a:lnTo>
                <a:lnTo>
                  <a:pt x="396" y="117"/>
                </a:lnTo>
                <a:lnTo>
                  <a:pt x="439" y="107"/>
                </a:lnTo>
                <a:lnTo>
                  <a:pt x="484" y="98"/>
                </a:lnTo>
                <a:lnTo>
                  <a:pt x="531" y="90"/>
                </a:lnTo>
                <a:lnTo>
                  <a:pt x="581" y="83"/>
                </a:lnTo>
                <a:lnTo>
                  <a:pt x="635" y="79"/>
                </a:lnTo>
                <a:lnTo>
                  <a:pt x="691" y="76"/>
                </a:lnTo>
                <a:lnTo>
                  <a:pt x="749" y="73"/>
                </a:lnTo>
                <a:lnTo>
                  <a:pt x="812" y="72"/>
                </a:lnTo>
                <a:lnTo>
                  <a:pt x="877" y="70"/>
                </a:lnTo>
                <a:lnTo>
                  <a:pt x="955" y="72"/>
                </a:lnTo>
                <a:lnTo>
                  <a:pt x="1028" y="73"/>
                </a:lnTo>
                <a:lnTo>
                  <a:pt x="1097" y="77"/>
                </a:lnTo>
                <a:lnTo>
                  <a:pt x="1161" y="82"/>
                </a:lnTo>
                <a:lnTo>
                  <a:pt x="1221" y="90"/>
                </a:lnTo>
                <a:lnTo>
                  <a:pt x="1278" y="99"/>
                </a:lnTo>
                <a:lnTo>
                  <a:pt x="1304" y="104"/>
                </a:lnTo>
                <a:lnTo>
                  <a:pt x="1331" y="111"/>
                </a:lnTo>
                <a:lnTo>
                  <a:pt x="1355" y="117"/>
                </a:lnTo>
                <a:lnTo>
                  <a:pt x="1379" y="124"/>
                </a:lnTo>
                <a:lnTo>
                  <a:pt x="1242" y="344"/>
                </a:lnTo>
                <a:lnTo>
                  <a:pt x="1207" y="335"/>
                </a:lnTo>
                <a:lnTo>
                  <a:pt x="1168" y="327"/>
                </a:lnTo>
                <a:lnTo>
                  <a:pt x="1127" y="319"/>
                </a:lnTo>
                <a:lnTo>
                  <a:pt x="1083" y="314"/>
                </a:lnTo>
                <a:lnTo>
                  <a:pt x="1036" y="310"/>
                </a:lnTo>
                <a:lnTo>
                  <a:pt x="987" y="307"/>
                </a:lnTo>
                <a:lnTo>
                  <a:pt x="934" y="306"/>
                </a:lnTo>
                <a:lnTo>
                  <a:pt x="877" y="306"/>
                </a:lnTo>
                <a:lnTo>
                  <a:pt x="830" y="306"/>
                </a:lnTo>
                <a:lnTo>
                  <a:pt x="785" y="307"/>
                </a:lnTo>
                <a:lnTo>
                  <a:pt x="740" y="309"/>
                </a:lnTo>
                <a:lnTo>
                  <a:pt x="700" y="313"/>
                </a:lnTo>
                <a:lnTo>
                  <a:pt x="661" y="315"/>
                </a:lnTo>
                <a:lnTo>
                  <a:pt x="624" y="320"/>
                </a:lnTo>
                <a:lnTo>
                  <a:pt x="589" y="326"/>
                </a:lnTo>
                <a:lnTo>
                  <a:pt x="557" y="332"/>
                </a:lnTo>
                <a:lnTo>
                  <a:pt x="525" y="340"/>
                </a:lnTo>
                <a:lnTo>
                  <a:pt x="497" y="349"/>
                </a:lnTo>
                <a:lnTo>
                  <a:pt x="469" y="360"/>
                </a:lnTo>
                <a:lnTo>
                  <a:pt x="445" y="371"/>
                </a:lnTo>
                <a:lnTo>
                  <a:pt x="421" y="384"/>
                </a:lnTo>
                <a:lnTo>
                  <a:pt x="399" y="399"/>
                </a:lnTo>
                <a:lnTo>
                  <a:pt x="379" y="414"/>
                </a:lnTo>
                <a:lnTo>
                  <a:pt x="360" y="431"/>
                </a:lnTo>
                <a:lnTo>
                  <a:pt x="343" y="449"/>
                </a:lnTo>
                <a:lnTo>
                  <a:pt x="327" y="469"/>
                </a:lnTo>
                <a:lnTo>
                  <a:pt x="313" y="491"/>
                </a:lnTo>
                <a:lnTo>
                  <a:pt x="301" y="515"/>
                </a:lnTo>
                <a:lnTo>
                  <a:pt x="289" y="541"/>
                </a:lnTo>
                <a:lnTo>
                  <a:pt x="279" y="567"/>
                </a:lnTo>
                <a:lnTo>
                  <a:pt x="270" y="597"/>
                </a:lnTo>
                <a:lnTo>
                  <a:pt x="262" y="627"/>
                </a:lnTo>
                <a:lnTo>
                  <a:pt x="256" y="659"/>
                </a:lnTo>
                <a:lnTo>
                  <a:pt x="250" y="694"/>
                </a:lnTo>
                <a:lnTo>
                  <a:pt x="245" y="731"/>
                </a:lnTo>
                <a:lnTo>
                  <a:pt x="241" y="770"/>
                </a:lnTo>
                <a:lnTo>
                  <a:pt x="239" y="812"/>
                </a:lnTo>
                <a:lnTo>
                  <a:pt x="237" y="855"/>
                </a:lnTo>
                <a:lnTo>
                  <a:pt x="236" y="900"/>
                </a:lnTo>
                <a:lnTo>
                  <a:pt x="236" y="948"/>
                </a:lnTo>
                <a:lnTo>
                  <a:pt x="236" y="995"/>
                </a:lnTo>
                <a:lnTo>
                  <a:pt x="237" y="1041"/>
                </a:lnTo>
                <a:lnTo>
                  <a:pt x="239" y="1085"/>
                </a:lnTo>
                <a:lnTo>
                  <a:pt x="241" y="1126"/>
                </a:lnTo>
                <a:lnTo>
                  <a:pt x="245" y="1165"/>
                </a:lnTo>
                <a:lnTo>
                  <a:pt x="250" y="1201"/>
                </a:lnTo>
                <a:lnTo>
                  <a:pt x="256" y="1236"/>
                </a:lnTo>
                <a:lnTo>
                  <a:pt x="262" y="1269"/>
                </a:lnTo>
                <a:lnTo>
                  <a:pt x="270" y="1300"/>
                </a:lnTo>
                <a:lnTo>
                  <a:pt x="279" y="1329"/>
                </a:lnTo>
                <a:lnTo>
                  <a:pt x="289" y="1356"/>
                </a:lnTo>
                <a:lnTo>
                  <a:pt x="301" y="1381"/>
                </a:lnTo>
                <a:lnTo>
                  <a:pt x="313" y="1404"/>
                </a:lnTo>
                <a:lnTo>
                  <a:pt x="327" y="1426"/>
                </a:lnTo>
                <a:lnTo>
                  <a:pt x="343" y="1447"/>
                </a:lnTo>
                <a:lnTo>
                  <a:pt x="360" y="1466"/>
                </a:lnTo>
                <a:lnTo>
                  <a:pt x="379" y="1482"/>
                </a:lnTo>
                <a:lnTo>
                  <a:pt x="399" y="1498"/>
                </a:lnTo>
                <a:lnTo>
                  <a:pt x="421" y="1512"/>
                </a:lnTo>
                <a:lnTo>
                  <a:pt x="445" y="1525"/>
                </a:lnTo>
                <a:lnTo>
                  <a:pt x="469" y="1536"/>
                </a:lnTo>
                <a:lnTo>
                  <a:pt x="497" y="1546"/>
                </a:lnTo>
                <a:lnTo>
                  <a:pt x="525" y="1555"/>
                </a:lnTo>
                <a:lnTo>
                  <a:pt x="557" y="1563"/>
                </a:lnTo>
                <a:lnTo>
                  <a:pt x="589" y="1570"/>
                </a:lnTo>
                <a:lnTo>
                  <a:pt x="624" y="1576"/>
                </a:lnTo>
                <a:lnTo>
                  <a:pt x="661" y="1580"/>
                </a:lnTo>
                <a:lnTo>
                  <a:pt x="700" y="1584"/>
                </a:lnTo>
                <a:lnTo>
                  <a:pt x="740" y="1587"/>
                </a:lnTo>
                <a:lnTo>
                  <a:pt x="785" y="1588"/>
                </a:lnTo>
                <a:lnTo>
                  <a:pt x="830" y="1589"/>
                </a:lnTo>
                <a:lnTo>
                  <a:pt x="877" y="1591"/>
                </a:lnTo>
                <a:lnTo>
                  <a:pt x="925" y="1589"/>
                </a:lnTo>
                <a:lnTo>
                  <a:pt x="971" y="1588"/>
                </a:lnTo>
                <a:lnTo>
                  <a:pt x="1014" y="1587"/>
                </a:lnTo>
                <a:lnTo>
                  <a:pt x="1056" y="1584"/>
                </a:lnTo>
                <a:lnTo>
                  <a:pt x="1095" y="1580"/>
                </a:lnTo>
                <a:lnTo>
                  <a:pt x="1131" y="1576"/>
                </a:lnTo>
                <a:lnTo>
                  <a:pt x="1166" y="1570"/>
                </a:lnTo>
                <a:lnTo>
                  <a:pt x="1199" y="1563"/>
                </a:lnTo>
                <a:lnTo>
                  <a:pt x="1230" y="1555"/>
                </a:lnTo>
                <a:lnTo>
                  <a:pt x="1259" y="1546"/>
                </a:lnTo>
                <a:lnTo>
                  <a:pt x="1286" y="1536"/>
                </a:lnTo>
                <a:lnTo>
                  <a:pt x="1311" y="1525"/>
                </a:lnTo>
                <a:lnTo>
                  <a:pt x="1334" y="1512"/>
                </a:lnTo>
                <a:lnTo>
                  <a:pt x="1357" y="1498"/>
                </a:lnTo>
                <a:lnTo>
                  <a:pt x="1376" y="1482"/>
                </a:lnTo>
                <a:lnTo>
                  <a:pt x="1396" y="1466"/>
                </a:lnTo>
                <a:lnTo>
                  <a:pt x="1413" y="1447"/>
                </a:lnTo>
                <a:lnTo>
                  <a:pt x="1428" y="1426"/>
                </a:lnTo>
                <a:lnTo>
                  <a:pt x="1443" y="1404"/>
                </a:lnTo>
                <a:lnTo>
                  <a:pt x="1454" y="1381"/>
                </a:lnTo>
                <a:lnTo>
                  <a:pt x="1466" y="1356"/>
                </a:lnTo>
                <a:lnTo>
                  <a:pt x="1476" y="1329"/>
                </a:lnTo>
                <a:lnTo>
                  <a:pt x="1486" y="1300"/>
                </a:lnTo>
                <a:lnTo>
                  <a:pt x="1493" y="1269"/>
                </a:lnTo>
                <a:lnTo>
                  <a:pt x="1500" y="1236"/>
                </a:lnTo>
                <a:lnTo>
                  <a:pt x="1505" y="1201"/>
                </a:lnTo>
                <a:lnTo>
                  <a:pt x="1510" y="1165"/>
                </a:lnTo>
                <a:lnTo>
                  <a:pt x="1514" y="1126"/>
                </a:lnTo>
                <a:lnTo>
                  <a:pt x="1517" y="1085"/>
                </a:lnTo>
                <a:lnTo>
                  <a:pt x="1518" y="1041"/>
                </a:lnTo>
                <a:lnTo>
                  <a:pt x="1519" y="995"/>
                </a:lnTo>
                <a:lnTo>
                  <a:pt x="1519" y="948"/>
                </a:lnTo>
                <a:lnTo>
                  <a:pt x="1519" y="916"/>
                </a:lnTo>
                <a:lnTo>
                  <a:pt x="1519" y="883"/>
                </a:lnTo>
                <a:lnTo>
                  <a:pt x="1518" y="853"/>
                </a:lnTo>
                <a:lnTo>
                  <a:pt x="1517" y="823"/>
                </a:lnTo>
                <a:lnTo>
                  <a:pt x="1516" y="795"/>
                </a:lnTo>
                <a:lnTo>
                  <a:pt x="1513" y="767"/>
                </a:lnTo>
                <a:lnTo>
                  <a:pt x="1512" y="741"/>
                </a:lnTo>
                <a:lnTo>
                  <a:pt x="1508" y="715"/>
                </a:lnTo>
                <a:lnTo>
                  <a:pt x="1693" y="419"/>
                </a:lnTo>
                <a:lnTo>
                  <a:pt x="1702" y="444"/>
                </a:lnTo>
                <a:lnTo>
                  <a:pt x="1708" y="469"/>
                </a:lnTo>
                <a:lnTo>
                  <a:pt x="1716" y="496"/>
                </a:lnTo>
                <a:lnTo>
                  <a:pt x="1721" y="524"/>
                </a:lnTo>
                <a:lnTo>
                  <a:pt x="1728" y="552"/>
                </a:lnTo>
                <a:lnTo>
                  <a:pt x="1733" y="582"/>
                </a:lnTo>
                <a:lnTo>
                  <a:pt x="1737" y="614"/>
                </a:lnTo>
                <a:lnTo>
                  <a:pt x="1741" y="646"/>
                </a:lnTo>
                <a:lnTo>
                  <a:pt x="1748" y="714"/>
                </a:lnTo>
                <a:lnTo>
                  <a:pt x="1751" y="787"/>
                </a:lnTo>
                <a:lnTo>
                  <a:pt x="1754" y="865"/>
                </a:lnTo>
                <a:lnTo>
                  <a:pt x="1755" y="948"/>
                </a:lnTo>
                <a:lnTo>
                  <a:pt x="1755" y="1014"/>
                </a:lnTo>
                <a:lnTo>
                  <a:pt x="1753" y="1076"/>
                </a:lnTo>
                <a:lnTo>
                  <a:pt x="1750" y="1135"/>
                </a:lnTo>
                <a:lnTo>
                  <a:pt x="1748" y="1191"/>
                </a:lnTo>
                <a:lnTo>
                  <a:pt x="1742" y="1244"/>
                </a:lnTo>
                <a:lnTo>
                  <a:pt x="1736" y="1295"/>
                </a:lnTo>
                <a:lnTo>
                  <a:pt x="1728" y="1342"/>
                </a:lnTo>
                <a:lnTo>
                  <a:pt x="1719" y="1387"/>
                </a:lnTo>
                <a:lnTo>
                  <a:pt x="1708" y="1429"/>
                </a:lnTo>
                <a:lnTo>
                  <a:pt x="1695" y="1468"/>
                </a:lnTo>
                <a:lnTo>
                  <a:pt x="1682" y="1506"/>
                </a:lnTo>
                <a:lnTo>
                  <a:pt x="1667" y="1540"/>
                </a:lnTo>
                <a:lnTo>
                  <a:pt x="1648" y="1572"/>
                </a:lnTo>
                <a:lnTo>
                  <a:pt x="1629" y="1602"/>
                </a:lnTo>
                <a:lnTo>
                  <a:pt x="1608" y="1630"/>
                </a:lnTo>
                <a:lnTo>
                  <a:pt x="1585" y="1654"/>
                </a:lnTo>
                <a:lnTo>
                  <a:pt x="1560" y="1678"/>
                </a:lnTo>
                <a:lnTo>
                  <a:pt x="1531" y="1700"/>
                </a:lnTo>
                <a:lnTo>
                  <a:pt x="1503" y="1720"/>
                </a:lnTo>
                <a:lnTo>
                  <a:pt x="1470" y="1737"/>
                </a:lnTo>
                <a:lnTo>
                  <a:pt x="1435" y="1752"/>
                </a:lnTo>
                <a:lnTo>
                  <a:pt x="1398" y="1766"/>
                </a:lnTo>
                <a:lnTo>
                  <a:pt x="1359" y="1778"/>
                </a:lnTo>
                <a:lnTo>
                  <a:pt x="1316" y="1789"/>
                </a:lnTo>
                <a:lnTo>
                  <a:pt x="1272" y="1798"/>
                </a:lnTo>
                <a:lnTo>
                  <a:pt x="1225" y="1806"/>
                </a:lnTo>
                <a:lnTo>
                  <a:pt x="1174" y="1812"/>
                </a:lnTo>
                <a:lnTo>
                  <a:pt x="1121" y="1817"/>
                </a:lnTo>
                <a:lnTo>
                  <a:pt x="1065" y="1821"/>
                </a:lnTo>
                <a:lnTo>
                  <a:pt x="1006" y="1824"/>
                </a:lnTo>
                <a:lnTo>
                  <a:pt x="944" y="1825"/>
                </a:lnTo>
                <a:lnTo>
                  <a:pt x="877" y="1825"/>
                </a:lnTo>
                <a:lnTo>
                  <a:pt x="812" y="1825"/>
                </a:lnTo>
                <a:lnTo>
                  <a:pt x="749" y="1824"/>
                </a:lnTo>
                <a:lnTo>
                  <a:pt x="691" y="1821"/>
                </a:lnTo>
                <a:lnTo>
                  <a:pt x="635" y="1817"/>
                </a:lnTo>
                <a:lnTo>
                  <a:pt x="581" y="1812"/>
                </a:lnTo>
                <a:lnTo>
                  <a:pt x="531" y="1806"/>
                </a:lnTo>
                <a:lnTo>
                  <a:pt x="484" y="1798"/>
                </a:lnTo>
                <a:lnTo>
                  <a:pt x="439" y="1789"/>
                </a:lnTo>
                <a:lnTo>
                  <a:pt x="396" y="1778"/>
                </a:lnTo>
                <a:lnTo>
                  <a:pt x="357" y="1766"/>
                </a:lnTo>
                <a:lnTo>
                  <a:pt x="319" y="1752"/>
                </a:lnTo>
                <a:lnTo>
                  <a:pt x="286" y="1737"/>
                </a:lnTo>
                <a:lnTo>
                  <a:pt x="253" y="1720"/>
                </a:lnTo>
                <a:lnTo>
                  <a:pt x="223" y="1700"/>
                </a:lnTo>
                <a:lnTo>
                  <a:pt x="196" y="1678"/>
                </a:lnTo>
                <a:lnTo>
                  <a:pt x="171" y="1654"/>
                </a:lnTo>
                <a:lnTo>
                  <a:pt x="147" y="1630"/>
                </a:lnTo>
                <a:lnTo>
                  <a:pt x="125" y="1602"/>
                </a:lnTo>
                <a:lnTo>
                  <a:pt x="107" y="1572"/>
                </a:lnTo>
                <a:lnTo>
                  <a:pt x="89" y="1540"/>
                </a:lnTo>
                <a:lnTo>
                  <a:pt x="73" y="1506"/>
                </a:lnTo>
                <a:lnTo>
                  <a:pt x="59" y="1468"/>
                </a:lnTo>
                <a:lnTo>
                  <a:pt x="47" y="1429"/>
                </a:lnTo>
                <a:lnTo>
                  <a:pt x="37" y="1387"/>
                </a:lnTo>
                <a:lnTo>
                  <a:pt x="28" y="1342"/>
                </a:lnTo>
                <a:lnTo>
                  <a:pt x="20" y="1295"/>
                </a:lnTo>
                <a:lnTo>
                  <a:pt x="13" y="1244"/>
                </a:lnTo>
                <a:lnTo>
                  <a:pt x="8" y="1191"/>
                </a:lnTo>
                <a:lnTo>
                  <a:pt x="4" y="1135"/>
                </a:lnTo>
                <a:lnTo>
                  <a:pt x="1" y="1076"/>
                </a:lnTo>
                <a:lnTo>
                  <a:pt x="0" y="1014"/>
                </a:lnTo>
                <a:lnTo>
                  <a:pt x="0" y="948"/>
                </a:lnTo>
                <a:close/>
                <a:moveTo>
                  <a:pt x="901" y="1434"/>
                </a:moveTo>
                <a:lnTo>
                  <a:pt x="884" y="1433"/>
                </a:lnTo>
                <a:lnTo>
                  <a:pt x="868" y="1430"/>
                </a:lnTo>
                <a:lnTo>
                  <a:pt x="852" y="1426"/>
                </a:lnTo>
                <a:lnTo>
                  <a:pt x="837" y="1420"/>
                </a:lnTo>
                <a:lnTo>
                  <a:pt x="824" y="1411"/>
                </a:lnTo>
                <a:lnTo>
                  <a:pt x="809" y="1402"/>
                </a:lnTo>
                <a:lnTo>
                  <a:pt x="798" y="1390"/>
                </a:lnTo>
                <a:lnTo>
                  <a:pt x="787" y="1378"/>
                </a:lnTo>
                <a:lnTo>
                  <a:pt x="421" y="894"/>
                </a:lnTo>
                <a:lnTo>
                  <a:pt x="412" y="882"/>
                </a:lnTo>
                <a:lnTo>
                  <a:pt x="405" y="869"/>
                </a:lnTo>
                <a:lnTo>
                  <a:pt x="400" y="856"/>
                </a:lnTo>
                <a:lnTo>
                  <a:pt x="396" y="843"/>
                </a:lnTo>
                <a:lnTo>
                  <a:pt x="394" y="830"/>
                </a:lnTo>
                <a:lnTo>
                  <a:pt x="392" y="815"/>
                </a:lnTo>
                <a:lnTo>
                  <a:pt x="392" y="802"/>
                </a:lnTo>
                <a:lnTo>
                  <a:pt x="392" y="788"/>
                </a:lnTo>
                <a:lnTo>
                  <a:pt x="395" y="775"/>
                </a:lnTo>
                <a:lnTo>
                  <a:pt x="399" y="762"/>
                </a:lnTo>
                <a:lnTo>
                  <a:pt x="404" y="749"/>
                </a:lnTo>
                <a:lnTo>
                  <a:pt x="411" y="736"/>
                </a:lnTo>
                <a:lnTo>
                  <a:pt x="418" y="724"/>
                </a:lnTo>
                <a:lnTo>
                  <a:pt x="428" y="714"/>
                </a:lnTo>
                <a:lnTo>
                  <a:pt x="437" y="703"/>
                </a:lnTo>
                <a:lnTo>
                  <a:pt x="448" y="694"/>
                </a:lnTo>
                <a:lnTo>
                  <a:pt x="460" y="685"/>
                </a:lnTo>
                <a:lnTo>
                  <a:pt x="473" y="679"/>
                </a:lnTo>
                <a:lnTo>
                  <a:pt x="486" y="674"/>
                </a:lnTo>
                <a:lnTo>
                  <a:pt x="499" y="670"/>
                </a:lnTo>
                <a:lnTo>
                  <a:pt x="514" y="667"/>
                </a:lnTo>
                <a:lnTo>
                  <a:pt x="527" y="666"/>
                </a:lnTo>
                <a:lnTo>
                  <a:pt x="541" y="666"/>
                </a:lnTo>
                <a:lnTo>
                  <a:pt x="554" y="667"/>
                </a:lnTo>
                <a:lnTo>
                  <a:pt x="567" y="670"/>
                </a:lnTo>
                <a:lnTo>
                  <a:pt x="581" y="674"/>
                </a:lnTo>
                <a:lnTo>
                  <a:pt x="593" y="677"/>
                </a:lnTo>
                <a:lnTo>
                  <a:pt x="606" y="684"/>
                </a:lnTo>
                <a:lnTo>
                  <a:pt x="618" y="692"/>
                </a:lnTo>
                <a:lnTo>
                  <a:pt x="628" y="701"/>
                </a:lnTo>
                <a:lnTo>
                  <a:pt x="639" y="710"/>
                </a:lnTo>
                <a:lnTo>
                  <a:pt x="648" y="722"/>
                </a:lnTo>
                <a:lnTo>
                  <a:pt x="889" y="1040"/>
                </a:lnTo>
                <a:lnTo>
                  <a:pt x="1495" y="68"/>
                </a:lnTo>
                <a:lnTo>
                  <a:pt x="1504" y="55"/>
                </a:lnTo>
                <a:lnTo>
                  <a:pt x="1513" y="44"/>
                </a:lnTo>
                <a:lnTo>
                  <a:pt x="1523" y="35"/>
                </a:lnTo>
                <a:lnTo>
                  <a:pt x="1534" y="26"/>
                </a:lnTo>
                <a:lnTo>
                  <a:pt x="1546" y="18"/>
                </a:lnTo>
                <a:lnTo>
                  <a:pt x="1559" y="13"/>
                </a:lnTo>
                <a:lnTo>
                  <a:pt x="1570" y="8"/>
                </a:lnTo>
                <a:lnTo>
                  <a:pt x="1583" y="4"/>
                </a:lnTo>
                <a:lnTo>
                  <a:pt x="1598" y="1"/>
                </a:lnTo>
                <a:lnTo>
                  <a:pt x="1611" y="0"/>
                </a:lnTo>
                <a:lnTo>
                  <a:pt x="1625" y="0"/>
                </a:lnTo>
                <a:lnTo>
                  <a:pt x="1639" y="1"/>
                </a:lnTo>
                <a:lnTo>
                  <a:pt x="1652" y="5"/>
                </a:lnTo>
                <a:lnTo>
                  <a:pt x="1665" y="9"/>
                </a:lnTo>
                <a:lnTo>
                  <a:pt x="1680" y="14"/>
                </a:lnTo>
                <a:lnTo>
                  <a:pt x="1691" y="22"/>
                </a:lnTo>
                <a:lnTo>
                  <a:pt x="1705" y="30"/>
                </a:lnTo>
                <a:lnTo>
                  <a:pt x="1715" y="39"/>
                </a:lnTo>
                <a:lnTo>
                  <a:pt x="1724" y="50"/>
                </a:lnTo>
                <a:lnTo>
                  <a:pt x="1733" y="60"/>
                </a:lnTo>
                <a:lnTo>
                  <a:pt x="1741" y="72"/>
                </a:lnTo>
                <a:lnTo>
                  <a:pt x="1746" y="85"/>
                </a:lnTo>
                <a:lnTo>
                  <a:pt x="1751" y="98"/>
                </a:lnTo>
                <a:lnTo>
                  <a:pt x="1755" y="111"/>
                </a:lnTo>
                <a:lnTo>
                  <a:pt x="1758" y="124"/>
                </a:lnTo>
                <a:lnTo>
                  <a:pt x="1759" y="138"/>
                </a:lnTo>
                <a:lnTo>
                  <a:pt x="1759" y="151"/>
                </a:lnTo>
                <a:lnTo>
                  <a:pt x="1758" y="165"/>
                </a:lnTo>
                <a:lnTo>
                  <a:pt x="1754" y="178"/>
                </a:lnTo>
                <a:lnTo>
                  <a:pt x="1750" y="193"/>
                </a:lnTo>
                <a:lnTo>
                  <a:pt x="1745" y="206"/>
                </a:lnTo>
                <a:lnTo>
                  <a:pt x="1737" y="219"/>
                </a:lnTo>
                <a:lnTo>
                  <a:pt x="1022" y="1367"/>
                </a:lnTo>
                <a:lnTo>
                  <a:pt x="1011" y="1381"/>
                </a:lnTo>
                <a:lnTo>
                  <a:pt x="1000" y="1394"/>
                </a:lnTo>
                <a:lnTo>
                  <a:pt x="987" y="1406"/>
                </a:lnTo>
                <a:lnTo>
                  <a:pt x="974" y="1415"/>
                </a:lnTo>
                <a:lnTo>
                  <a:pt x="958" y="1423"/>
                </a:lnTo>
                <a:lnTo>
                  <a:pt x="941" y="1428"/>
                </a:lnTo>
                <a:lnTo>
                  <a:pt x="924" y="1432"/>
                </a:lnTo>
                <a:lnTo>
                  <a:pt x="907" y="1434"/>
                </a:lnTo>
                <a:lnTo>
                  <a:pt x="904" y="1434"/>
                </a:lnTo>
                <a:lnTo>
                  <a:pt x="901" y="1434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82935" tIns="41468" rIns="82935" bIns="41468" numCol="1" anchor="t" anchorCtr="0" compatLnSpc="1">
            <a:prstTxWarp prst="textNoShape">
              <a:avLst/>
            </a:prstTxWarp>
          </a:bodyPr>
          <a:lstStyle/>
          <a:p>
            <a:pPr defTabSz="946052"/>
            <a:endParaRPr lang="ru-RU" sz="1905">
              <a:solidFill>
                <a:prstClr val="black"/>
              </a:solidFill>
            </a:endParaRPr>
          </a:p>
        </p:txBody>
      </p:sp>
      <p:sp>
        <p:nvSpPr>
          <p:cNvPr id="28" name="Freeform 11"/>
          <p:cNvSpPr>
            <a:spLocks noEditPoints="1"/>
          </p:cNvSpPr>
          <p:nvPr/>
        </p:nvSpPr>
        <p:spPr bwMode="auto">
          <a:xfrm>
            <a:off x="4355731" y="4225827"/>
            <a:ext cx="372291" cy="328286"/>
          </a:xfrm>
          <a:custGeom>
            <a:avLst/>
            <a:gdLst/>
            <a:ahLst/>
            <a:cxnLst>
              <a:cxn ang="0">
                <a:pos x="13" y="651"/>
              </a:cxn>
              <a:cxn ang="0">
                <a:pos x="73" y="391"/>
              </a:cxn>
              <a:cxn ang="0">
                <a:pos x="196" y="218"/>
              </a:cxn>
              <a:cxn ang="0">
                <a:pos x="396" y="117"/>
              </a:cxn>
              <a:cxn ang="0">
                <a:pos x="691" y="76"/>
              </a:cxn>
              <a:cxn ang="0">
                <a:pos x="1097" y="77"/>
              </a:cxn>
              <a:cxn ang="0">
                <a:pos x="1355" y="117"/>
              </a:cxn>
              <a:cxn ang="0">
                <a:pos x="1083" y="314"/>
              </a:cxn>
              <a:cxn ang="0">
                <a:pos x="785" y="307"/>
              </a:cxn>
              <a:cxn ang="0">
                <a:pos x="557" y="332"/>
              </a:cxn>
              <a:cxn ang="0">
                <a:pos x="399" y="399"/>
              </a:cxn>
              <a:cxn ang="0">
                <a:pos x="301" y="515"/>
              </a:cxn>
              <a:cxn ang="0">
                <a:pos x="250" y="694"/>
              </a:cxn>
              <a:cxn ang="0">
                <a:pos x="236" y="948"/>
              </a:cxn>
              <a:cxn ang="0">
                <a:pos x="250" y="1201"/>
              </a:cxn>
              <a:cxn ang="0">
                <a:pos x="301" y="1381"/>
              </a:cxn>
              <a:cxn ang="0">
                <a:pos x="399" y="1498"/>
              </a:cxn>
              <a:cxn ang="0">
                <a:pos x="557" y="1563"/>
              </a:cxn>
              <a:cxn ang="0">
                <a:pos x="785" y="1588"/>
              </a:cxn>
              <a:cxn ang="0">
                <a:pos x="1056" y="1584"/>
              </a:cxn>
              <a:cxn ang="0">
                <a:pos x="1259" y="1546"/>
              </a:cxn>
              <a:cxn ang="0">
                <a:pos x="1396" y="1466"/>
              </a:cxn>
              <a:cxn ang="0">
                <a:pos x="1476" y="1329"/>
              </a:cxn>
              <a:cxn ang="0">
                <a:pos x="1514" y="1126"/>
              </a:cxn>
              <a:cxn ang="0">
                <a:pos x="1519" y="883"/>
              </a:cxn>
              <a:cxn ang="0">
                <a:pos x="1508" y="715"/>
              </a:cxn>
              <a:cxn ang="0">
                <a:pos x="1728" y="552"/>
              </a:cxn>
              <a:cxn ang="0">
                <a:pos x="1754" y="865"/>
              </a:cxn>
              <a:cxn ang="0">
                <a:pos x="1742" y="1244"/>
              </a:cxn>
              <a:cxn ang="0">
                <a:pos x="1682" y="1506"/>
              </a:cxn>
              <a:cxn ang="0">
                <a:pos x="1560" y="1678"/>
              </a:cxn>
              <a:cxn ang="0">
                <a:pos x="1359" y="1778"/>
              </a:cxn>
              <a:cxn ang="0">
                <a:pos x="1065" y="1821"/>
              </a:cxn>
              <a:cxn ang="0">
                <a:pos x="691" y="1821"/>
              </a:cxn>
              <a:cxn ang="0">
                <a:pos x="396" y="1778"/>
              </a:cxn>
              <a:cxn ang="0">
                <a:pos x="196" y="1678"/>
              </a:cxn>
              <a:cxn ang="0">
                <a:pos x="73" y="1506"/>
              </a:cxn>
              <a:cxn ang="0">
                <a:pos x="13" y="1244"/>
              </a:cxn>
              <a:cxn ang="0">
                <a:pos x="901" y="1434"/>
              </a:cxn>
              <a:cxn ang="0">
                <a:pos x="809" y="1402"/>
              </a:cxn>
              <a:cxn ang="0">
                <a:pos x="400" y="856"/>
              </a:cxn>
              <a:cxn ang="0">
                <a:pos x="395" y="775"/>
              </a:cxn>
              <a:cxn ang="0">
                <a:pos x="437" y="703"/>
              </a:cxn>
              <a:cxn ang="0">
                <a:pos x="514" y="667"/>
              </a:cxn>
              <a:cxn ang="0">
                <a:pos x="593" y="677"/>
              </a:cxn>
              <a:cxn ang="0">
                <a:pos x="889" y="1040"/>
              </a:cxn>
              <a:cxn ang="0">
                <a:pos x="1546" y="18"/>
              </a:cxn>
              <a:cxn ang="0">
                <a:pos x="1625" y="0"/>
              </a:cxn>
              <a:cxn ang="0">
                <a:pos x="1705" y="30"/>
              </a:cxn>
              <a:cxn ang="0">
                <a:pos x="1751" y="98"/>
              </a:cxn>
              <a:cxn ang="0">
                <a:pos x="1754" y="178"/>
              </a:cxn>
              <a:cxn ang="0">
                <a:pos x="1000" y="1394"/>
              </a:cxn>
              <a:cxn ang="0">
                <a:pos x="907" y="1434"/>
              </a:cxn>
            </a:cxnLst>
            <a:rect l="0" t="0" r="r" b="b"/>
            <a:pathLst>
              <a:path w="1759" h="1825">
                <a:moveTo>
                  <a:pt x="0" y="948"/>
                </a:moveTo>
                <a:lnTo>
                  <a:pt x="0" y="882"/>
                </a:lnTo>
                <a:lnTo>
                  <a:pt x="1" y="821"/>
                </a:lnTo>
                <a:lnTo>
                  <a:pt x="4" y="761"/>
                </a:lnTo>
                <a:lnTo>
                  <a:pt x="8" y="705"/>
                </a:lnTo>
                <a:lnTo>
                  <a:pt x="13" y="651"/>
                </a:lnTo>
                <a:lnTo>
                  <a:pt x="20" y="602"/>
                </a:lnTo>
                <a:lnTo>
                  <a:pt x="28" y="554"/>
                </a:lnTo>
                <a:lnTo>
                  <a:pt x="37" y="509"/>
                </a:lnTo>
                <a:lnTo>
                  <a:pt x="47" y="466"/>
                </a:lnTo>
                <a:lnTo>
                  <a:pt x="59" y="427"/>
                </a:lnTo>
                <a:lnTo>
                  <a:pt x="73" y="391"/>
                </a:lnTo>
                <a:lnTo>
                  <a:pt x="89" y="356"/>
                </a:lnTo>
                <a:lnTo>
                  <a:pt x="107" y="324"/>
                </a:lnTo>
                <a:lnTo>
                  <a:pt x="125" y="294"/>
                </a:lnTo>
                <a:lnTo>
                  <a:pt x="147" y="267"/>
                </a:lnTo>
                <a:lnTo>
                  <a:pt x="171" y="241"/>
                </a:lnTo>
                <a:lnTo>
                  <a:pt x="196" y="218"/>
                </a:lnTo>
                <a:lnTo>
                  <a:pt x="223" y="197"/>
                </a:lnTo>
                <a:lnTo>
                  <a:pt x="253" y="177"/>
                </a:lnTo>
                <a:lnTo>
                  <a:pt x="286" y="159"/>
                </a:lnTo>
                <a:lnTo>
                  <a:pt x="319" y="143"/>
                </a:lnTo>
                <a:lnTo>
                  <a:pt x="357" y="130"/>
                </a:lnTo>
                <a:lnTo>
                  <a:pt x="396" y="117"/>
                </a:lnTo>
                <a:lnTo>
                  <a:pt x="439" y="107"/>
                </a:lnTo>
                <a:lnTo>
                  <a:pt x="484" y="98"/>
                </a:lnTo>
                <a:lnTo>
                  <a:pt x="531" y="90"/>
                </a:lnTo>
                <a:lnTo>
                  <a:pt x="581" y="83"/>
                </a:lnTo>
                <a:lnTo>
                  <a:pt x="635" y="79"/>
                </a:lnTo>
                <a:lnTo>
                  <a:pt x="691" y="76"/>
                </a:lnTo>
                <a:lnTo>
                  <a:pt x="749" y="73"/>
                </a:lnTo>
                <a:lnTo>
                  <a:pt x="812" y="72"/>
                </a:lnTo>
                <a:lnTo>
                  <a:pt x="877" y="70"/>
                </a:lnTo>
                <a:lnTo>
                  <a:pt x="955" y="72"/>
                </a:lnTo>
                <a:lnTo>
                  <a:pt x="1028" y="73"/>
                </a:lnTo>
                <a:lnTo>
                  <a:pt x="1097" y="77"/>
                </a:lnTo>
                <a:lnTo>
                  <a:pt x="1161" y="82"/>
                </a:lnTo>
                <a:lnTo>
                  <a:pt x="1221" y="90"/>
                </a:lnTo>
                <a:lnTo>
                  <a:pt x="1278" y="99"/>
                </a:lnTo>
                <a:lnTo>
                  <a:pt x="1304" y="104"/>
                </a:lnTo>
                <a:lnTo>
                  <a:pt x="1331" y="111"/>
                </a:lnTo>
                <a:lnTo>
                  <a:pt x="1355" y="117"/>
                </a:lnTo>
                <a:lnTo>
                  <a:pt x="1379" y="124"/>
                </a:lnTo>
                <a:lnTo>
                  <a:pt x="1242" y="344"/>
                </a:lnTo>
                <a:lnTo>
                  <a:pt x="1207" y="335"/>
                </a:lnTo>
                <a:lnTo>
                  <a:pt x="1168" y="327"/>
                </a:lnTo>
                <a:lnTo>
                  <a:pt x="1127" y="319"/>
                </a:lnTo>
                <a:lnTo>
                  <a:pt x="1083" y="314"/>
                </a:lnTo>
                <a:lnTo>
                  <a:pt x="1036" y="310"/>
                </a:lnTo>
                <a:lnTo>
                  <a:pt x="987" y="307"/>
                </a:lnTo>
                <a:lnTo>
                  <a:pt x="934" y="306"/>
                </a:lnTo>
                <a:lnTo>
                  <a:pt x="877" y="306"/>
                </a:lnTo>
                <a:lnTo>
                  <a:pt x="830" y="306"/>
                </a:lnTo>
                <a:lnTo>
                  <a:pt x="785" y="307"/>
                </a:lnTo>
                <a:lnTo>
                  <a:pt x="740" y="309"/>
                </a:lnTo>
                <a:lnTo>
                  <a:pt x="700" y="313"/>
                </a:lnTo>
                <a:lnTo>
                  <a:pt x="661" y="315"/>
                </a:lnTo>
                <a:lnTo>
                  <a:pt x="624" y="320"/>
                </a:lnTo>
                <a:lnTo>
                  <a:pt x="589" y="326"/>
                </a:lnTo>
                <a:lnTo>
                  <a:pt x="557" y="332"/>
                </a:lnTo>
                <a:lnTo>
                  <a:pt x="525" y="340"/>
                </a:lnTo>
                <a:lnTo>
                  <a:pt x="497" y="349"/>
                </a:lnTo>
                <a:lnTo>
                  <a:pt x="469" y="360"/>
                </a:lnTo>
                <a:lnTo>
                  <a:pt x="445" y="371"/>
                </a:lnTo>
                <a:lnTo>
                  <a:pt x="421" y="384"/>
                </a:lnTo>
                <a:lnTo>
                  <a:pt x="399" y="399"/>
                </a:lnTo>
                <a:lnTo>
                  <a:pt x="379" y="414"/>
                </a:lnTo>
                <a:lnTo>
                  <a:pt x="360" y="431"/>
                </a:lnTo>
                <a:lnTo>
                  <a:pt x="343" y="449"/>
                </a:lnTo>
                <a:lnTo>
                  <a:pt x="327" y="469"/>
                </a:lnTo>
                <a:lnTo>
                  <a:pt x="313" y="491"/>
                </a:lnTo>
                <a:lnTo>
                  <a:pt x="301" y="515"/>
                </a:lnTo>
                <a:lnTo>
                  <a:pt x="289" y="541"/>
                </a:lnTo>
                <a:lnTo>
                  <a:pt x="279" y="567"/>
                </a:lnTo>
                <a:lnTo>
                  <a:pt x="270" y="597"/>
                </a:lnTo>
                <a:lnTo>
                  <a:pt x="262" y="627"/>
                </a:lnTo>
                <a:lnTo>
                  <a:pt x="256" y="659"/>
                </a:lnTo>
                <a:lnTo>
                  <a:pt x="250" y="694"/>
                </a:lnTo>
                <a:lnTo>
                  <a:pt x="245" y="731"/>
                </a:lnTo>
                <a:lnTo>
                  <a:pt x="241" y="770"/>
                </a:lnTo>
                <a:lnTo>
                  <a:pt x="239" y="812"/>
                </a:lnTo>
                <a:lnTo>
                  <a:pt x="237" y="855"/>
                </a:lnTo>
                <a:lnTo>
                  <a:pt x="236" y="900"/>
                </a:lnTo>
                <a:lnTo>
                  <a:pt x="236" y="948"/>
                </a:lnTo>
                <a:lnTo>
                  <a:pt x="236" y="995"/>
                </a:lnTo>
                <a:lnTo>
                  <a:pt x="237" y="1041"/>
                </a:lnTo>
                <a:lnTo>
                  <a:pt x="239" y="1085"/>
                </a:lnTo>
                <a:lnTo>
                  <a:pt x="241" y="1126"/>
                </a:lnTo>
                <a:lnTo>
                  <a:pt x="245" y="1165"/>
                </a:lnTo>
                <a:lnTo>
                  <a:pt x="250" y="1201"/>
                </a:lnTo>
                <a:lnTo>
                  <a:pt x="256" y="1236"/>
                </a:lnTo>
                <a:lnTo>
                  <a:pt x="262" y="1269"/>
                </a:lnTo>
                <a:lnTo>
                  <a:pt x="270" y="1300"/>
                </a:lnTo>
                <a:lnTo>
                  <a:pt x="279" y="1329"/>
                </a:lnTo>
                <a:lnTo>
                  <a:pt x="289" y="1356"/>
                </a:lnTo>
                <a:lnTo>
                  <a:pt x="301" y="1381"/>
                </a:lnTo>
                <a:lnTo>
                  <a:pt x="313" y="1404"/>
                </a:lnTo>
                <a:lnTo>
                  <a:pt x="327" y="1426"/>
                </a:lnTo>
                <a:lnTo>
                  <a:pt x="343" y="1447"/>
                </a:lnTo>
                <a:lnTo>
                  <a:pt x="360" y="1466"/>
                </a:lnTo>
                <a:lnTo>
                  <a:pt x="379" y="1482"/>
                </a:lnTo>
                <a:lnTo>
                  <a:pt x="399" y="1498"/>
                </a:lnTo>
                <a:lnTo>
                  <a:pt x="421" y="1512"/>
                </a:lnTo>
                <a:lnTo>
                  <a:pt x="445" y="1525"/>
                </a:lnTo>
                <a:lnTo>
                  <a:pt x="469" y="1536"/>
                </a:lnTo>
                <a:lnTo>
                  <a:pt x="497" y="1546"/>
                </a:lnTo>
                <a:lnTo>
                  <a:pt x="525" y="1555"/>
                </a:lnTo>
                <a:lnTo>
                  <a:pt x="557" y="1563"/>
                </a:lnTo>
                <a:lnTo>
                  <a:pt x="589" y="1570"/>
                </a:lnTo>
                <a:lnTo>
                  <a:pt x="624" y="1576"/>
                </a:lnTo>
                <a:lnTo>
                  <a:pt x="661" y="1580"/>
                </a:lnTo>
                <a:lnTo>
                  <a:pt x="700" y="1584"/>
                </a:lnTo>
                <a:lnTo>
                  <a:pt x="740" y="1587"/>
                </a:lnTo>
                <a:lnTo>
                  <a:pt x="785" y="1588"/>
                </a:lnTo>
                <a:lnTo>
                  <a:pt x="830" y="1589"/>
                </a:lnTo>
                <a:lnTo>
                  <a:pt x="877" y="1591"/>
                </a:lnTo>
                <a:lnTo>
                  <a:pt x="925" y="1589"/>
                </a:lnTo>
                <a:lnTo>
                  <a:pt x="971" y="1588"/>
                </a:lnTo>
                <a:lnTo>
                  <a:pt x="1014" y="1587"/>
                </a:lnTo>
                <a:lnTo>
                  <a:pt x="1056" y="1584"/>
                </a:lnTo>
                <a:lnTo>
                  <a:pt x="1095" y="1580"/>
                </a:lnTo>
                <a:lnTo>
                  <a:pt x="1131" y="1576"/>
                </a:lnTo>
                <a:lnTo>
                  <a:pt x="1166" y="1570"/>
                </a:lnTo>
                <a:lnTo>
                  <a:pt x="1199" y="1563"/>
                </a:lnTo>
                <a:lnTo>
                  <a:pt x="1230" y="1555"/>
                </a:lnTo>
                <a:lnTo>
                  <a:pt x="1259" y="1546"/>
                </a:lnTo>
                <a:lnTo>
                  <a:pt x="1286" y="1536"/>
                </a:lnTo>
                <a:lnTo>
                  <a:pt x="1311" y="1525"/>
                </a:lnTo>
                <a:lnTo>
                  <a:pt x="1334" y="1512"/>
                </a:lnTo>
                <a:lnTo>
                  <a:pt x="1357" y="1498"/>
                </a:lnTo>
                <a:lnTo>
                  <a:pt x="1376" y="1482"/>
                </a:lnTo>
                <a:lnTo>
                  <a:pt x="1396" y="1466"/>
                </a:lnTo>
                <a:lnTo>
                  <a:pt x="1413" y="1447"/>
                </a:lnTo>
                <a:lnTo>
                  <a:pt x="1428" y="1426"/>
                </a:lnTo>
                <a:lnTo>
                  <a:pt x="1443" y="1404"/>
                </a:lnTo>
                <a:lnTo>
                  <a:pt x="1454" y="1381"/>
                </a:lnTo>
                <a:lnTo>
                  <a:pt x="1466" y="1356"/>
                </a:lnTo>
                <a:lnTo>
                  <a:pt x="1476" y="1329"/>
                </a:lnTo>
                <a:lnTo>
                  <a:pt x="1486" y="1300"/>
                </a:lnTo>
                <a:lnTo>
                  <a:pt x="1493" y="1269"/>
                </a:lnTo>
                <a:lnTo>
                  <a:pt x="1500" y="1236"/>
                </a:lnTo>
                <a:lnTo>
                  <a:pt x="1505" y="1201"/>
                </a:lnTo>
                <a:lnTo>
                  <a:pt x="1510" y="1165"/>
                </a:lnTo>
                <a:lnTo>
                  <a:pt x="1514" y="1126"/>
                </a:lnTo>
                <a:lnTo>
                  <a:pt x="1517" y="1085"/>
                </a:lnTo>
                <a:lnTo>
                  <a:pt x="1518" y="1041"/>
                </a:lnTo>
                <a:lnTo>
                  <a:pt x="1519" y="995"/>
                </a:lnTo>
                <a:lnTo>
                  <a:pt x="1519" y="948"/>
                </a:lnTo>
                <a:lnTo>
                  <a:pt x="1519" y="916"/>
                </a:lnTo>
                <a:lnTo>
                  <a:pt x="1519" y="883"/>
                </a:lnTo>
                <a:lnTo>
                  <a:pt x="1518" y="853"/>
                </a:lnTo>
                <a:lnTo>
                  <a:pt x="1517" y="823"/>
                </a:lnTo>
                <a:lnTo>
                  <a:pt x="1516" y="795"/>
                </a:lnTo>
                <a:lnTo>
                  <a:pt x="1513" y="767"/>
                </a:lnTo>
                <a:lnTo>
                  <a:pt x="1512" y="741"/>
                </a:lnTo>
                <a:lnTo>
                  <a:pt x="1508" y="715"/>
                </a:lnTo>
                <a:lnTo>
                  <a:pt x="1693" y="419"/>
                </a:lnTo>
                <a:lnTo>
                  <a:pt x="1702" y="444"/>
                </a:lnTo>
                <a:lnTo>
                  <a:pt x="1708" y="469"/>
                </a:lnTo>
                <a:lnTo>
                  <a:pt x="1716" y="496"/>
                </a:lnTo>
                <a:lnTo>
                  <a:pt x="1721" y="524"/>
                </a:lnTo>
                <a:lnTo>
                  <a:pt x="1728" y="552"/>
                </a:lnTo>
                <a:lnTo>
                  <a:pt x="1733" y="582"/>
                </a:lnTo>
                <a:lnTo>
                  <a:pt x="1737" y="614"/>
                </a:lnTo>
                <a:lnTo>
                  <a:pt x="1741" y="646"/>
                </a:lnTo>
                <a:lnTo>
                  <a:pt x="1748" y="714"/>
                </a:lnTo>
                <a:lnTo>
                  <a:pt x="1751" y="787"/>
                </a:lnTo>
                <a:lnTo>
                  <a:pt x="1754" y="865"/>
                </a:lnTo>
                <a:lnTo>
                  <a:pt x="1755" y="948"/>
                </a:lnTo>
                <a:lnTo>
                  <a:pt x="1755" y="1014"/>
                </a:lnTo>
                <a:lnTo>
                  <a:pt x="1753" y="1076"/>
                </a:lnTo>
                <a:lnTo>
                  <a:pt x="1750" y="1135"/>
                </a:lnTo>
                <a:lnTo>
                  <a:pt x="1748" y="1191"/>
                </a:lnTo>
                <a:lnTo>
                  <a:pt x="1742" y="1244"/>
                </a:lnTo>
                <a:lnTo>
                  <a:pt x="1736" y="1295"/>
                </a:lnTo>
                <a:lnTo>
                  <a:pt x="1728" y="1342"/>
                </a:lnTo>
                <a:lnTo>
                  <a:pt x="1719" y="1387"/>
                </a:lnTo>
                <a:lnTo>
                  <a:pt x="1708" y="1429"/>
                </a:lnTo>
                <a:lnTo>
                  <a:pt x="1695" y="1468"/>
                </a:lnTo>
                <a:lnTo>
                  <a:pt x="1682" y="1506"/>
                </a:lnTo>
                <a:lnTo>
                  <a:pt x="1667" y="1540"/>
                </a:lnTo>
                <a:lnTo>
                  <a:pt x="1648" y="1572"/>
                </a:lnTo>
                <a:lnTo>
                  <a:pt x="1629" y="1602"/>
                </a:lnTo>
                <a:lnTo>
                  <a:pt x="1608" y="1630"/>
                </a:lnTo>
                <a:lnTo>
                  <a:pt x="1585" y="1654"/>
                </a:lnTo>
                <a:lnTo>
                  <a:pt x="1560" y="1678"/>
                </a:lnTo>
                <a:lnTo>
                  <a:pt x="1531" y="1700"/>
                </a:lnTo>
                <a:lnTo>
                  <a:pt x="1503" y="1720"/>
                </a:lnTo>
                <a:lnTo>
                  <a:pt x="1470" y="1737"/>
                </a:lnTo>
                <a:lnTo>
                  <a:pt x="1435" y="1752"/>
                </a:lnTo>
                <a:lnTo>
                  <a:pt x="1398" y="1766"/>
                </a:lnTo>
                <a:lnTo>
                  <a:pt x="1359" y="1778"/>
                </a:lnTo>
                <a:lnTo>
                  <a:pt x="1316" y="1789"/>
                </a:lnTo>
                <a:lnTo>
                  <a:pt x="1272" y="1798"/>
                </a:lnTo>
                <a:lnTo>
                  <a:pt x="1225" y="1806"/>
                </a:lnTo>
                <a:lnTo>
                  <a:pt x="1174" y="1812"/>
                </a:lnTo>
                <a:lnTo>
                  <a:pt x="1121" y="1817"/>
                </a:lnTo>
                <a:lnTo>
                  <a:pt x="1065" y="1821"/>
                </a:lnTo>
                <a:lnTo>
                  <a:pt x="1006" y="1824"/>
                </a:lnTo>
                <a:lnTo>
                  <a:pt x="944" y="1825"/>
                </a:lnTo>
                <a:lnTo>
                  <a:pt x="877" y="1825"/>
                </a:lnTo>
                <a:lnTo>
                  <a:pt x="812" y="1825"/>
                </a:lnTo>
                <a:lnTo>
                  <a:pt x="749" y="1824"/>
                </a:lnTo>
                <a:lnTo>
                  <a:pt x="691" y="1821"/>
                </a:lnTo>
                <a:lnTo>
                  <a:pt x="635" y="1817"/>
                </a:lnTo>
                <a:lnTo>
                  <a:pt x="581" y="1812"/>
                </a:lnTo>
                <a:lnTo>
                  <a:pt x="531" y="1806"/>
                </a:lnTo>
                <a:lnTo>
                  <a:pt x="484" y="1798"/>
                </a:lnTo>
                <a:lnTo>
                  <a:pt x="439" y="1789"/>
                </a:lnTo>
                <a:lnTo>
                  <a:pt x="396" y="1778"/>
                </a:lnTo>
                <a:lnTo>
                  <a:pt x="357" y="1766"/>
                </a:lnTo>
                <a:lnTo>
                  <a:pt x="319" y="1752"/>
                </a:lnTo>
                <a:lnTo>
                  <a:pt x="286" y="1737"/>
                </a:lnTo>
                <a:lnTo>
                  <a:pt x="253" y="1720"/>
                </a:lnTo>
                <a:lnTo>
                  <a:pt x="223" y="1700"/>
                </a:lnTo>
                <a:lnTo>
                  <a:pt x="196" y="1678"/>
                </a:lnTo>
                <a:lnTo>
                  <a:pt x="171" y="1654"/>
                </a:lnTo>
                <a:lnTo>
                  <a:pt x="147" y="1630"/>
                </a:lnTo>
                <a:lnTo>
                  <a:pt x="125" y="1602"/>
                </a:lnTo>
                <a:lnTo>
                  <a:pt x="107" y="1572"/>
                </a:lnTo>
                <a:lnTo>
                  <a:pt x="89" y="1540"/>
                </a:lnTo>
                <a:lnTo>
                  <a:pt x="73" y="1506"/>
                </a:lnTo>
                <a:lnTo>
                  <a:pt x="59" y="1468"/>
                </a:lnTo>
                <a:lnTo>
                  <a:pt x="47" y="1429"/>
                </a:lnTo>
                <a:lnTo>
                  <a:pt x="37" y="1387"/>
                </a:lnTo>
                <a:lnTo>
                  <a:pt x="28" y="1342"/>
                </a:lnTo>
                <a:lnTo>
                  <a:pt x="20" y="1295"/>
                </a:lnTo>
                <a:lnTo>
                  <a:pt x="13" y="1244"/>
                </a:lnTo>
                <a:lnTo>
                  <a:pt x="8" y="1191"/>
                </a:lnTo>
                <a:lnTo>
                  <a:pt x="4" y="1135"/>
                </a:lnTo>
                <a:lnTo>
                  <a:pt x="1" y="1076"/>
                </a:lnTo>
                <a:lnTo>
                  <a:pt x="0" y="1014"/>
                </a:lnTo>
                <a:lnTo>
                  <a:pt x="0" y="948"/>
                </a:lnTo>
                <a:close/>
                <a:moveTo>
                  <a:pt x="901" y="1434"/>
                </a:moveTo>
                <a:lnTo>
                  <a:pt x="884" y="1433"/>
                </a:lnTo>
                <a:lnTo>
                  <a:pt x="868" y="1430"/>
                </a:lnTo>
                <a:lnTo>
                  <a:pt x="852" y="1426"/>
                </a:lnTo>
                <a:lnTo>
                  <a:pt x="837" y="1420"/>
                </a:lnTo>
                <a:lnTo>
                  <a:pt x="824" y="1411"/>
                </a:lnTo>
                <a:lnTo>
                  <a:pt x="809" y="1402"/>
                </a:lnTo>
                <a:lnTo>
                  <a:pt x="798" y="1390"/>
                </a:lnTo>
                <a:lnTo>
                  <a:pt x="787" y="1378"/>
                </a:lnTo>
                <a:lnTo>
                  <a:pt x="421" y="894"/>
                </a:lnTo>
                <a:lnTo>
                  <a:pt x="412" y="882"/>
                </a:lnTo>
                <a:lnTo>
                  <a:pt x="405" y="869"/>
                </a:lnTo>
                <a:lnTo>
                  <a:pt x="400" y="856"/>
                </a:lnTo>
                <a:lnTo>
                  <a:pt x="396" y="843"/>
                </a:lnTo>
                <a:lnTo>
                  <a:pt x="394" y="830"/>
                </a:lnTo>
                <a:lnTo>
                  <a:pt x="392" y="815"/>
                </a:lnTo>
                <a:lnTo>
                  <a:pt x="392" y="802"/>
                </a:lnTo>
                <a:lnTo>
                  <a:pt x="392" y="788"/>
                </a:lnTo>
                <a:lnTo>
                  <a:pt x="395" y="775"/>
                </a:lnTo>
                <a:lnTo>
                  <a:pt x="399" y="762"/>
                </a:lnTo>
                <a:lnTo>
                  <a:pt x="404" y="749"/>
                </a:lnTo>
                <a:lnTo>
                  <a:pt x="411" y="736"/>
                </a:lnTo>
                <a:lnTo>
                  <a:pt x="418" y="724"/>
                </a:lnTo>
                <a:lnTo>
                  <a:pt x="428" y="714"/>
                </a:lnTo>
                <a:lnTo>
                  <a:pt x="437" y="703"/>
                </a:lnTo>
                <a:lnTo>
                  <a:pt x="448" y="694"/>
                </a:lnTo>
                <a:lnTo>
                  <a:pt x="460" y="685"/>
                </a:lnTo>
                <a:lnTo>
                  <a:pt x="473" y="679"/>
                </a:lnTo>
                <a:lnTo>
                  <a:pt x="486" y="674"/>
                </a:lnTo>
                <a:lnTo>
                  <a:pt x="499" y="670"/>
                </a:lnTo>
                <a:lnTo>
                  <a:pt x="514" y="667"/>
                </a:lnTo>
                <a:lnTo>
                  <a:pt x="527" y="666"/>
                </a:lnTo>
                <a:lnTo>
                  <a:pt x="541" y="666"/>
                </a:lnTo>
                <a:lnTo>
                  <a:pt x="554" y="667"/>
                </a:lnTo>
                <a:lnTo>
                  <a:pt x="567" y="670"/>
                </a:lnTo>
                <a:lnTo>
                  <a:pt x="581" y="674"/>
                </a:lnTo>
                <a:lnTo>
                  <a:pt x="593" y="677"/>
                </a:lnTo>
                <a:lnTo>
                  <a:pt x="606" y="684"/>
                </a:lnTo>
                <a:lnTo>
                  <a:pt x="618" y="692"/>
                </a:lnTo>
                <a:lnTo>
                  <a:pt x="628" y="701"/>
                </a:lnTo>
                <a:lnTo>
                  <a:pt x="639" y="710"/>
                </a:lnTo>
                <a:lnTo>
                  <a:pt x="648" y="722"/>
                </a:lnTo>
                <a:lnTo>
                  <a:pt x="889" y="1040"/>
                </a:lnTo>
                <a:lnTo>
                  <a:pt x="1495" y="68"/>
                </a:lnTo>
                <a:lnTo>
                  <a:pt x="1504" y="55"/>
                </a:lnTo>
                <a:lnTo>
                  <a:pt x="1513" y="44"/>
                </a:lnTo>
                <a:lnTo>
                  <a:pt x="1523" y="35"/>
                </a:lnTo>
                <a:lnTo>
                  <a:pt x="1534" y="26"/>
                </a:lnTo>
                <a:lnTo>
                  <a:pt x="1546" y="18"/>
                </a:lnTo>
                <a:lnTo>
                  <a:pt x="1559" y="13"/>
                </a:lnTo>
                <a:lnTo>
                  <a:pt x="1570" y="8"/>
                </a:lnTo>
                <a:lnTo>
                  <a:pt x="1583" y="4"/>
                </a:lnTo>
                <a:lnTo>
                  <a:pt x="1598" y="1"/>
                </a:lnTo>
                <a:lnTo>
                  <a:pt x="1611" y="0"/>
                </a:lnTo>
                <a:lnTo>
                  <a:pt x="1625" y="0"/>
                </a:lnTo>
                <a:lnTo>
                  <a:pt x="1639" y="1"/>
                </a:lnTo>
                <a:lnTo>
                  <a:pt x="1652" y="5"/>
                </a:lnTo>
                <a:lnTo>
                  <a:pt x="1665" y="9"/>
                </a:lnTo>
                <a:lnTo>
                  <a:pt x="1680" y="14"/>
                </a:lnTo>
                <a:lnTo>
                  <a:pt x="1691" y="22"/>
                </a:lnTo>
                <a:lnTo>
                  <a:pt x="1705" y="30"/>
                </a:lnTo>
                <a:lnTo>
                  <a:pt x="1715" y="39"/>
                </a:lnTo>
                <a:lnTo>
                  <a:pt x="1724" y="50"/>
                </a:lnTo>
                <a:lnTo>
                  <a:pt x="1733" y="60"/>
                </a:lnTo>
                <a:lnTo>
                  <a:pt x="1741" y="72"/>
                </a:lnTo>
                <a:lnTo>
                  <a:pt x="1746" y="85"/>
                </a:lnTo>
                <a:lnTo>
                  <a:pt x="1751" y="98"/>
                </a:lnTo>
                <a:lnTo>
                  <a:pt x="1755" y="111"/>
                </a:lnTo>
                <a:lnTo>
                  <a:pt x="1758" y="124"/>
                </a:lnTo>
                <a:lnTo>
                  <a:pt x="1759" y="138"/>
                </a:lnTo>
                <a:lnTo>
                  <a:pt x="1759" y="151"/>
                </a:lnTo>
                <a:lnTo>
                  <a:pt x="1758" y="165"/>
                </a:lnTo>
                <a:lnTo>
                  <a:pt x="1754" y="178"/>
                </a:lnTo>
                <a:lnTo>
                  <a:pt x="1750" y="193"/>
                </a:lnTo>
                <a:lnTo>
                  <a:pt x="1745" y="206"/>
                </a:lnTo>
                <a:lnTo>
                  <a:pt x="1737" y="219"/>
                </a:lnTo>
                <a:lnTo>
                  <a:pt x="1022" y="1367"/>
                </a:lnTo>
                <a:lnTo>
                  <a:pt x="1011" y="1381"/>
                </a:lnTo>
                <a:lnTo>
                  <a:pt x="1000" y="1394"/>
                </a:lnTo>
                <a:lnTo>
                  <a:pt x="987" y="1406"/>
                </a:lnTo>
                <a:lnTo>
                  <a:pt x="974" y="1415"/>
                </a:lnTo>
                <a:lnTo>
                  <a:pt x="958" y="1423"/>
                </a:lnTo>
                <a:lnTo>
                  <a:pt x="941" y="1428"/>
                </a:lnTo>
                <a:lnTo>
                  <a:pt x="924" y="1432"/>
                </a:lnTo>
                <a:lnTo>
                  <a:pt x="907" y="1434"/>
                </a:lnTo>
                <a:lnTo>
                  <a:pt x="904" y="1434"/>
                </a:lnTo>
                <a:lnTo>
                  <a:pt x="901" y="1434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82935" tIns="41468" rIns="82935" bIns="41468" numCol="1" anchor="t" anchorCtr="0" compatLnSpc="1">
            <a:prstTxWarp prst="textNoShape">
              <a:avLst/>
            </a:prstTxWarp>
          </a:bodyPr>
          <a:lstStyle/>
          <a:p>
            <a:pPr defTabSz="946052"/>
            <a:endParaRPr lang="ru-RU" sz="1905">
              <a:solidFill>
                <a:prstClr val="black"/>
              </a:solidFill>
            </a:endParaRPr>
          </a:p>
        </p:txBody>
      </p:sp>
      <p:sp>
        <p:nvSpPr>
          <p:cNvPr id="15" name="Freeform 23"/>
          <p:cNvSpPr>
            <a:spLocks noEditPoints="1"/>
          </p:cNvSpPr>
          <p:nvPr/>
        </p:nvSpPr>
        <p:spPr bwMode="auto">
          <a:xfrm>
            <a:off x="4038714" y="1812161"/>
            <a:ext cx="3408123" cy="152624"/>
          </a:xfrm>
          <a:custGeom>
            <a:avLst/>
            <a:gdLst/>
            <a:ahLst/>
            <a:cxnLst>
              <a:cxn ang="0">
                <a:pos x="49" y="5"/>
              </a:cxn>
              <a:cxn ang="0">
                <a:pos x="5" y="271"/>
              </a:cxn>
              <a:cxn ang="0">
                <a:pos x="7033" y="240"/>
              </a:cxn>
              <a:cxn ang="0">
                <a:pos x="6946" y="0"/>
              </a:cxn>
              <a:cxn ang="0">
                <a:pos x="6913" y="288"/>
              </a:cxn>
              <a:cxn ang="0">
                <a:pos x="6765" y="175"/>
              </a:cxn>
              <a:cxn ang="0">
                <a:pos x="6599" y="4"/>
              </a:cxn>
              <a:cxn ang="0">
                <a:pos x="6589" y="304"/>
              </a:cxn>
              <a:cxn ang="0">
                <a:pos x="6441" y="158"/>
              </a:cxn>
              <a:cxn ang="0">
                <a:pos x="6258" y="17"/>
              </a:cxn>
              <a:cxn ang="0">
                <a:pos x="6275" y="315"/>
              </a:cxn>
              <a:cxn ang="0">
                <a:pos x="6107" y="141"/>
              </a:cxn>
              <a:cxn ang="0">
                <a:pos x="5927" y="34"/>
              </a:cxn>
              <a:cxn ang="0">
                <a:pos x="5964" y="316"/>
              </a:cxn>
              <a:cxn ang="0">
                <a:pos x="5716" y="77"/>
              </a:cxn>
              <a:cxn ang="0">
                <a:pos x="5606" y="52"/>
              </a:cxn>
              <a:cxn ang="0">
                <a:pos x="5650" y="309"/>
              </a:cxn>
              <a:cxn ang="0">
                <a:pos x="5317" y="5"/>
              </a:cxn>
              <a:cxn ang="0">
                <a:pos x="5272" y="271"/>
              </a:cxn>
              <a:cxn ang="0">
                <a:pos x="5058" y="240"/>
              </a:cxn>
              <a:cxn ang="0">
                <a:pos x="4970" y="0"/>
              </a:cxn>
              <a:cxn ang="0">
                <a:pos x="4939" y="288"/>
              </a:cxn>
              <a:cxn ang="0">
                <a:pos x="4791" y="175"/>
              </a:cxn>
              <a:cxn ang="0">
                <a:pos x="4624" y="4"/>
              </a:cxn>
              <a:cxn ang="0">
                <a:pos x="4615" y="304"/>
              </a:cxn>
              <a:cxn ang="0">
                <a:pos x="4467" y="158"/>
              </a:cxn>
              <a:cxn ang="0">
                <a:pos x="4282" y="17"/>
              </a:cxn>
              <a:cxn ang="0">
                <a:pos x="4300" y="315"/>
              </a:cxn>
              <a:cxn ang="0">
                <a:pos x="4132" y="141"/>
              </a:cxn>
              <a:cxn ang="0">
                <a:pos x="3951" y="34"/>
              </a:cxn>
              <a:cxn ang="0">
                <a:pos x="3988" y="316"/>
              </a:cxn>
              <a:cxn ang="0">
                <a:pos x="3741" y="77"/>
              </a:cxn>
              <a:cxn ang="0">
                <a:pos x="3631" y="52"/>
              </a:cxn>
              <a:cxn ang="0">
                <a:pos x="3676" y="309"/>
              </a:cxn>
              <a:cxn ang="0">
                <a:pos x="3341" y="5"/>
              </a:cxn>
              <a:cxn ang="0">
                <a:pos x="3297" y="271"/>
              </a:cxn>
              <a:cxn ang="0">
                <a:pos x="3083" y="240"/>
              </a:cxn>
              <a:cxn ang="0">
                <a:pos x="2995" y="0"/>
              </a:cxn>
              <a:cxn ang="0">
                <a:pos x="2963" y="288"/>
              </a:cxn>
              <a:cxn ang="0">
                <a:pos x="2815" y="175"/>
              </a:cxn>
              <a:cxn ang="0">
                <a:pos x="2648" y="4"/>
              </a:cxn>
              <a:cxn ang="0">
                <a:pos x="2639" y="304"/>
              </a:cxn>
              <a:cxn ang="0">
                <a:pos x="2491" y="158"/>
              </a:cxn>
              <a:cxn ang="0">
                <a:pos x="2307" y="17"/>
              </a:cxn>
              <a:cxn ang="0">
                <a:pos x="2325" y="315"/>
              </a:cxn>
              <a:cxn ang="0">
                <a:pos x="2156" y="141"/>
              </a:cxn>
              <a:cxn ang="0">
                <a:pos x="1976" y="34"/>
              </a:cxn>
              <a:cxn ang="0">
                <a:pos x="2013" y="316"/>
              </a:cxn>
              <a:cxn ang="0">
                <a:pos x="1765" y="77"/>
              </a:cxn>
              <a:cxn ang="0">
                <a:pos x="1656" y="52"/>
              </a:cxn>
              <a:cxn ang="0">
                <a:pos x="1700" y="309"/>
              </a:cxn>
              <a:cxn ang="0">
                <a:pos x="1366" y="5"/>
              </a:cxn>
              <a:cxn ang="0">
                <a:pos x="1322" y="271"/>
              </a:cxn>
              <a:cxn ang="0">
                <a:pos x="1108" y="240"/>
              </a:cxn>
              <a:cxn ang="0">
                <a:pos x="1019" y="0"/>
              </a:cxn>
              <a:cxn ang="0">
                <a:pos x="988" y="288"/>
              </a:cxn>
              <a:cxn ang="0">
                <a:pos x="840" y="175"/>
              </a:cxn>
              <a:cxn ang="0">
                <a:pos x="673" y="4"/>
              </a:cxn>
              <a:cxn ang="0">
                <a:pos x="664" y="304"/>
              </a:cxn>
              <a:cxn ang="0">
                <a:pos x="516" y="158"/>
              </a:cxn>
              <a:cxn ang="0">
                <a:pos x="331" y="17"/>
              </a:cxn>
              <a:cxn ang="0">
                <a:pos x="349" y="315"/>
              </a:cxn>
            </a:cxnLst>
            <a:rect l="0" t="0" r="r" b="b"/>
            <a:pathLst>
              <a:path w="7100" h="317">
                <a:moveTo>
                  <a:pt x="54" y="309"/>
                </a:moveTo>
                <a:lnTo>
                  <a:pt x="78" y="284"/>
                </a:lnTo>
                <a:lnTo>
                  <a:pt x="120" y="240"/>
                </a:lnTo>
                <a:lnTo>
                  <a:pt x="159" y="199"/>
                </a:lnTo>
                <a:lnTo>
                  <a:pt x="177" y="180"/>
                </a:lnTo>
                <a:lnTo>
                  <a:pt x="181" y="175"/>
                </a:lnTo>
                <a:lnTo>
                  <a:pt x="184" y="169"/>
                </a:lnTo>
                <a:lnTo>
                  <a:pt x="185" y="164"/>
                </a:lnTo>
                <a:lnTo>
                  <a:pt x="187" y="158"/>
                </a:lnTo>
                <a:lnTo>
                  <a:pt x="185" y="153"/>
                </a:lnTo>
                <a:lnTo>
                  <a:pt x="184" y="147"/>
                </a:lnTo>
                <a:lnTo>
                  <a:pt x="181" y="141"/>
                </a:lnTo>
                <a:lnTo>
                  <a:pt x="177" y="137"/>
                </a:lnTo>
                <a:lnTo>
                  <a:pt x="159" y="118"/>
                </a:lnTo>
                <a:lnTo>
                  <a:pt x="120" y="77"/>
                </a:lnTo>
                <a:lnTo>
                  <a:pt x="78" y="33"/>
                </a:lnTo>
                <a:lnTo>
                  <a:pt x="54" y="8"/>
                </a:lnTo>
                <a:lnTo>
                  <a:pt x="49" y="5"/>
                </a:lnTo>
                <a:lnTo>
                  <a:pt x="44" y="2"/>
                </a:lnTo>
                <a:lnTo>
                  <a:pt x="38" y="0"/>
                </a:lnTo>
                <a:lnTo>
                  <a:pt x="32" y="0"/>
                </a:lnTo>
                <a:lnTo>
                  <a:pt x="26" y="0"/>
                </a:lnTo>
                <a:lnTo>
                  <a:pt x="20" y="2"/>
                </a:lnTo>
                <a:lnTo>
                  <a:pt x="15" y="4"/>
                </a:lnTo>
                <a:lnTo>
                  <a:pt x="9" y="8"/>
                </a:lnTo>
                <a:lnTo>
                  <a:pt x="5" y="13"/>
                </a:lnTo>
                <a:lnTo>
                  <a:pt x="2" y="17"/>
                </a:lnTo>
                <a:lnTo>
                  <a:pt x="1" y="24"/>
                </a:lnTo>
                <a:lnTo>
                  <a:pt x="0" y="29"/>
                </a:lnTo>
                <a:lnTo>
                  <a:pt x="0" y="34"/>
                </a:lnTo>
                <a:lnTo>
                  <a:pt x="2" y="40"/>
                </a:lnTo>
                <a:lnTo>
                  <a:pt x="5" y="45"/>
                </a:lnTo>
                <a:lnTo>
                  <a:pt x="9" y="52"/>
                </a:lnTo>
                <a:lnTo>
                  <a:pt x="113" y="158"/>
                </a:lnTo>
                <a:lnTo>
                  <a:pt x="9" y="265"/>
                </a:lnTo>
                <a:lnTo>
                  <a:pt x="5" y="271"/>
                </a:lnTo>
                <a:lnTo>
                  <a:pt x="2" y="277"/>
                </a:lnTo>
                <a:lnTo>
                  <a:pt x="0" y="282"/>
                </a:lnTo>
                <a:lnTo>
                  <a:pt x="0" y="288"/>
                </a:lnTo>
                <a:lnTo>
                  <a:pt x="1" y="293"/>
                </a:lnTo>
                <a:lnTo>
                  <a:pt x="2" y="299"/>
                </a:lnTo>
                <a:lnTo>
                  <a:pt x="5" y="304"/>
                </a:lnTo>
                <a:lnTo>
                  <a:pt x="9" y="309"/>
                </a:lnTo>
                <a:lnTo>
                  <a:pt x="15" y="312"/>
                </a:lnTo>
                <a:lnTo>
                  <a:pt x="20" y="315"/>
                </a:lnTo>
                <a:lnTo>
                  <a:pt x="26" y="316"/>
                </a:lnTo>
                <a:lnTo>
                  <a:pt x="32" y="317"/>
                </a:lnTo>
                <a:lnTo>
                  <a:pt x="38" y="316"/>
                </a:lnTo>
                <a:lnTo>
                  <a:pt x="44" y="315"/>
                </a:lnTo>
                <a:lnTo>
                  <a:pt x="49" y="312"/>
                </a:lnTo>
                <a:lnTo>
                  <a:pt x="54" y="309"/>
                </a:lnTo>
                <a:close/>
                <a:moveTo>
                  <a:pt x="6968" y="309"/>
                </a:moveTo>
                <a:lnTo>
                  <a:pt x="6992" y="284"/>
                </a:lnTo>
                <a:lnTo>
                  <a:pt x="7033" y="240"/>
                </a:lnTo>
                <a:lnTo>
                  <a:pt x="7073" y="199"/>
                </a:lnTo>
                <a:lnTo>
                  <a:pt x="7091" y="180"/>
                </a:lnTo>
                <a:lnTo>
                  <a:pt x="7095" y="175"/>
                </a:lnTo>
                <a:lnTo>
                  <a:pt x="7098" y="169"/>
                </a:lnTo>
                <a:lnTo>
                  <a:pt x="7099" y="164"/>
                </a:lnTo>
                <a:lnTo>
                  <a:pt x="7100" y="158"/>
                </a:lnTo>
                <a:lnTo>
                  <a:pt x="7099" y="153"/>
                </a:lnTo>
                <a:lnTo>
                  <a:pt x="7098" y="147"/>
                </a:lnTo>
                <a:lnTo>
                  <a:pt x="7095" y="141"/>
                </a:lnTo>
                <a:lnTo>
                  <a:pt x="7091" y="137"/>
                </a:lnTo>
                <a:lnTo>
                  <a:pt x="7073" y="118"/>
                </a:lnTo>
                <a:lnTo>
                  <a:pt x="7033" y="77"/>
                </a:lnTo>
                <a:lnTo>
                  <a:pt x="6992" y="33"/>
                </a:lnTo>
                <a:lnTo>
                  <a:pt x="6968" y="8"/>
                </a:lnTo>
                <a:lnTo>
                  <a:pt x="6962" y="5"/>
                </a:lnTo>
                <a:lnTo>
                  <a:pt x="6957" y="2"/>
                </a:lnTo>
                <a:lnTo>
                  <a:pt x="6951" y="0"/>
                </a:lnTo>
                <a:lnTo>
                  <a:pt x="6946" y="0"/>
                </a:lnTo>
                <a:lnTo>
                  <a:pt x="6940" y="0"/>
                </a:lnTo>
                <a:lnTo>
                  <a:pt x="6933" y="2"/>
                </a:lnTo>
                <a:lnTo>
                  <a:pt x="6928" y="4"/>
                </a:lnTo>
                <a:lnTo>
                  <a:pt x="6923" y="8"/>
                </a:lnTo>
                <a:lnTo>
                  <a:pt x="6919" y="13"/>
                </a:lnTo>
                <a:lnTo>
                  <a:pt x="6916" y="17"/>
                </a:lnTo>
                <a:lnTo>
                  <a:pt x="6914" y="24"/>
                </a:lnTo>
                <a:lnTo>
                  <a:pt x="6913" y="29"/>
                </a:lnTo>
                <a:lnTo>
                  <a:pt x="6913" y="34"/>
                </a:lnTo>
                <a:lnTo>
                  <a:pt x="6916" y="40"/>
                </a:lnTo>
                <a:lnTo>
                  <a:pt x="6919" y="45"/>
                </a:lnTo>
                <a:lnTo>
                  <a:pt x="6923" y="52"/>
                </a:lnTo>
                <a:lnTo>
                  <a:pt x="7026" y="158"/>
                </a:lnTo>
                <a:lnTo>
                  <a:pt x="6923" y="265"/>
                </a:lnTo>
                <a:lnTo>
                  <a:pt x="6919" y="271"/>
                </a:lnTo>
                <a:lnTo>
                  <a:pt x="6916" y="277"/>
                </a:lnTo>
                <a:lnTo>
                  <a:pt x="6913" y="282"/>
                </a:lnTo>
                <a:lnTo>
                  <a:pt x="6913" y="288"/>
                </a:lnTo>
                <a:lnTo>
                  <a:pt x="6914" y="293"/>
                </a:lnTo>
                <a:lnTo>
                  <a:pt x="6916" y="299"/>
                </a:lnTo>
                <a:lnTo>
                  <a:pt x="6919" y="304"/>
                </a:lnTo>
                <a:lnTo>
                  <a:pt x="6923" y="309"/>
                </a:lnTo>
                <a:lnTo>
                  <a:pt x="6928" y="312"/>
                </a:lnTo>
                <a:lnTo>
                  <a:pt x="6933" y="315"/>
                </a:lnTo>
                <a:lnTo>
                  <a:pt x="6940" y="316"/>
                </a:lnTo>
                <a:lnTo>
                  <a:pt x="6946" y="317"/>
                </a:lnTo>
                <a:lnTo>
                  <a:pt x="6951" y="316"/>
                </a:lnTo>
                <a:lnTo>
                  <a:pt x="6957" y="315"/>
                </a:lnTo>
                <a:lnTo>
                  <a:pt x="6962" y="312"/>
                </a:lnTo>
                <a:lnTo>
                  <a:pt x="6968" y="309"/>
                </a:lnTo>
                <a:close/>
                <a:moveTo>
                  <a:pt x="6638" y="309"/>
                </a:moveTo>
                <a:lnTo>
                  <a:pt x="6662" y="284"/>
                </a:lnTo>
                <a:lnTo>
                  <a:pt x="6704" y="240"/>
                </a:lnTo>
                <a:lnTo>
                  <a:pt x="6744" y="199"/>
                </a:lnTo>
                <a:lnTo>
                  <a:pt x="6761" y="180"/>
                </a:lnTo>
                <a:lnTo>
                  <a:pt x="6765" y="175"/>
                </a:lnTo>
                <a:lnTo>
                  <a:pt x="6769" y="169"/>
                </a:lnTo>
                <a:lnTo>
                  <a:pt x="6770" y="164"/>
                </a:lnTo>
                <a:lnTo>
                  <a:pt x="6771" y="158"/>
                </a:lnTo>
                <a:lnTo>
                  <a:pt x="6770" y="153"/>
                </a:lnTo>
                <a:lnTo>
                  <a:pt x="6769" y="147"/>
                </a:lnTo>
                <a:lnTo>
                  <a:pt x="6765" y="141"/>
                </a:lnTo>
                <a:lnTo>
                  <a:pt x="6761" y="137"/>
                </a:lnTo>
                <a:lnTo>
                  <a:pt x="6744" y="118"/>
                </a:lnTo>
                <a:lnTo>
                  <a:pt x="6704" y="77"/>
                </a:lnTo>
                <a:lnTo>
                  <a:pt x="6662" y="33"/>
                </a:lnTo>
                <a:lnTo>
                  <a:pt x="6638" y="8"/>
                </a:lnTo>
                <a:lnTo>
                  <a:pt x="6633" y="5"/>
                </a:lnTo>
                <a:lnTo>
                  <a:pt x="6628" y="2"/>
                </a:lnTo>
                <a:lnTo>
                  <a:pt x="6623" y="0"/>
                </a:lnTo>
                <a:lnTo>
                  <a:pt x="6616" y="0"/>
                </a:lnTo>
                <a:lnTo>
                  <a:pt x="6610" y="0"/>
                </a:lnTo>
                <a:lnTo>
                  <a:pt x="6604" y="2"/>
                </a:lnTo>
                <a:lnTo>
                  <a:pt x="6599" y="4"/>
                </a:lnTo>
                <a:lnTo>
                  <a:pt x="6594" y="8"/>
                </a:lnTo>
                <a:lnTo>
                  <a:pt x="6589" y="13"/>
                </a:lnTo>
                <a:lnTo>
                  <a:pt x="6586" y="17"/>
                </a:lnTo>
                <a:lnTo>
                  <a:pt x="6585" y="24"/>
                </a:lnTo>
                <a:lnTo>
                  <a:pt x="6584" y="29"/>
                </a:lnTo>
                <a:lnTo>
                  <a:pt x="6585" y="34"/>
                </a:lnTo>
                <a:lnTo>
                  <a:pt x="6586" y="40"/>
                </a:lnTo>
                <a:lnTo>
                  <a:pt x="6589" y="45"/>
                </a:lnTo>
                <a:lnTo>
                  <a:pt x="6594" y="52"/>
                </a:lnTo>
                <a:lnTo>
                  <a:pt x="6697" y="158"/>
                </a:lnTo>
                <a:lnTo>
                  <a:pt x="6594" y="265"/>
                </a:lnTo>
                <a:lnTo>
                  <a:pt x="6589" y="271"/>
                </a:lnTo>
                <a:lnTo>
                  <a:pt x="6586" y="277"/>
                </a:lnTo>
                <a:lnTo>
                  <a:pt x="6585" y="282"/>
                </a:lnTo>
                <a:lnTo>
                  <a:pt x="6584" y="288"/>
                </a:lnTo>
                <a:lnTo>
                  <a:pt x="6585" y="293"/>
                </a:lnTo>
                <a:lnTo>
                  <a:pt x="6586" y="299"/>
                </a:lnTo>
                <a:lnTo>
                  <a:pt x="6589" y="304"/>
                </a:lnTo>
                <a:lnTo>
                  <a:pt x="6594" y="309"/>
                </a:lnTo>
                <a:lnTo>
                  <a:pt x="6599" y="312"/>
                </a:lnTo>
                <a:lnTo>
                  <a:pt x="6604" y="315"/>
                </a:lnTo>
                <a:lnTo>
                  <a:pt x="6610" y="316"/>
                </a:lnTo>
                <a:lnTo>
                  <a:pt x="6616" y="317"/>
                </a:lnTo>
                <a:lnTo>
                  <a:pt x="6623" y="316"/>
                </a:lnTo>
                <a:lnTo>
                  <a:pt x="6628" y="315"/>
                </a:lnTo>
                <a:lnTo>
                  <a:pt x="6633" y="312"/>
                </a:lnTo>
                <a:lnTo>
                  <a:pt x="6638" y="309"/>
                </a:lnTo>
                <a:close/>
                <a:moveTo>
                  <a:pt x="6309" y="309"/>
                </a:moveTo>
                <a:lnTo>
                  <a:pt x="6333" y="284"/>
                </a:lnTo>
                <a:lnTo>
                  <a:pt x="6375" y="240"/>
                </a:lnTo>
                <a:lnTo>
                  <a:pt x="6414" y="199"/>
                </a:lnTo>
                <a:lnTo>
                  <a:pt x="6432" y="180"/>
                </a:lnTo>
                <a:lnTo>
                  <a:pt x="6436" y="175"/>
                </a:lnTo>
                <a:lnTo>
                  <a:pt x="6439" y="169"/>
                </a:lnTo>
                <a:lnTo>
                  <a:pt x="6440" y="164"/>
                </a:lnTo>
                <a:lnTo>
                  <a:pt x="6441" y="158"/>
                </a:lnTo>
                <a:lnTo>
                  <a:pt x="6440" y="153"/>
                </a:lnTo>
                <a:lnTo>
                  <a:pt x="6439" y="147"/>
                </a:lnTo>
                <a:lnTo>
                  <a:pt x="6436" y="141"/>
                </a:lnTo>
                <a:lnTo>
                  <a:pt x="6432" y="137"/>
                </a:lnTo>
                <a:lnTo>
                  <a:pt x="6414" y="118"/>
                </a:lnTo>
                <a:lnTo>
                  <a:pt x="6375" y="77"/>
                </a:lnTo>
                <a:lnTo>
                  <a:pt x="6333" y="33"/>
                </a:lnTo>
                <a:lnTo>
                  <a:pt x="6309" y="8"/>
                </a:lnTo>
                <a:lnTo>
                  <a:pt x="6304" y="5"/>
                </a:lnTo>
                <a:lnTo>
                  <a:pt x="6299" y="2"/>
                </a:lnTo>
                <a:lnTo>
                  <a:pt x="6293" y="0"/>
                </a:lnTo>
                <a:lnTo>
                  <a:pt x="6287" y="0"/>
                </a:lnTo>
                <a:lnTo>
                  <a:pt x="6281" y="0"/>
                </a:lnTo>
                <a:lnTo>
                  <a:pt x="6275" y="2"/>
                </a:lnTo>
                <a:lnTo>
                  <a:pt x="6269" y="4"/>
                </a:lnTo>
                <a:lnTo>
                  <a:pt x="6264" y="8"/>
                </a:lnTo>
                <a:lnTo>
                  <a:pt x="6260" y="13"/>
                </a:lnTo>
                <a:lnTo>
                  <a:pt x="6258" y="17"/>
                </a:lnTo>
                <a:lnTo>
                  <a:pt x="6256" y="24"/>
                </a:lnTo>
                <a:lnTo>
                  <a:pt x="6255" y="29"/>
                </a:lnTo>
                <a:lnTo>
                  <a:pt x="6256" y="34"/>
                </a:lnTo>
                <a:lnTo>
                  <a:pt x="6257" y="40"/>
                </a:lnTo>
                <a:lnTo>
                  <a:pt x="6260" y="45"/>
                </a:lnTo>
                <a:lnTo>
                  <a:pt x="6264" y="52"/>
                </a:lnTo>
                <a:lnTo>
                  <a:pt x="6367" y="158"/>
                </a:lnTo>
                <a:lnTo>
                  <a:pt x="6264" y="265"/>
                </a:lnTo>
                <a:lnTo>
                  <a:pt x="6260" y="271"/>
                </a:lnTo>
                <a:lnTo>
                  <a:pt x="6257" y="277"/>
                </a:lnTo>
                <a:lnTo>
                  <a:pt x="6256" y="282"/>
                </a:lnTo>
                <a:lnTo>
                  <a:pt x="6255" y="288"/>
                </a:lnTo>
                <a:lnTo>
                  <a:pt x="6256" y="293"/>
                </a:lnTo>
                <a:lnTo>
                  <a:pt x="6258" y="299"/>
                </a:lnTo>
                <a:lnTo>
                  <a:pt x="6260" y="304"/>
                </a:lnTo>
                <a:lnTo>
                  <a:pt x="6264" y="309"/>
                </a:lnTo>
                <a:lnTo>
                  <a:pt x="6269" y="312"/>
                </a:lnTo>
                <a:lnTo>
                  <a:pt x="6275" y="315"/>
                </a:lnTo>
                <a:lnTo>
                  <a:pt x="6281" y="316"/>
                </a:lnTo>
                <a:lnTo>
                  <a:pt x="6287" y="317"/>
                </a:lnTo>
                <a:lnTo>
                  <a:pt x="6293" y="316"/>
                </a:lnTo>
                <a:lnTo>
                  <a:pt x="6299" y="315"/>
                </a:lnTo>
                <a:lnTo>
                  <a:pt x="6304" y="312"/>
                </a:lnTo>
                <a:lnTo>
                  <a:pt x="6309" y="309"/>
                </a:lnTo>
                <a:close/>
                <a:moveTo>
                  <a:pt x="5980" y="309"/>
                </a:moveTo>
                <a:lnTo>
                  <a:pt x="6004" y="284"/>
                </a:lnTo>
                <a:lnTo>
                  <a:pt x="6045" y="240"/>
                </a:lnTo>
                <a:lnTo>
                  <a:pt x="6085" y="199"/>
                </a:lnTo>
                <a:lnTo>
                  <a:pt x="6103" y="180"/>
                </a:lnTo>
                <a:lnTo>
                  <a:pt x="6107" y="175"/>
                </a:lnTo>
                <a:lnTo>
                  <a:pt x="6110" y="169"/>
                </a:lnTo>
                <a:lnTo>
                  <a:pt x="6112" y="164"/>
                </a:lnTo>
                <a:lnTo>
                  <a:pt x="6112" y="158"/>
                </a:lnTo>
                <a:lnTo>
                  <a:pt x="6112" y="153"/>
                </a:lnTo>
                <a:lnTo>
                  <a:pt x="6110" y="147"/>
                </a:lnTo>
                <a:lnTo>
                  <a:pt x="6107" y="141"/>
                </a:lnTo>
                <a:lnTo>
                  <a:pt x="6103" y="137"/>
                </a:lnTo>
                <a:lnTo>
                  <a:pt x="6085" y="118"/>
                </a:lnTo>
                <a:lnTo>
                  <a:pt x="6045" y="77"/>
                </a:lnTo>
                <a:lnTo>
                  <a:pt x="6004" y="33"/>
                </a:lnTo>
                <a:lnTo>
                  <a:pt x="5980" y="8"/>
                </a:lnTo>
                <a:lnTo>
                  <a:pt x="5975" y="5"/>
                </a:lnTo>
                <a:lnTo>
                  <a:pt x="5969" y="2"/>
                </a:lnTo>
                <a:lnTo>
                  <a:pt x="5964" y="0"/>
                </a:lnTo>
                <a:lnTo>
                  <a:pt x="5958" y="0"/>
                </a:lnTo>
                <a:lnTo>
                  <a:pt x="5952" y="0"/>
                </a:lnTo>
                <a:lnTo>
                  <a:pt x="5945" y="2"/>
                </a:lnTo>
                <a:lnTo>
                  <a:pt x="5940" y="4"/>
                </a:lnTo>
                <a:lnTo>
                  <a:pt x="5935" y="8"/>
                </a:lnTo>
                <a:lnTo>
                  <a:pt x="5931" y="13"/>
                </a:lnTo>
                <a:lnTo>
                  <a:pt x="5929" y="17"/>
                </a:lnTo>
                <a:lnTo>
                  <a:pt x="5927" y="24"/>
                </a:lnTo>
                <a:lnTo>
                  <a:pt x="5926" y="29"/>
                </a:lnTo>
                <a:lnTo>
                  <a:pt x="5927" y="34"/>
                </a:lnTo>
                <a:lnTo>
                  <a:pt x="5928" y="40"/>
                </a:lnTo>
                <a:lnTo>
                  <a:pt x="5931" y="45"/>
                </a:lnTo>
                <a:lnTo>
                  <a:pt x="5935" y="52"/>
                </a:lnTo>
                <a:lnTo>
                  <a:pt x="6038" y="158"/>
                </a:lnTo>
                <a:lnTo>
                  <a:pt x="5935" y="265"/>
                </a:lnTo>
                <a:lnTo>
                  <a:pt x="5931" y="271"/>
                </a:lnTo>
                <a:lnTo>
                  <a:pt x="5928" y="277"/>
                </a:lnTo>
                <a:lnTo>
                  <a:pt x="5927" y="282"/>
                </a:lnTo>
                <a:lnTo>
                  <a:pt x="5926" y="288"/>
                </a:lnTo>
                <a:lnTo>
                  <a:pt x="5927" y="293"/>
                </a:lnTo>
                <a:lnTo>
                  <a:pt x="5929" y="299"/>
                </a:lnTo>
                <a:lnTo>
                  <a:pt x="5931" y="304"/>
                </a:lnTo>
                <a:lnTo>
                  <a:pt x="5935" y="309"/>
                </a:lnTo>
                <a:lnTo>
                  <a:pt x="5940" y="312"/>
                </a:lnTo>
                <a:lnTo>
                  <a:pt x="5945" y="315"/>
                </a:lnTo>
                <a:lnTo>
                  <a:pt x="5952" y="316"/>
                </a:lnTo>
                <a:lnTo>
                  <a:pt x="5958" y="317"/>
                </a:lnTo>
                <a:lnTo>
                  <a:pt x="5964" y="316"/>
                </a:lnTo>
                <a:lnTo>
                  <a:pt x="5969" y="315"/>
                </a:lnTo>
                <a:lnTo>
                  <a:pt x="5975" y="312"/>
                </a:lnTo>
                <a:lnTo>
                  <a:pt x="5980" y="309"/>
                </a:lnTo>
                <a:close/>
                <a:moveTo>
                  <a:pt x="5650" y="309"/>
                </a:moveTo>
                <a:lnTo>
                  <a:pt x="5674" y="284"/>
                </a:lnTo>
                <a:lnTo>
                  <a:pt x="5716" y="240"/>
                </a:lnTo>
                <a:lnTo>
                  <a:pt x="5756" y="199"/>
                </a:lnTo>
                <a:lnTo>
                  <a:pt x="5773" y="180"/>
                </a:lnTo>
                <a:lnTo>
                  <a:pt x="5778" y="175"/>
                </a:lnTo>
                <a:lnTo>
                  <a:pt x="5781" y="169"/>
                </a:lnTo>
                <a:lnTo>
                  <a:pt x="5783" y="164"/>
                </a:lnTo>
                <a:lnTo>
                  <a:pt x="5783" y="158"/>
                </a:lnTo>
                <a:lnTo>
                  <a:pt x="5783" y="153"/>
                </a:lnTo>
                <a:lnTo>
                  <a:pt x="5781" y="147"/>
                </a:lnTo>
                <a:lnTo>
                  <a:pt x="5778" y="141"/>
                </a:lnTo>
                <a:lnTo>
                  <a:pt x="5773" y="137"/>
                </a:lnTo>
                <a:lnTo>
                  <a:pt x="5756" y="118"/>
                </a:lnTo>
                <a:lnTo>
                  <a:pt x="5716" y="77"/>
                </a:lnTo>
                <a:lnTo>
                  <a:pt x="5674" y="33"/>
                </a:lnTo>
                <a:lnTo>
                  <a:pt x="5650" y="8"/>
                </a:lnTo>
                <a:lnTo>
                  <a:pt x="5645" y="5"/>
                </a:lnTo>
                <a:lnTo>
                  <a:pt x="5640" y="2"/>
                </a:lnTo>
                <a:lnTo>
                  <a:pt x="5635" y="0"/>
                </a:lnTo>
                <a:lnTo>
                  <a:pt x="5629" y="0"/>
                </a:lnTo>
                <a:lnTo>
                  <a:pt x="5622" y="0"/>
                </a:lnTo>
                <a:lnTo>
                  <a:pt x="5617" y="2"/>
                </a:lnTo>
                <a:lnTo>
                  <a:pt x="5611" y="4"/>
                </a:lnTo>
                <a:lnTo>
                  <a:pt x="5606" y="8"/>
                </a:lnTo>
                <a:lnTo>
                  <a:pt x="5602" y="13"/>
                </a:lnTo>
                <a:lnTo>
                  <a:pt x="5599" y="17"/>
                </a:lnTo>
                <a:lnTo>
                  <a:pt x="5597" y="24"/>
                </a:lnTo>
                <a:lnTo>
                  <a:pt x="5596" y="29"/>
                </a:lnTo>
                <a:lnTo>
                  <a:pt x="5597" y="34"/>
                </a:lnTo>
                <a:lnTo>
                  <a:pt x="5598" y="40"/>
                </a:lnTo>
                <a:lnTo>
                  <a:pt x="5601" y="45"/>
                </a:lnTo>
                <a:lnTo>
                  <a:pt x="5606" y="52"/>
                </a:lnTo>
                <a:lnTo>
                  <a:pt x="5709" y="158"/>
                </a:lnTo>
                <a:lnTo>
                  <a:pt x="5606" y="265"/>
                </a:lnTo>
                <a:lnTo>
                  <a:pt x="5601" y="271"/>
                </a:lnTo>
                <a:lnTo>
                  <a:pt x="5598" y="277"/>
                </a:lnTo>
                <a:lnTo>
                  <a:pt x="5597" y="282"/>
                </a:lnTo>
                <a:lnTo>
                  <a:pt x="5596" y="288"/>
                </a:lnTo>
                <a:lnTo>
                  <a:pt x="5597" y="293"/>
                </a:lnTo>
                <a:lnTo>
                  <a:pt x="5599" y="299"/>
                </a:lnTo>
                <a:lnTo>
                  <a:pt x="5602" y="304"/>
                </a:lnTo>
                <a:lnTo>
                  <a:pt x="5606" y="309"/>
                </a:lnTo>
                <a:lnTo>
                  <a:pt x="5611" y="312"/>
                </a:lnTo>
                <a:lnTo>
                  <a:pt x="5617" y="315"/>
                </a:lnTo>
                <a:lnTo>
                  <a:pt x="5622" y="316"/>
                </a:lnTo>
                <a:lnTo>
                  <a:pt x="5629" y="317"/>
                </a:lnTo>
                <a:lnTo>
                  <a:pt x="5635" y="316"/>
                </a:lnTo>
                <a:lnTo>
                  <a:pt x="5640" y="315"/>
                </a:lnTo>
                <a:lnTo>
                  <a:pt x="5645" y="312"/>
                </a:lnTo>
                <a:lnTo>
                  <a:pt x="5650" y="309"/>
                </a:lnTo>
                <a:close/>
                <a:moveTo>
                  <a:pt x="5321" y="309"/>
                </a:moveTo>
                <a:lnTo>
                  <a:pt x="5345" y="284"/>
                </a:lnTo>
                <a:lnTo>
                  <a:pt x="5387" y="240"/>
                </a:lnTo>
                <a:lnTo>
                  <a:pt x="5427" y="199"/>
                </a:lnTo>
                <a:lnTo>
                  <a:pt x="5444" y="180"/>
                </a:lnTo>
                <a:lnTo>
                  <a:pt x="5448" y="175"/>
                </a:lnTo>
                <a:lnTo>
                  <a:pt x="5451" y="169"/>
                </a:lnTo>
                <a:lnTo>
                  <a:pt x="5453" y="164"/>
                </a:lnTo>
                <a:lnTo>
                  <a:pt x="5453" y="158"/>
                </a:lnTo>
                <a:lnTo>
                  <a:pt x="5453" y="153"/>
                </a:lnTo>
                <a:lnTo>
                  <a:pt x="5451" y="147"/>
                </a:lnTo>
                <a:lnTo>
                  <a:pt x="5448" y="141"/>
                </a:lnTo>
                <a:lnTo>
                  <a:pt x="5444" y="137"/>
                </a:lnTo>
                <a:lnTo>
                  <a:pt x="5427" y="118"/>
                </a:lnTo>
                <a:lnTo>
                  <a:pt x="5387" y="77"/>
                </a:lnTo>
                <a:lnTo>
                  <a:pt x="5345" y="33"/>
                </a:lnTo>
                <a:lnTo>
                  <a:pt x="5321" y="8"/>
                </a:lnTo>
                <a:lnTo>
                  <a:pt x="5317" y="5"/>
                </a:lnTo>
                <a:lnTo>
                  <a:pt x="5311" y="2"/>
                </a:lnTo>
                <a:lnTo>
                  <a:pt x="5305" y="0"/>
                </a:lnTo>
                <a:lnTo>
                  <a:pt x="5299" y="0"/>
                </a:lnTo>
                <a:lnTo>
                  <a:pt x="5293" y="0"/>
                </a:lnTo>
                <a:lnTo>
                  <a:pt x="5288" y="2"/>
                </a:lnTo>
                <a:lnTo>
                  <a:pt x="5281" y="4"/>
                </a:lnTo>
                <a:lnTo>
                  <a:pt x="5277" y="8"/>
                </a:lnTo>
                <a:lnTo>
                  <a:pt x="5273" y="13"/>
                </a:lnTo>
                <a:lnTo>
                  <a:pt x="5270" y="17"/>
                </a:lnTo>
                <a:lnTo>
                  <a:pt x="5268" y="24"/>
                </a:lnTo>
                <a:lnTo>
                  <a:pt x="5267" y="29"/>
                </a:lnTo>
                <a:lnTo>
                  <a:pt x="5268" y="34"/>
                </a:lnTo>
                <a:lnTo>
                  <a:pt x="5270" y="40"/>
                </a:lnTo>
                <a:lnTo>
                  <a:pt x="5272" y="45"/>
                </a:lnTo>
                <a:lnTo>
                  <a:pt x="5277" y="52"/>
                </a:lnTo>
                <a:lnTo>
                  <a:pt x="5379" y="158"/>
                </a:lnTo>
                <a:lnTo>
                  <a:pt x="5277" y="265"/>
                </a:lnTo>
                <a:lnTo>
                  <a:pt x="5272" y="271"/>
                </a:lnTo>
                <a:lnTo>
                  <a:pt x="5270" y="277"/>
                </a:lnTo>
                <a:lnTo>
                  <a:pt x="5268" y="282"/>
                </a:lnTo>
                <a:lnTo>
                  <a:pt x="5267" y="288"/>
                </a:lnTo>
                <a:lnTo>
                  <a:pt x="5268" y="293"/>
                </a:lnTo>
                <a:lnTo>
                  <a:pt x="5270" y="299"/>
                </a:lnTo>
                <a:lnTo>
                  <a:pt x="5273" y="304"/>
                </a:lnTo>
                <a:lnTo>
                  <a:pt x="5277" y="309"/>
                </a:lnTo>
                <a:lnTo>
                  <a:pt x="5281" y="312"/>
                </a:lnTo>
                <a:lnTo>
                  <a:pt x="5288" y="315"/>
                </a:lnTo>
                <a:lnTo>
                  <a:pt x="5293" y="316"/>
                </a:lnTo>
                <a:lnTo>
                  <a:pt x="5299" y="317"/>
                </a:lnTo>
                <a:lnTo>
                  <a:pt x="5305" y="316"/>
                </a:lnTo>
                <a:lnTo>
                  <a:pt x="5311" y="315"/>
                </a:lnTo>
                <a:lnTo>
                  <a:pt x="5317" y="312"/>
                </a:lnTo>
                <a:lnTo>
                  <a:pt x="5321" y="309"/>
                </a:lnTo>
                <a:close/>
                <a:moveTo>
                  <a:pt x="4992" y="309"/>
                </a:moveTo>
                <a:lnTo>
                  <a:pt x="5016" y="284"/>
                </a:lnTo>
                <a:lnTo>
                  <a:pt x="5058" y="240"/>
                </a:lnTo>
                <a:lnTo>
                  <a:pt x="5098" y="199"/>
                </a:lnTo>
                <a:lnTo>
                  <a:pt x="5116" y="180"/>
                </a:lnTo>
                <a:lnTo>
                  <a:pt x="5119" y="175"/>
                </a:lnTo>
                <a:lnTo>
                  <a:pt x="5122" y="169"/>
                </a:lnTo>
                <a:lnTo>
                  <a:pt x="5124" y="164"/>
                </a:lnTo>
                <a:lnTo>
                  <a:pt x="5124" y="158"/>
                </a:lnTo>
                <a:lnTo>
                  <a:pt x="5124" y="153"/>
                </a:lnTo>
                <a:lnTo>
                  <a:pt x="5122" y="147"/>
                </a:lnTo>
                <a:lnTo>
                  <a:pt x="5119" y="141"/>
                </a:lnTo>
                <a:lnTo>
                  <a:pt x="5116" y="137"/>
                </a:lnTo>
                <a:lnTo>
                  <a:pt x="5098" y="118"/>
                </a:lnTo>
                <a:lnTo>
                  <a:pt x="5058" y="77"/>
                </a:lnTo>
                <a:lnTo>
                  <a:pt x="5016" y="33"/>
                </a:lnTo>
                <a:lnTo>
                  <a:pt x="4992" y="8"/>
                </a:lnTo>
                <a:lnTo>
                  <a:pt x="4988" y="5"/>
                </a:lnTo>
                <a:lnTo>
                  <a:pt x="4982" y="2"/>
                </a:lnTo>
                <a:lnTo>
                  <a:pt x="4976" y="0"/>
                </a:lnTo>
                <a:lnTo>
                  <a:pt x="4970" y="0"/>
                </a:lnTo>
                <a:lnTo>
                  <a:pt x="4964" y="0"/>
                </a:lnTo>
                <a:lnTo>
                  <a:pt x="4958" y="2"/>
                </a:lnTo>
                <a:lnTo>
                  <a:pt x="4952" y="4"/>
                </a:lnTo>
                <a:lnTo>
                  <a:pt x="4948" y="8"/>
                </a:lnTo>
                <a:lnTo>
                  <a:pt x="4944" y="13"/>
                </a:lnTo>
                <a:lnTo>
                  <a:pt x="4941" y="17"/>
                </a:lnTo>
                <a:lnTo>
                  <a:pt x="4939" y="24"/>
                </a:lnTo>
                <a:lnTo>
                  <a:pt x="4939" y="29"/>
                </a:lnTo>
                <a:lnTo>
                  <a:pt x="4939" y="34"/>
                </a:lnTo>
                <a:lnTo>
                  <a:pt x="4941" y="40"/>
                </a:lnTo>
                <a:lnTo>
                  <a:pt x="4944" y="45"/>
                </a:lnTo>
                <a:lnTo>
                  <a:pt x="4948" y="52"/>
                </a:lnTo>
                <a:lnTo>
                  <a:pt x="5050" y="158"/>
                </a:lnTo>
                <a:lnTo>
                  <a:pt x="4948" y="265"/>
                </a:lnTo>
                <a:lnTo>
                  <a:pt x="4944" y="271"/>
                </a:lnTo>
                <a:lnTo>
                  <a:pt x="4941" y="277"/>
                </a:lnTo>
                <a:lnTo>
                  <a:pt x="4939" y="282"/>
                </a:lnTo>
                <a:lnTo>
                  <a:pt x="4939" y="288"/>
                </a:lnTo>
                <a:lnTo>
                  <a:pt x="4939" y="293"/>
                </a:lnTo>
                <a:lnTo>
                  <a:pt x="4941" y="299"/>
                </a:lnTo>
                <a:lnTo>
                  <a:pt x="4944" y="304"/>
                </a:lnTo>
                <a:lnTo>
                  <a:pt x="4948" y="309"/>
                </a:lnTo>
                <a:lnTo>
                  <a:pt x="4952" y="312"/>
                </a:lnTo>
                <a:lnTo>
                  <a:pt x="4958" y="315"/>
                </a:lnTo>
                <a:lnTo>
                  <a:pt x="4964" y="316"/>
                </a:lnTo>
                <a:lnTo>
                  <a:pt x="4970" y="317"/>
                </a:lnTo>
                <a:lnTo>
                  <a:pt x="4976" y="316"/>
                </a:lnTo>
                <a:lnTo>
                  <a:pt x="4982" y="315"/>
                </a:lnTo>
                <a:lnTo>
                  <a:pt x="4988" y="312"/>
                </a:lnTo>
                <a:lnTo>
                  <a:pt x="4992" y="309"/>
                </a:lnTo>
                <a:close/>
                <a:moveTo>
                  <a:pt x="4662" y="309"/>
                </a:moveTo>
                <a:lnTo>
                  <a:pt x="4686" y="284"/>
                </a:lnTo>
                <a:lnTo>
                  <a:pt x="4729" y="240"/>
                </a:lnTo>
                <a:lnTo>
                  <a:pt x="4769" y="199"/>
                </a:lnTo>
                <a:lnTo>
                  <a:pt x="4786" y="180"/>
                </a:lnTo>
                <a:lnTo>
                  <a:pt x="4791" y="175"/>
                </a:lnTo>
                <a:lnTo>
                  <a:pt x="4793" y="169"/>
                </a:lnTo>
                <a:lnTo>
                  <a:pt x="4795" y="164"/>
                </a:lnTo>
                <a:lnTo>
                  <a:pt x="4795" y="158"/>
                </a:lnTo>
                <a:lnTo>
                  <a:pt x="4795" y="153"/>
                </a:lnTo>
                <a:lnTo>
                  <a:pt x="4793" y="147"/>
                </a:lnTo>
                <a:lnTo>
                  <a:pt x="4791" y="141"/>
                </a:lnTo>
                <a:lnTo>
                  <a:pt x="4786" y="137"/>
                </a:lnTo>
                <a:lnTo>
                  <a:pt x="4769" y="118"/>
                </a:lnTo>
                <a:lnTo>
                  <a:pt x="4729" y="77"/>
                </a:lnTo>
                <a:lnTo>
                  <a:pt x="4686" y="33"/>
                </a:lnTo>
                <a:lnTo>
                  <a:pt x="4662" y="8"/>
                </a:lnTo>
                <a:lnTo>
                  <a:pt x="4658" y="5"/>
                </a:lnTo>
                <a:lnTo>
                  <a:pt x="4653" y="2"/>
                </a:lnTo>
                <a:lnTo>
                  <a:pt x="4647" y="0"/>
                </a:lnTo>
                <a:lnTo>
                  <a:pt x="4641" y="0"/>
                </a:lnTo>
                <a:lnTo>
                  <a:pt x="4634" y="0"/>
                </a:lnTo>
                <a:lnTo>
                  <a:pt x="4629" y="2"/>
                </a:lnTo>
                <a:lnTo>
                  <a:pt x="4624" y="4"/>
                </a:lnTo>
                <a:lnTo>
                  <a:pt x="4619" y="8"/>
                </a:lnTo>
                <a:lnTo>
                  <a:pt x="4615" y="13"/>
                </a:lnTo>
                <a:lnTo>
                  <a:pt x="4611" y="17"/>
                </a:lnTo>
                <a:lnTo>
                  <a:pt x="4609" y="24"/>
                </a:lnTo>
                <a:lnTo>
                  <a:pt x="4609" y="29"/>
                </a:lnTo>
                <a:lnTo>
                  <a:pt x="4609" y="34"/>
                </a:lnTo>
                <a:lnTo>
                  <a:pt x="4611" y="40"/>
                </a:lnTo>
                <a:lnTo>
                  <a:pt x="4615" y="45"/>
                </a:lnTo>
                <a:lnTo>
                  <a:pt x="4619" y="52"/>
                </a:lnTo>
                <a:lnTo>
                  <a:pt x="4721" y="158"/>
                </a:lnTo>
                <a:lnTo>
                  <a:pt x="4619" y="265"/>
                </a:lnTo>
                <a:lnTo>
                  <a:pt x="4615" y="271"/>
                </a:lnTo>
                <a:lnTo>
                  <a:pt x="4611" y="277"/>
                </a:lnTo>
                <a:lnTo>
                  <a:pt x="4609" y="282"/>
                </a:lnTo>
                <a:lnTo>
                  <a:pt x="4609" y="288"/>
                </a:lnTo>
                <a:lnTo>
                  <a:pt x="4609" y="293"/>
                </a:lnTo>
                <a:lnTo>
                  <a:pt x="4611" y="299"/>
                </a:lnTo>
                <a:lnTo>
                  <a:pt x="4615" y="304"/>
                </a:lnTo>
                <a:lnTo>
                  <a:pt x="4619" y="309"/>
                </a:lnTo>
                <a:lnTo>
                  <a:pt x="4624" y="312"/>
                </a:lnTo>
                <a:lnTo>
                  <a:pt x="4629" y="315"/>
                </a:lnTo>
                <a:lnTo>
                  <a:pt x="4634" y="316"/>
                </a:lnTo>
                <a:lnTo>
                  <a:pt x="4641" y="317"/>
                </a:lnTo>
                <a:lnTo>
                  <a:pt x="4647" y="316"/>
                </a:lnTo>
                <a:lnTo>
                  <a:pt x="4653" y="315"/>
                </a:lnTo>
                <a:lnTo>
                  <a:pt x="4658" y="312"/>
                </a:lnTo>
                <a:lnTo>
                  <a:pt x="4662" y="309"/>
                </a:lnTo>
                <a:close/>
                <a:moveTo>
                  <a:pt x="4333" y="309"/>
                </a:moveTo>
                <a:lnTo>
                  <a:pt x="4358" y="284"/>
                </a:lnTo>
                <a:lnTo>
                  <a:pt x="4400" y="240"/>
                </a:lnTo>
                <a:lnTo>
                  <a:pt x="4439" y="199"/>
                </a:lnTo>
                <a:lnTo>
                  <a:pt x="4457" y="180"/>
                </a:lnTo>
                <a:lnTo>
                  <a:pt x="4461" y="175"/>
                </a:lnTo>
                <a:lnTo>
                  <a:pt x="4463" y="169"/>
                </a:lnTo>
                <a:lnTo>
                  <a:pt x="4466" y="164"/>
                </a:lnTo>
                <a:lnTo>
                  <a:pt x="4467" y="158"/>
                </a:lnTo>
                <a:lnTo>
                  <a:pt x="4466" y="153"/>
                </a:lnTo>
                <a:lnTo>
                  <a:pt x="4463" y="147"/>
                </a:lnTo>
                <a:lnTo>
                  <a:pt x="4461" y="141"/>
                </a:lnTo>
                <a:lnTo>
                  <a:pt x="4457" y="137"/>
                </a:lnTo>
                <a:lnTo>
                  <a:pt x="4439" y="118"/>
                </a:lnTo>
                <a:lnTo>
                  <a:pt x="4400" y="77"/>
                </a:lnTo>
                <a:lnTo>
                  <a:pt x="4358" y="33"/>
                </a:lnTo>
                <a:lnTo>
                  <a:pt x="4333" y="8"/>
                </a:lnTo>
                <a:lnTo>
                  <a:pt x="4329" y="5"/>
                </a:lnTo>
                <a:lnTo>
                  <a:pt x="4324" y="2"/>
                </a:lnTo>
                <a:lnTo>
                  <a:pt x="4318" y="0"/>
                </a:lnTo>
                <a:lnTo>
                  <a:pt x="4311" y="0"/>
                </a:lnTo>
                <a:lnTo>
                  <a:pt x="4306" y="0"/>
                </a:lnTo>
                <a:lnTo>
                  <a:pt x="4300" y="2"/>
                </a:lnTo>
                <a:lnTo>
                  <a:pt x="4295" y="4"/>
                </a:lnTo>
                <a:lnTo>
                  <a:pt x="4289" y="8"/>
                </a:lnTo>
                <a:lnTo>
                  <a:pt x="4285" y="13"/>
                </a:lnTo>
                <a:lnTo>
                  <a:pt x="4282" y="17"/>
                </a:lnTo>
                <a:lnTo>
                  <a:pt x="4280" y="24"/>
                </a:lnTo>
                <a:lnTo>
                  <a:pt x="4280" y="29"/>
                </a:lnTo>
                <a:lnTo>
                  <a:pt x="4280" y="34"/>
                </a:lnTo>
                <a:lnTo>
                  <a:pt x="4282" y="40"/>
                </a:lnTo>
                <a:lnTo>
                  <a:pt x="4285" y="45"/>
                </a:lnTo>
                <a:lnTo>
                  <a:pt x="4289" y="52"/>
                </a:lnTo>
                <a:lnTo>
                  <a:pt x="4392" y="158"/>
                </a:lnTo>
                <a:lnTo>
                  <a:pt x="4289" y="265"/>
                </a:lnTo>
                <a:lnTo>
                  <a:pt x="4285" y="271"/>
                </a:lnTo>
                <a:lnTo>
                  <a:pt x="4282" y="277"/>
                </a:lnTo>
                <a:lnTo>
                  <a:pt x="4280" y="282"/>
                </a:lnTo>
                <a:lnTo>
                  <a:pt x="4280" y="288"/>
                </a:lnTo>
                <a:lnTo>
                  <a:pt x="4280" y="293"/>
                </a:lnTo>
                <a:lnTo>
                  <a:pt x="4282" y="299"/>
                </a:lnTo>
                <a:lnTo>
                  <a:pt x="4285" y="304"/>
                </a:lnTo>
                <a:lnTo>
                  <a:pt x="4289" y="309"/>
                </a:lnTo>
                <a:lnTo>
                  <a:pt x="4295" y="312"/>
                </a:lnTo>
                <a:lnTo>
                  <a:pt x="4300" y="315"/>
                </a:lnTo>
                <a:lnTo>
                  <a:pt x="4306" y="316"/>
                </a:lnTo>
                <a:lnTo>
                  <a:pt x="4311" y="317"/>
                </a:lnTo>
                <a:lnTo>
                  <a:pt x="4318" y="316"/>
                </a:lnTo>
                <a:lnTo>
                  <a:pt x="4324" y="315"/>
                </a:lnTo>
                <a:lnTo>
                  <a:pt x="4329" y="312"/>
                </a:lnTo>
                <a:lnTo>
                  <a:pt x="4333" y="309"/>
                </a:lnTo>
                <a:close/>
                <a:moveTo>
                  <a:pt x="4004" y="309"/>
                </a:moveTo>
                <a:lnTo>
                  <a:pt x="4029" y="284"/>
                </a:lnTo>
                <a:lnTo>
                  <a:pt x="4071" y="240"/>
                </a:lnTo>
                <a:lnTo>
                  <a:pt x="4110" y="199"/>
                </a:lnTo>
                <a:lnTo>
                  <a:pt x="4128" y="180"/>
                </a:lnTo>
                <a:lnTo>
                  <a:pt x="4132" y="175"/>
                </a:lnTo>
                <a:lnTo>
                  <a:pt x="4134" y="169"/>
                </a:lnTo>
                <a:lnTo>
                  <a:pt x="4136" y="164"/>
                </a:lnTo>
                <a:lnTo>
                  <a:pt x="4137" y="158"/>
                </a:lnTo>
                <a:lnTo>
                  <a:pt x="4136" y="153"/>
                </a:lnTo>
                <a:lnTo>
                  <a:pt x="4134" y="147"/>
                </a:lnTo>
                <a:lnTo>
                  <a:pt x="4132" y="141"/>
                </a:lnTo>
                <a:lnTo>
                  <a:pt x="4128" y="137"/>
                </a:lnTo>
                <a:lnTo>
                  <a:pt x="4110" y="118"/>
                </a:lnTo>
                <a:lnTo>
                  <a:pt x="4071" y="77"/>
                </a:lnTo>
                <a:lnTo>
                  <a:pt x="4029" y="33"/>
                </a:lnTo>
                <a:lnTo>
                  <a:pt x="4004" y="8"/>
                </a:lnTo>
                <a:lnTo>
                  <a:pt x="4000" y="5"/>
                </a:lnTo>
                <a:lnTo>
                  <a:pt x="3994" y="2"/>
                </a:lnTo>
                <a:lnTo>
                  <a:pt x="3988" y="0"/>
                </a:lnTo>
                <a:lnTo>
                  <a:pt x="3983" y="0"/>
                </a:lnTo>
                <a:lnTo>
                  <a:pt x="3977" y="0"/>
                </a:lnTo>
                <a:lnTo>
                  <a:pt x="3970" y="2"/>
                </a:lnTo>
                <a:lnTo>
                  <a:pt x="3965" y="4"/>
                </a:lnTo>
                <a:lnTo>
                  <a:pt x="3960" y="8"/>
                </a:lnTo>
                <a:lnTo>
                  <a:pt x="3956" y="13"/>
                </a:lnTo>
                <a:lnTo>
                  <a:pt x="3953" y="17"/>
                </a:lnTo>
                <a:lnTo>
                  <a:pt x="3951" y="24"/>
                </a:lnTo>
                <a:lnTo>
                  <a:pt x="3951" y="29"/>
                </a:lnTo>
                <a:lnTo>
                  <a:pt x="3951" y="34"/>
                </a:lnTo>
                <a:lnTo>
                  <a:pt x="3953" y="40"/>
                </a:lnTo>
                <a:lnTo>
                  <a:pt x="3956" y="45"/>
                </a:lnTo>
                <a:lnTo>
                  <a:pt x="3960" y="52"/>
                </a:lnTo>
                <a:lnTo>
                  <a:pt x="4063" y="158"/>
                </a:lnTo>
                <a:lnTo>
                  <a:pt x="3960" y="265"/>
                </a:lnTo>
                <a:lnTo>
                  <a:pt x="3956" y="271"/>
                </a:lnTo>
                <a:lnTo>
                  <a:pt x="3953" y="277"/>
                </a:lnTo>
                <a:lnTo>
                  <a:pt x="3951" y="282"/>
                </a:lnTo>
                <a:lnTo>
                  <a:pt x="3951" y="288"/>
                </a:lnTo>
                <a:lnTo>
                  <a:pt x="3951" y="293"/>
                </a:lnTo>
                <a:lnTo>
                  <a:pt x="3953" y="299"/>
                </a:lnTo>
                <a:lnTo>
                  <a:pt x="3956" y="304"/>
                </a:lnTo>
                <a:lnTo>
                  <a:pt x="3960" y="309"/>
                </a:lnTo>
                <a:lnTo>
                  <a:pt x="3965" y="312"/>
                </a:lnTo>
                <a:lnTo>
                  <a:pt x="3970" y="315"/>
                </a:lnTo>
                <a:lnTo>
                  <a:pt x="3977" y="316"/>
                </a:lnTo>
                <a:lnTo>
                  <a:pt x="3983" y="317"/>
                </a:lnTo>
                <a:lnTo>
                  <a:pt x="3988" y="316"/>
                </a:lnTo>
                <a:lnTo>
                  <a:pt x="3994" y="315"/>
                </a:lnTo>
                <a:lnTo>
                  <a:pt x="4000" y="312"/>
                </a:lnTo>
                <a:lnTo>
                  <a:pt x="4004" y="309"/>
                </a:lnTo>
                <a:close/>
                <a:moveTo>
                  <a:pt x="3676" y="309"/>
                </a:moveTo>
                <a:lnTo>
                  <a:pt x="3700" y="284"/>
                </a:lnTo>
                <a:lnTo>
                  <a:pt x="3741" y="240"/>
                </a:lnTo>
                <a:lnTo>
                  <a:pt x="3781" y="199"/>
                </a:lnTo>
                <a:lnTo>
                  <a:pt x="3799" y="180"/>
                </a:lnTo>
                <a:lnTo>
                  <a:pt x="3803" y="175"/>
                </a:lnTo>
                <a:lnTo>
                  <a:pt x="3806" y="169"/>
                </a:lnTo>
                <a:lnTo>
                  <a:pt x="3807" y="164"/>
                </a:lnTo>
                <a:lnTo>
                  <a:pt x="3808" y="158"/>
                </a:lnTo>
                <a:lnTo>
                  <a:pt x="3807" y="153"/>
                </a:lnTo>
                <a:lnTo>
                  <a:pt x="3806" y="147"/>
                </a:lnTo>
                <a:lnTo>
                  <a:pt x="3803" y="141"/>
                </a:lnTo>
                <a:lnTo>
                  <a:pt x="3799" y="137"/>
                </a:lnTo>
                <a:lnTo>
                  <a:pt x="3781" y="118"/>
                </a:lnTo>
                <a:lnTo>
                  <a:pt x="3741" y="77"/>
                </a:lnTo>
                <a:lnTo>
                  <a:pt x="3700" y="33"/>
                </a:lnTo>
                <a:lnTo>
                  <a:pt x="3676" y="8"/>
                </a:lnTo>
                <a:lnTo>
                  <a:pt x="3670" y="5"/>
                </a:lnTo>
                <a:lnTo>
                  <a:pt x="3665" y="2"/>
                </a:lnTo>
                <a:lnTo>
                  <a:pt x="3659" y="0"/>
                </a:lnTo>
                <a:lnTo>
                  <a:pt x="3654" y="0"/>
                </a:lnTo>
                <a:lnTo>
                  <a:pt x="3647" y="0"/>
                </a:lnTo>
                <a:lnTo>
                  <a:pt x="3641" y="2"/>
                </a:lnTo>
                <a:lnTo>
                  <a:pt x="3636" y="4"/>
                </a:lnTo>
                <a:lnTo>
                  <a:pt x="3631" y="8"/>
                </a:lnTo>
                <a:lnTo>
                  <a:pt x="3627" y="13"/>
                </a:lnTo>
                <a:lnTo>
                  <a:pt x="3623" y="17"/>
                </a:lnTo>
                <a:lnTo>
                  <a:pt x="3622" y="24"/>
                </a:lnTo>
                <a:lnTo>
                  <a:pt x="3621" y="29"/>
                </a:lnTo>
                <a:lnTo>
                  <a:pt x="3621" y="34"/>
                </a:lnTo>
                <a:lnTo>
                  <a:pt x="3623" y="40"/>
                </a:lnTo>
                <a:lnTo>
                  <a:pt x="3627" y="45"/>
                </a:lnTo>
                <a:lnTo>
                  <a:pt x="3631" y="52"/>
                </a:lnTo>
                <a:lnTo>
                  <a:pt x="3734" y="158"/>
                </a:lnTo>
                <a:lnTo>
                  <a:pt x="3631" y="265"/>
                </a:lnTo>
                <a:lnTo>
                  <a:pt x="3627" y="271"/>
                </a:lnTo>
                <a:lnTo>
                  <a:pt x="3623" y="277"/>
                </a:lnTo>
                <a:lnTo>
                  <a:pt x="3621" y="282"/>
                </a:lnTo>
                <a:lnTo>
                  <a:pt x="3621" y="288"/>
                </a:lnTo>
                <a:lnTo>
                  <a:pt x="3622" y="293"/>
                </a:lnTo>
                <a:lnTo>
                  <a:pt x="3623" y="299"/>
                </a:lnTo>
                <a:lnTo>
                  <a:pt x="3627" y="304"/>
                </a:lnTo>
                <a:lnTo>
                  <a:pt x="3631" y="309"/>
                </a:lnTo>
                <a:lnTo>
                  <a:pt x="3636" y="312"/>
                </a:lnTo>
                <a:lnTo>
                  <a:pt x="3641" y="315"/>
                </a:lnTo>
                <a:lnTo>
                  <a:pt x="3647" y="316"/>
                </a:lnTo>
                <a:lnTo>
                  <a:pt x="3654" y="317"/>
                </a:lnTo>
                <a:lnTo>
                  <a:pt x="3659" y="316"/>
                </a:lnTo>
                <a:lnTo>
                  <a:pt x="3665" y="315"/>
                </a:lnTo>
                <a:lnTo>
                  <a:pt x="3670" y="312"/>
                </a:lnTo>
                <a:lnTo>
                  <a:pt x="3676" y="309"/>
                </a:lnTo>
                <a:close/>
                <a:moveTo>
                  <a:pt x="3346" y="309"/>
                </a:moveTo>
                <a:lnTo>
                  <a:pt x="3370" y="284"/>
                </a:lnTo>
                <a:lnTo>
                  <a:pt x="3412" y="240"/>
                </a:lnTo>
                <a:lnTo>
                  <a:pt x="3452" y="199"/>
                </a:lnTo>
                <a:lnTo>
                  <a:pt x="3469" y="180"/>
                </a:lnTo>
                <a:lnTo>
                  <a:pt x="3473" y="175"/>
                </a:lnTo>
                <a:lnTo>
                  <a:pt x="3477" y="169"/>
                </a:lnTo>
                <a:lnTo>
                  <a:pt x="3478" y="164"/>
                </a:lnTo>
                <a:lnTo>
                  <a:pt x="3479" y="158"/>
                </a:lnTo>
                <a:lnTo>
                  <a:pt x="3478" y="153"/>
                </a:lnTo>
                <a:lnTo>
                  <a:pt x="3477" y="147"/>
                </a:lnTo>
                <a:lnTo>
                  <a:pt x="3473" y="141"/>
                </a:lnTo>
                <a:lnTo>
                  <a:pt x="3469" y="137"/>
                </a:lnTo>
                <a:lnTo>
                  <a:pt x="3452" y="118"/>
                </a:lnTo>
                <a:lnTo>
                  <a:pt x="3412" y="77"/>
                </a:lnTo>
                <a:lnTo>
                  <a:pt x="3370" y="33"/>
                </a:lnTo>
                <a:lnTo>
                  <a:pt x="3346" y="8"/>
                </a:lnTo>
                <a:lnTo>
                  <a:pt x="3341" y="5"/>
                </a:lnTo>
                <a:lnTo>
                  <a:pt x="3336" y="2"/>
                </a:lnTo>
                <a:lnTo>
                  <a:pt x="3330" y="0"/>
                </a:lnTo>
                <a:lnTo>
                  <a:pt x="3324" y="0"/>
                </a:lnTo>
                <a:lnTo>
                  <a:pt x="3318" y="0"/>
                </a:lnTo>
                <a:lnTo>
                  <a:pt x="3312" y="2"/>
                </a:lnTo>
                <a:lnTo>
                  <a:pt x="3307" y="4"/>
                </a:lnTo>
                <a:lnTo>
                  <a:pt x="3301" y="8"/>
                </a:lnTo>
                <a:lnTo>
                  <a:pt x="3297" y="13"/>
                </a:lnTo>
                <a:lnTo>
                  <a:pt x="3294" y="17"/>
                </a:lnTo>
                <a:lnTo>
                  <a:pt x="3293" y="24"/>
                </a:lnTo>
                <a:lnTo>
                  <a:pt x="3292" y="29"/>
                </a:lnTo>
                <a:lnTo>
                  <a:pt x="3293" y="34"/>
                </a:lnTo>
                <a:lnTo>
                  <a:pt x="3294" y="40"/>
                </a:lnTo>
                <a:lnTo>
                  <a:pt x="3297" y="45"/>
                </a:lnTo>
                <a:lnTo>
                  <a:pt x="3301" y="52"/>
                </a:lnTo>
                <a:lnTo>
                  <a:pt x="3405" y="158"/>
                </a:lnTo>
                <a:lnTo>
                  <a:pt x="3301" y="265"/>
                </a:lnTo>
                <a:lnTo>
                  <a:pt x="3297" y="271"/>
                </a:lnTo>
                <a:lnTo>
                  <a:pt x="3294" y="277"/>
                </a:lnTo>
                <a:lnTo>
                  <a:pt x="3293" y="282"/>
                </a:lnTo>
                <a:lnTo>
                  <a:pt x="3292" y="288"/>
                </a:lnTo>
                <a:lnTo>
                  <a:pt x="3293" y="293"/>
                </a:lnTo>
                <a:lnTo>
                  <a:pt x="3294" y="299"/>
                </a:lnTo>
                <a:lnTo>
                  <a:pt x="3297" y="304"/>
                </a:lnTo>
                <a:lnTo>
                  <a:pt x="3301" y="309"/>
                </a:lnTo>
                <a:lnTo>
                  <a:pt x="3307" y="312"/>
                </a:lnTo>
                <a:lnTo>
                  <a:pt x="3312" y="315"/>
                </a:lnTo>
                <a:lnTo>
                  <a:pt x="3318" y="316"/>
                </a:lnTo>
                <a:lnTo>
                  <a:pt x="3324" y="317"/>
                </a:lnTo>
                <a:lnTo>
                  <a:pt x="3330" y="316"/>
                </a:lnTo>
                <a:lnTo>
                  <a:pt x="3336" y="315"/>
                </a:lnTo>
                <a:lnTo>
                  <a:pt x="3341" y="312"/>
                </a:lnTo>
                <a:lnTo>
                  <a:pt x="3346" y="309"/>
                </a:lnTo>
                <a:close/>
                <a:moveTo>
                  <a:pt x="3017" y="309"/>
                </a:moveTo>
                <a:lnTo>
                  <a:pt x="3041" y="284"/>
                </a:lnTo>
                <a:lnTo>
                  <a:pt x="3083" y="240"/>
                </a:lnTo>
                <a:lnTo>
                  <a:pt x="3122" y="199"/>
                </a:lnTo>
                <a:lnTo>
                  <a:pt x="3140" y="180"/>
                </a:lnTo>
                <a:lnTo>
                  <a:pt x="3144" y="175"/>
                </a:lnTo>
                <a:lnTo>
                  <a:pt x="3147" y="169"/>
                </a:lnTo>
                <a:lnTo>
                  <a:pt x="3148" y="164"/>
                </a:lnTo>
                <a:lnTo>
                  <a:pt x="3149" y="158"/>
                </a:lnTo>
                <a:lnTo>
                  <a:pt x="3148" y="153"/>
                </a:lnTo>
                <a:lnTo>
                  <a:pt x="3147" y="147"/>
                </a:lnTo>
                <a:lnTo>
                  <a:pt x="3144" y="141"/>
                </a:lnTo>
                <a:lnTo>
                  <a:pt x="3140" y="137"/>
                </a:lnTo>
                <a:lnTo>
                  <a:pt x="3122" y="118"/>
                </a:lnTo>
                <a:lnTo>
                  <a:pt x="3083" y="77"/>
                </a:lnTo>
                <a:lnTo>
                  <a:pt x="3041" y="33"/>
                </a:lnTo>
                <a:lnTo>
                  <a:pt x="3017" y="8"/>
                </a:lnTo>
                <a:lnTo>
                  <a:pt x="3012" y="5"/>
                </a:lnTo>
                <a:lnTo>
                  <a:pt x="3007" y="2"/>
                </a:lnTo>
                <a:lnTo>
                  <a:pt x="3001" y="0"/>
                </a:lnTo>
                <a:lnTo>
                  <a:pt x="2995" y="0"/>
                </a:lnTo>
                <a:lnTo>
                  <a:pt x="2989" y="0"/>
                </a:lnTo>
                <a:lnTo>
                  <a:pt x="2983" y="2"/>
                </a:lnTo>
                <a:lnTo>
                  <a:pt x="2977" y="4"/>
                </a:lnTo>
                <a:lnTo>
                  <a:pt x="2972" y="8"/>
                </a:lnTo>
                <a:lnTo>
                  <a:pt x="2968" y="13"/>
                </a:lnTo>
                <a:lnTo>
                  <a:pt x="2966" y="17"/>
                </a:lnTo>
                <a:lnTo>
                  <a:pt x="2964" y="24"/>
                </a:lnTo>
                <a:lnTo>
                  <a:pt x="2963" y="29"/>
                </a:lnTo>
                <a:lnTo>
                  <a:pt x="2964" y="34"/>
                </a:lnTo>
                <a:lnTo>
                  <a:pt x="2965" y="40"/>
                </a:lnTo>
                <a:lnTo>
                  <a:pt x="2968" y="45"/>
                </a:lnTo>
                <a:lnTo>
                  <a:pt x="2972" y="52"/>
                </a:lnTo>
                <a:lnTo>
                  <a:pt x="3075" y="158"/>
                </a:lnTo>
                <a:lnTo>
                  <a:pt x="2972" y="265"/>
                </a:lnTo>
                <a:lnTo>
                  <a:pt x="2968" y="271"/>
                </a:lnTo>
                <a:lnTo>
                  <a:pt x="2965" y="277"/>
                </a:lnTo>
                <a:lnTo>
                  <a:pt x="2964" y="282"/>
                </a:lnTo>
                <a:lnTo>
                  <a:pt x="2963" y="288"/>
                </a:lnTo>
                <a:lnTo>
                  <a:pt x="2964" y="293"/>
                </a:lnTo>
                <a:lnTo>
                  <a:pt x="2966" y="299"/>
                </a:lnTo>
                <a:lnTo>
                  <a:pt x="2968" y="304"/>
                </a:lnTo>
                <a:lnTo>
                  <a:pt x="2972" y="309"/>
                </a:lnTo>
                <a:lnTo>
                  <a:pt x="2977" y="312"/>
                </a:lnTo>
                <a:lnTo>
                  <a:pt x="2983" y="315"/>
                </a:lnTo>
                <a:lnTo>
                  <a:pt x="2989" y="316"/>
                </a:lnTo>
                <a:lnTo>
                  <a:pt x="2995" y="317"/>
                </a:lnTo>
                <a:lnTo>
                  <a:pt x="3001" y="316"/>
                </a:lnTo>
                <a:lnTo>
                  <a:pt x="3007" y="315"/>
                </a:lnTo>
                <a:lnTo>
                  <a:pt x="3012" y="312"/>
                </a:lnTo>
                <a:lnTo>
                  <a:pt x="3017" y="309"/>
                </a:lnTo>
                <a:close/>
                <a:moveTo>
                  <a:pt x="2688" y="309"/>
                </a:moveTo>
                <a:lnTo>
                  <a:pt x="2712" y="284"/>
                </a:lnTo>
                <a:lnTo>
                  <a:pt x="2753" y="240"/>
                </a:lnTo>
                <a:lnTo>
                  <a:pt x="2793" y="199"/>
                </a:lnTo>
                <a:lnTo>
                  <a:pt x="2811" y="180"/>
                </a:lnTo>
                <a:lnTo>
                  <a:pt x="2815" y="175"/>
                </a:lnTo>
                <a:lnTo>
                  <a:pt x="2818" y="169"/>
                </a:lnTo>
                <a:lnTo>
                  <a:pt x="2820" y="164"/>
                </a:lnTo>
                <a:lnTo>
                  <a:pt x="2820" y="158"/>
                </a:lnTo>
                <a:lnTo>
                  <a:pt x="2820" y="153"/>
                </a:lnTo>
                <a:lnTo>
                  <a:pt x="2818" y="147"/>
                </a:lnTo>
                <a:lnTo>
                  <a:pt x="2815" y="141"/>
                </a:lnTo>
                <a:lnTo>
                  <a:pt x="2811" y="137"/>
                </a:lnTo>
                <a:lnTo>
                  <a:pt x="2793" y="118"/>
                </a:lnTo>
                <a:lnTo>
                  <a:pt x="2753" y="77"/>
                </a:lnTo>
                <a:lnTo>
                  <a:pt x="2712" y="33"/>
                </a:lnTo>
                <a:lnTo>
                  <a:pt x="2688" y="8"/>
                </a:lnTo>
                <a:lnTo>
                  <a:pt x="2682" y="5"/>
                </a:lnTo>
                <a:lnTo>
                  <a:pt x="2677" y="2"/>
                </a:lnTo>
                <a:lnTo>
                  <a:pt x="2672" y="0"/>
                </a:lnTo>
                <a:lnTo>
                  <a:pt x="2666" y="0"/>
                </a:lnTo>
                <a:lnTo>
                  <a:pt x="2660" y="0"/>
                </a:lnTo>
                <a:lnTo>
                  <a:pt x="2653" y="2"/>
                </a:lnTo>
                <a:lnTo>
                  <a:pt x="2648" y="4"/>
                </a:lnTo>
                <a:lnTo>
                  <a:pt x="2643" y="8"/>
                </a:lnTo>
                <a:lnTo>
                  <a:pt x="2639" y="13"/>
                </a:lnTo>
                <a:lnTo>
                  <a:pt x="2637" y="17"/>
                </a:lnTo>
                <a:lnTo>
                  <a:pt x="2634" y="24"/>
                </a:lnTo>
                <a:lnTo>
                  <a:pt x="2633" y="29"/>
                </a:lnTo>
                <a:lnTo>
                  <a:pt x="2634" y="34"/>
                </a:lnTo>
                <a:lnTo>
                  <a:pt x="2636" y="40"/>
                </a:lnTo>
                <a:lnTo>
                  <a:pt x="2639" y="45"/>
                </a:lnTo>
                <a:lnTo>
                  <a:pt x="2643" y="52"/>
                </a:lnTo>
                <a:lnTo>
                  <a:pt x="2746" y="158"/>
                </a:lnTo>
                <a:lnTo>
                  <a:pt x="2643" y="265"/>
                </a:lnTo>
                <a:lnTo>
                  <a:pt x="2639" y="271"/>
                </a:lnTo>
                <a:lnTo>
                  <a:pt x="2636" y="277"/>
                </a:lnTo>
                <a:lnTo>
                  <a:pt x="2634" y="282"/>
                </a:lnTo>
                <a:lnTo>
                  <a:pt x="2633" y="288"/>
                </a:lnTo>
                <a:lnTo>
                  <a:pt x="2634" y="293"/>
                </a:lnTo>
                <a:lnTo>
                  <a:pt x="2637" y="299"/>
                </a:lnTo>
                <a:lnTo>
                  <a:pt x="2639" y="304"/>
                </a:lnTo>
                <a:lnTo>
                  <a:pt x="2643" y="309"/>
                </a:lnTo>
                <a:lnTo>
                  <a:pt x="2648" y="312"/>
                </a:lnTo>
                <a:lnTo>
                  <a:pt x="2653" y="315"/>
                </a:lnTo>
                <a:lnTo>
                  <a:pt x="2660" y="316"/>
                </a:lnTo>
                <a:lnTo>
                  <a:pt x="2666" y="317"/>
                </a:lnTo>
                <a:lnTo>
                  <a:pt x="2672" y="316"/>
                </a:lnTo>
                <a:lnTo>
                  <a:pt x="2677" y="315"/>
                </a:lnTo>
                <a:lnTo>
                  <a:pt x="2682" y="312"/>
                </a:lnTo>
                <a:lnTo>
                  <a:pt x="2688" y="309"/>
                </a:lnTo>
                <a:close/>
                <a:moveTo>
                  <a:pt x="2358" y="309"/>
                </a:moveTo>
                <a:lnTo>
                  <a:pt x="2382" y="284"/>
                </a:lnTo>
                <a:lnTo>
                  <a:pt x="2424" y="240"/>
                </a:lnTo>
                <a:lnTo>
                  <a:pt x="2464" y="199"/>
                </a:lnTo>
                <a:lnTo>
                  <a:pt x="2481" y="180"/>
                </a:lnTo>
                <a:lnTo>
                  <a:pt x="2485" y="175"/>
                </a:lnTo>
                <a:lnTo>
                  <a:pt x="2489" y="169"/>
                </a:lnTo>
                <a:lnTo>
                  <a:pt x="2491" y="164"/>
                </a:lnTo>
                <a:lnTo>
                  <a:pt x="2491" y="158"/>
                </a:lnTo>
                <a:lnTo>
                  <a:pt x="2491" y="153"/>
                </a:lnTo>
                <a:lnTo>
                  <a:pt x="2489" y="147"/>
                </a:lnTo>
                <a:lnTo>
                  <a:pt x="2485" y="141"/>
                </a:lnTo>
                <a:lnTo>
                  <a:pt x="2481" y="137"/>
                </a:lnTo>
                <a:lnTo>
                  <a:pt x="2464" y="118"/>
                </a:lnTo>
                <a:lnTo>
                  <a:pt x="2424" y="77"/>
                </a:lnTo>
                <a:lnTo>
                  <a:pt x="2382" y="33"/>
                </a:lnTo>
                <a:lnTo>
                  <a:pt x="2358" y="8"/>
                </a:lnTo>
                <a:lnTo>
                  <a:pt x="2353" y="5"/>
                </a:lnTo>
                <a:lnTo>
                  <a:pt x="2348" y="2"/>
                </a:lnTo>
                <a:lnTo>
                  <a:pt x="2343" y="0"/>
                </a:lnTo>
                <a:lnTo>
                  <a:pt x="2336" y="0"/>
                </a:lnTo>
                <a:lnTo>
                  <a:pt x="2330" y="0"/>
                </a:lnTo>
                <a:lnTo>
                  <a:pt x="2325" y="2"/>
                </a:lnTo>
                <a:lnTo>
                  <a:pt x="2319" y="4"/>
                </a:lnTo>
                <a:lnTo>
                  <a:pt x="2314" y="8"/>
                </a:lnTo>
                <a:lnTo>
                  <a:pt x="2310" y="13"/>
                </a:lnTo>
                <a:lnTo>
                  <a:pt x="2307" y="17"/>
                </a:lnTo>
                <a:lnTo>
                  <a:pt x="2305" y="24"/>
                </a:lnTo>
                <a:lnTo>
                  <a:pt x="2304" y="29"/>
                </a:lnTo>
                <a:lnTo>
                  <a:pt x="2305" y="34"/>
                </a:lnTo>
                <a:lnTo>
                  <a:pt x="2306" y="40"/>
                </a:lnTo>
                <a:lnTo>
                  <a:pt x="2309" y="45"/>
                </a:lnTo>
                <a:lnTo>
                  <a:pt x="2314" y="52"/>
                </a:lnTo>
                <a:lnTo>
                  <a:pt x="2417" y="158"/>
                </a:lnTo>
                <a:lnTo>
                  <a:pt x="2314" y="265"/>
                </a:lnTo>
                <a:lnTo>
                  <a:pt x="2309" y="271"/>
                </a:lnTo>
                <a:lnTo>
                  <a:pt x="2306" y="277"/>
                </a:lnTo>
                <a:lnTo>
                  <a:pt x="2305" y="282"/>
                </a:lnTo>
                <a:lnTo>
                  <a:pt x="2304" y="288"/>
                </a:lnTo>
                <a:lnTo>
                  <a:pt x="2305" y="293"/>
                </a:lnTo>
                <a:lnTo>
                  <a:pt x="2307" y="299"/>
                </a:lnTo>
                <a:lnTo>
                  <a:pt x="2310" y="304"/>
                </a:lnTo>
                <a:lnTo>
                  <a:pt x="2314" y="309"/>
                </a:lnTo>
                <a:lnTo>
                  <a:pt x="2319" y="312"/>
                </a:lnTo>
                <a:lnTo>
                  <a:pt x="2325" y="315"/>
                </a:lnTo>
                <a:lnTo>
                  <a:pt x="2330" y="316"/>
                </a:lnTo>
                <a:lnTo>
                  <a:pt x="2336" y="317"/>
                </a:lnTo>
                <a:lnTo>
                  <a:pt x="2343" y="316"/>
                </a:lnTo>
                <a:lnTo>
                  <a:pt x="2348" y="315"/>
                </a:lnTo>
                <a:lnTo>
                  <a:pt x="2353" y="312"/>
                </a:lnTo>
                <a:lnTo>
                  <a:pt x="2358" y="309"/>
                </a:lnTo>
                <a:close/>
                <a:moveTo>
                  <a:pt x="2029" y="309"/>
                </a:moveTo>
                <a:lnTo>
                  <a:pt x="2053" y="284"/>
                </a:lnTo>
                <a:lnTo>
                  <a:pt x="2095" y="240"/>
                </a:lnTo>
                <a:lnTo>
                  <a:pt x="2135" y="199"/>
                </a:lnTo>
                <a:lnTo>
                  <a:pt x="2152" y="180"/>
                </a:lnTo>
                <a:lnTo>
                  <a:pt x="2156" y="175"/>
                </a:lnTo>
                <a:lnTo>
                  <a:pt x="2159" y="169"/>
                </a:lnTo>
                <a:lnTo>
                  <a:pt x="2161" y="164"/>
                </a:lnTo>
                <a:lnTo>
                  <a:pt x="2161" y="158"/>
                </a:lnTo>
                <a:lnTo>
                  <a:pt x="2161" y="153"/>
                </a:lnTo>
                <a:lnTo>
                  <a:pt x="2159" y="147"/>
                </a:lnTo>
                <a:lnTo>
                  <a:pt x="2156" y="141"/>
                </a:lnTo>
                <a:lnTo>
                  <a:pt x="2152" y="137"/>
                </a:lnTo>
                <a:lnTo>
                  <a:pt x="2135" y="118"/>
                </a:lnTo>
                <a:lnTo>
                  <a:pt x="2095" y="77"/>
                </a:lnTo>
                <a:lnTo>
                  <a:pt x="2053" y="33"/>
                </a:lnTo>
                <a:lnTo>
                  <a:pt x="2029" y="8"/>
                </a:lnTo>
                <a:lnTo>
                  <a:pt x="2025" y="5"/>
                </a:lnTo>
                <a:lnTo>
                  <a:pt x="2019" y="2"/>
                </a:lnTo>
                <a:lnTo>
                  <a:pt x="2013" y="0"/>
                </a:lnTo>
                <a:lnTo>
                  <a:pt x="2007" y="0"/>
                </a:lnTo>
                <a:lnTo>
                  <a:pt x="2001" y="0"/>
                </a:lnTo>
                <a:lnTo>
                  <a:pt x="1996" y="2"/>
                </a:lnTo>
                <a:lnTo>
                  <a:pt x="1989" y="4"/>
                </a:lnTo>
                <a:lnTo>
                  <a:pt x="1985" y="8"/>
                </a:lnTo>
                <a:lnTo>
                  <a:pt x="1981" y="13"/>
                </a:lnTo>
                <a:lnTo>
                  <a:pt x="1978" y="17"/>
                </a:lnTo>
                <a:lnTo>
                  <a:pt x="1976" y="24"/>
                </a:lnTo>
                <a:lnTo>
                  <a:pt x="1975" y="29"/>
                </a:lnTo>
                <a:lnTo>
                  <a:pt x="1976" y="34"/>
                </a:lnTo>
                <a:lnTo>
                  <a:pt x="1978" y="40"/>
                </a:lnTo>
                <a:lnTo>
                  <a:pt x="1980" y="45"/>
                </a:lnTo>
                <a:lnTo>
                  <a:pt x="1985" y="52"/>
                </a:lnTo>
                <a:lnTo>
                  <a:pt x="2087" y="158"/>
                </a:lnTo>
                <a:lnTo>
                  <a:pt x="1985" y="265"/>
                </a:lnTo>
                <a:lnTo>
                  <a:pt x="1980" y="271"/>
                </a:lnTo>
                <a:lnTo>
                  <a:pt x="1978" y="277"/>
                </a:lnTo>
                <a:lnTo>
                  <a:pt x="1976" y="282"/>
                </a:lnTo>
                <a:lnTo>
                  <a:pt x="1975" y="288"/>
                </a:lnTo>
                <a:lnTo>
                  <a:pt x="1976" y="293"/>
                </a:lnTo>
                <a:lnTo>
                  <a:pt x="1978" y="299"/>
                </a:lnTo>
                <a:lnTo>
                  <a:pt x="1981" y="304"/>
                </a:lnTo>
                <a:lnTo>
                  <a:pt x="1985" y="309"/>
                </a:lnTo>
                <a:lnTo>
                  <a:pt x="1989" y="312"/>
                </a:lnTo>
                <a:lnTo>
                  <a:pt x="1996" y="315"/>
                </a:lnTo>
                <a:lnTo>
                  <a:pt x="2001" y="316"/>
                </a:lnTo>
                <a:lnTo>
                  <a:pt x="2007" y="317"/>
                </a:lnTo>
                <a:lnTo>
                  <a:pt x="2013" y="316"/>
                </a:lnTo>
                <a:lnTo>
                  <a:pt x="2019" y="315"/>
                </a:lnTo>
                <a:lnTo>
                  <a:pt x="2025" y="312"/>
                </a:lnTo>
                <a:lnTo>
                  <a:pt x="2029" y="309"/>
                </a:lnTo>
                <a:close/>
                <a:moveTo>
                  <a:pt x="1700" y="309"/>
                </a:moveTo>
                <a:lnTo>
                  <a:pt x="1724" y="284"/>
                </a:lnTo>
                <a:lnTo>
                  <a:pt x="1765" y="240"/>
                </a:lnTo>
                <a:lnTo>
                  <a:pt x="1806" y="199"/>
                </a:lnTo>
                <a:lnTo>
                  <a:pt x="1824" y="180"/>
                </a:lnTo>
                <a:lnTo>
                  <a:pt x="1827" y="175"/>
                </a:lnTo>
                <a:lnTo>
                  <a:pt x="1830" y="169"/>
                </a:lnTo>
                <a:lnTo>
                  <a:pt x="1832" y="164"/>
                </a:lnTo>
                <a:lnTo>
                  <a:pt x="1832" y="158"/>
                </a:lnTo>
                <a:lnTo>
                  <a:pt x="1832" y="153"/>
                </a:lnTo>
                <a:lnTo>
                  <a:pt x="1830" y="147"/>
                </a:lnTo>
                <a:lnTo>
                  <a:pt x="1827" y="141"/>
                </a:lnTo>
                <a:lnTo>
                  <a:pt x="1824" y="137"/>
                </a:lnTo>
                <a:lnTo>
                  <a:pt x="1806" y="118"/>
                </a:lnTo>
                <a:lnTo>
                  <a:pt x="1765" y="77"/>
                </a:lnTo>
                <a:lnTo>
                  <a:pt x="1724" y="33"/>
                </a:lnTo>
                <a:lnTo>
                  <a:pt x="1700" y="8"/>
                </a:lnTo>
                <a:lnTo>
                  <a:pt x="1696" y="5"/>
                </a:lnTo>
                <a:lnTo>
                  <a:pt x="1690" y="2"/>
                </a:lnTo>
                <a:lnTo>
                  <a:pt x="1684" y="0"/>
                </a:lnTo>
                <a:lnTo>
                  <a:pt x="1678" y="0"/>
                </a:lnTo>
                <a:lnTo>
                  <a:pt x="1672" y="0"/>
                </a:lnTo>
                <a:lnTo>
                  <a:pt x="1666" y="2"/>
                </a:lnTo>
                <a:lnTo>
                  <a:pt x="1660" y="4"/>
                </a:lnTo>
                <a:lnTo>
                  <a:pt x="1656" y="8"/>
                </a:lnTo>
                <a:lnTo>
                  <a:pt x="1652" y="13"/>
                </a:lnTo>
                <a:lnTo>
                  <a:pt x="1649" y="17"/>
                </a:lnTo>
                <a:lnTo>
                  <a:pt x="1647" y="24"/>
                </a:lnTo>
                <a:lnTo>
                  <a:pt x="1647" y="29"/>
                </a:lnTo>
                <a:lnTo>
                  <a:pt x="1647" y="34"/>
                </a:lnTo>
                <a:lnTo>
                  <a:pt x="1649" y="40"/>
                </a:lnTo>
                <a:lnTo>
                  <a:pt x="1652" y="45"/>
                </a:lnTo>
                <a:lnTo>
                  <a:pt x="1656" y="52"/>
                </a:lnTo>
                <a:lnTo>
                  <a:pt x="1758" y="158"/>
                </a:lnTo>
                <a:lnTo>
                  <a:pt x="1656" y="265"/>
                </a:lnTo>
                <a:lnTo>
                  <a:pt x="1652" y="271"/>
                </a:lnTo>
                <a:lnTo>
                  <a:pt x="1649" y="277"/>
                </a:lnTo>
                <a:lnTo>
                  <a:pt x="1647" y="282"/>
                </a:lnTo>
                <a:lnTo>
                  <a:pt x="1647" y="288"/>
                </a:lnTo>
                <a:lnTo>
                  <a:pt x="1647" y="293"/>
                </a:lnTo>
                <a:lnTo>
                  <a:pt x="1649" y="299"/>
                </a:lnTo>
                <a:lnTo>
                  <a:pt x="1652" y="304"/>
                </a:lnTo>
                <a:lnTo>
                  <a:pt x="1656" y="309"/>
                </a:lnTo>
                <a:lnTo>
                  <a:pt x="1660" y="312"/>
                </a:lnTo>
                <a:lnTo>
                  <a:pt x="1666" y="315"/>
                </a:lnTo>
                <a:lnTo>
                  <a:pt x="1672" y="316"/>
                </a:lnTo>
                <a:lnTo>
                  <a:pt x="1678" y="317"/>
                </a:lnTo>
                <a:lnTo>
                  <a:pt x="1684" y="316"/>
                </a:lnTo>
                <a:lnTo>
                  <a:pt x="1690" y="315"/>
                </a:lnTo>
                <a:lnTo>
                  <a:pt x="1696" y="312"/>
                </a:lnTo>
                <a:lnTo>
                  <a:pt x="1700" y="309"/>
                </a:lnTo>
                <a:close/>
                <a:moveTo>
                  <a:pt x="1370" y="309"/>
                </a:moveTo>
                <a:lnTo>
                  <a:pt x="1394" y="284"/>
                </a:lnTo>
                <a:lnTo>
                  <a:pt x="1437" y="240"/>
                </a:lnTo>
                <a:lnTo>
                  <a:pt x="1477" y="199"/>
                </a:lnTo>
                <a:lnTo>
                  <a:pt x="1494" y="180"/>
                </a:lnTo>
                <a:lnTo>
                  <a:pt x="1499" y="175"/>
                </a:lnTo>
                <a:lnTo>
                  <a:pt x="1501" y="169"/>
                </a:lnTo>
                <a:lnTo>
                  <a:pt x="1503" y="164"/>
                </a:lnTo>
                <a:lnTo>
                  <a:pt x="1503" y="158"/>
                </a:lnTo>
                <a:lnTo>
                  <a:pt x="1503" y="153"/>
                </a:lnTo>
                <a:lnTo>
                  <a:pt x="1501" y="147"/>
                </a:lnTo>
                <a:lnTo>
                  <a:pt x="1499" y="141"/>
                </a:lnTo>
                <a:lnTo>
                  <a:pt x="1494" y="137"/>
                </a:lnTo>
                <a:lnTo>
                  <a:pt x="1477" y="118"/>
                </a:lnTo>
                <a:lnTo>
                  <a:pt x="1437" y="77"/>
                </a:lnTo>
                <a:lnTo>
                  <a:pt x="1394" y="33"/>
                </a:lnTo>
                <a:lnTo>
                  <a:pt x="1370" y="8"/>
                </a:lnTo>
                <a:lnTo>
                  <a:pt x="1366" y="5"/>
                </a:lnTo>
                <a:lnTo>
                  <a:pt x="1361" y="2"/>
                </a:lnTo>
                <a:lnTo>
                  <a:pt x="1355" y="0"/>
                </a:lnTo>
                <a:lnTo>
                  <a:pt x="1349" y="0"/>
                </a:lnTo>
                <a:lnTo>
                  <a:pt x="1342" y="0"/>
                </a:lnTo>
                <a:lnTo>
                  <a:pt x="1337" y="2"/>
                </a:lnTo>
                <a:lnTo>
                  <a:pt x="1332" y="4"/>
                </a:lnTo>
                <a:lnTo>
                  <a:pt x="1327" y="8"/>
                </a:lnTo>
                <a:lnTo>
                  <a:pt x="1322" y="13"/>
                </a:lnTo>
                <a:lnTo>
                  <a:pt x="1319" y="17"/>
                </a:lnTo>
                <a:lnTo>
                  <a:pt x="1317" y="24"/>
                </a:lnTo>
                <a:lnTo>
                  <a:pt x="1317" y="29"/>
                </a:lnTo>
                <a:lnTo>
                  <a:pt x="1317" y="34"/>
                </a:lnTo>
                <a:lnTo>
                  <a:pt x="1319" y="40"/>
                </a:lnTo>
                <a:lnTo>
                  <a:pt x="1322" y="45"/>
                </a:lnTo>
                <a:lnTo>
                  <a:pt x="1327" y="52"/>
                </a:lnTo>
                <a:lnTo>
                  <a:pt x="1429" y="158"/>
                </a:lnTo>
                <a:lnTo>
                  <a:pt x="1327" y="265"/>
                </a:lnTo>
                <a:lnTo>
                  <a:pt x="1322" y="271"/>
                </a:lnTo>
                <a:lnTo>
                  <a:pt x="1319" y="277"/>
                </a:lnTo>
                <a:lnTo>
                  <a:pt x="1317" y="282"/>
                </a:lnTo>
                <a:lnTo>
                  <a:pt x="1317" y="288"/>
                </a:lnTo>
                <a:lnTo>
                  <a:pt x="1317" y="293"/>
                </a:lnTo>
                <a:lnTo>
                  <a:pt x="1319" y="299"/>
                </a:lnTo>
                <a:lnTo>
                  <a:pt x="1322" y="304"/>
                </a:lnTo>
                <a:lnTo>
                  <a:pt x="1327" y="309"/>
                </a:lnTo>
                <a:lnTo>
                  <a:pt x="1332" y="312"/>
                </a:lnTo>
                <a:lnTo>
                  <a:pt x="1337" y="315"/>
                </a:lnTo>
                <a:lnTo>
                  <a:pt x="1342" y="316"/>
                </a:lnTo>
                <a:lnTo>
                  <a:pt x="1349" y="317"/>
                </a:lnTo>
                <a:lnTo>
                  <a:pt x="1355" y="316"/>
                </a:lnTo>
                <a:lnTo>
                  <a:pt x="1361" y="315"/>
                </a:lnTo>
                <a:lnTo>
                  <a:pt x="1366" y="312"/>
                </a:lnTo>
                <a:lnTo>
                  <a:pt x="1370" y="309"/>
                </a:lnTo>
                <a:close/>
                <a:moveTo>
                  <a:pt x="1041" y="309"/>
                </a:moveTo>
                <a:lnTo>
                  <a:pt x="1066" y="284"/>
                </a:lnTo>
                <a:lnTo>
                  <a:pt x="1108" y="240"/>
                </a:lnTo>
                <a:lnTo>
                  <a:pt x="1147" y="199"/>
                </a:lnTo>
                <a:lnTo>
                  <a:pt x="1165" y="180"/>
                </a:lnTo>
                <a:lnTo>
                  <a:pt x="1169" y="175"/>
                </a:lnTo>
                <a:lnTo>
                  <a:pt x="1171" y="169"/>
                </a:lnTo>
                <a:lnTo>
                  <a:pt x="1173" y="164"/>
                </a:lnTo>
                <a:lnTo>
                  <a:pt x="1174" y="158"/>
                </a:lnTo>
                <a:lnTo>
                  <a:pt x="1173" y="153"/>
                </a:lnTo>
                <a:lnTo>
                  <a:pt x="1171" y="147"/>
                </a:lnTo>
                <a:lnTo>
                  <a:pt x="1169" y="141"/>
                </a:lnTo>
                <a:lnTo>
                  <a:pt x="1165" y="137"/>
                </a:lnTo>
                <a:lnTo>
                  <a:pt x="1147" y="118"/>
                </a:lnTo>
                <a:lnTo>
                  <a:pt x="1108" y="77"/>
                </a:lnTo>
                <a:lnTo>
                  <a:pt x="1066" y="33"/>
                </a:lnTo>
                <a:lnTo>
                  <a:pt x="1041" y="8"/>
                </a:lnTo>
                <a:lnTo>
                  <a:pt x="1037" y="5"/>
                </a:lnTo>
                <a:lnTo>
                  <a:pt x="1032" y="2"/>
                </a:lnTo>
                <a:lnTo>
                  <a:pt x="1025" y="0"/>
                </a:lnTo>
                <a:lnTo>
                  <a:pt x="1019" y="0"/>
                </a:lnTo>
                <a:lnTo>
                  <a:pt x="1014" y="0"/>
                </a:lnTo>
                <a:lnTo>
                  <a:pt x="1008" y="2"/>
                </a:lnTo>
                <a:lnTo>
                  <a:pt x="1003" y="4"/>
                </a:lnTo>
                <a:lnTo>
                  <a:pt x="997" y="8"/>
                </a:lnTo>
                <a:lnTo>
                  <a:pt x="993" y="13"/>
                </a:lnTo>
                <a:lnTo>
                  <a:pt x="990" y="17"/>
                </a:lnTo>
                <a:lnTo>
                  <a:pt x="988" y="24"/>
                </a:lnTo>
                <a:lnTo>
                  <a:pt x="988" y="29"/>
                </a:lnTo>
                <a:lnTo>
                  <a:pt x="988" y="34"/>
                </a:lnTo>
                <a:lnTo>
                  <a:pt x="990" y="40"/>
                </a:lnTo>
                <a:lnTo>
                  <a:pt x="993" y="45"/>
                </a:lnTo>
                <a:lnTo>
                  <a:pt x="997" y="52"/>
                </a:lnTo>
                <a:lnTo>
                  <a:pt x="1099" y="158"/>
                </a:lnTo>
                <a:lnTo>
                  <a:pt x="997" y="265"/>
                </a:lnTo>
                <a:lnTo>
                  <a:pt x="993" y="271"/>
                </a:lnTo>
                <a:lnTo>
                  <a:pt x="990" y="277"/>
                </a:lnTo>
                <a:lnTo>
                  <a:pt x="988" y="282"/>
                </a:lnTo>
                <a:lnTo>
                  <a:pt x="988" y="288"/>
                </a:lnTo>
                <a:lnTo>
                  <a:pt x="988" y="293"/>
                </a:lnTo>
                <a:lnTo>
                  <a:pt x="990" y="299"/>
                </a:lnTo>
                <a:lnTo>
                  <a:pt x="993" y="304"/>
                </a:lnTo>
                <a:lnTo>
                  <a:pt x="997" y="309"/>
                </a:lnTo>
                <a:lnTo>
                  <a:pt x="1003" y="312"/>
                </a:lnTo>
                <a:lnTo>
                  <a:pt x="1008" y="315"/>
                </a:lnTo>
                <a:lnTo>
                  <a:pt x="1014" y="316"/>
                </a:lnTo>
                <a:lnTo>
                  <a:pt x="1019" y="317"/>
                </a:lnTo>
                <a:lnTo>
                  <a:pt x="1025" y="316"/>
                </a:lnTo>
                <a:lnTo>
                  <a:pt x="1032" y="315"/>
                </a:lnTo>
                <a:lnTo>
                  <a:pt x="1037" y="312"/>
                </a:lnTo>
                <a:lnTo>
                  <a:pt x="1041" y="309"/>
                </a:lnTo>
                <a:close/>
                <a:moveTo>
                  <a:pt x="712" y="309"/>
                </a:moveTo>
                <a:lnTo>
                  <a:pt x="737" y="284"/>
                </a:lnTo>
                <a:lnTo>
                  <a:pt x="778" y="240"/>
                </a:lnTo>
                <a:lnTo>
                  <a:pt x="818" y="199"/>
                </a:lnTo>
                <a:lnTo>
                  <a:pt x="836" y="180"/>
                </a:lnTo>
                <a:lnTo>
                  <a:pt x="840" y="175"/>
                </a:lnTo>
                <a:lnTo>
                  <a:pt x="842" y="169"/>
                </a:lnTo>
                <a:lnTo>
                  <a:pt x="844" y="164"/>
                </a:lnTo>
                <a:lnTo>
                  <a:pt x="845" y="158"/>
                </a:lnTo>
                <a:lnTo>
                  <a:pt x="844" y="153"/>
                </a:lnTo>
                <a:lnTo>
                  <a:pt x="842" y="147"/>
                </a:lnTo>
                <a:lnTo>
                  <a:pt x="840" y="141"/>
                </a:lnTo>
                <a:lnTo>
                  <a:pt x="836" y="137"/>
                </a:lnTo>
                <a:lnTo>
                  <a:pt x="818" y="118"/>
                </a:lnTo>
                <a:lnTo>
                  <a:pt x="778" y="77"/>
                </a:lnTo>
                <a:lnTo>
                  <a:pt x="737" y="33"/>
                </a:lnTo>
                <a:lnTo>
                  <a:pt x="712" y="8"/>
                </a:lnTo>
                <a:lnTo>
                  <a:pt x="708" y="5"/>
                </a:lnTo>
                <a:lnTo>
                  <a:pt x="702" y="2"/>
                </a:lnTo>
                <a:lnTo>
                  <a:pt x="696" y="0"/>
                </a:lnTo>
                <a:lnTo>
                  <a:pt x="690" y="0"/>
                </a:lnTo>
                <a:lnTo>
                  <a:pt x="685" y="0"/>
                </a:lnTo>
                <a:lnTo>
                  <a:pt x="678" y="2"/>
                </a:lnTo>
                <a:lnTo>
                  <a:pt x="673" y="4"/>
                </a:lnTo>
                <a:lnTo>
                  <a:pt x="668" y="8"/>
                </a:lnTo>
                <a:lnTo>
                  <a:pt x="664" y="13"/>
                </a:lnTo>
                <a:lnTo>
                  <a:pt x="661" y="17"/>
                </a:lnTo>
                <a:lnTo>
                  <a:pt x="659" y="24"/>
                </a:lnTo>
                <a:lnTo>
                  <a:pt x="659" y="29"/>
                </a:lnTo>
                <a:lnTo>
                  <a:pt x="659" y="34"/>
                </a:lnTo>
                <a:lnTo>
                  <a:pt x="661" y="40"/>
                </a:lnTo>
                <a:lnTo>
                  <a:pt x="664" y="45"/>
                </a:lnTo>
                <a:lnTo>
                  <a:pt x="668" y="52"/>
                </a:lnTo>
                <a:lnTo>
                  <a:pt x="771" y="158"/>
                </a:lnTo>
                <a:lnTo>
                  <a:pt x="668" y="265"/>
                </a:lnTo>
                <a:lnTo>
                  <a:pt x="664" y="271"/>
                </a:lnTo>
                <a:lnTo>
                  <a:pt x="661" y="277"/>
                </a:lnTo>
                <a:lnTo>
                  <a:pt x="659" y="282"/>
                </a:lnTo>
                <a:lnTo>
                  <a:pt x="659" y="288"/>
                </a:lnTo>
                <a:lnTo>
                  <a:pt x="659" y="293"/>
                </a:lnTo>
                <a:lnTo>
                  <a:pt x="661" y="299"/>
                </a:lnTo>
                <a:lnTo>
                  <a:pt x="664" y="304"/>
                </a:lnTo>
                <a:lnTo>
                  <a:pt x="668" y="309"/>
                </a:lnTo>
                <a:lnTo>
                  <a:pt x="673" y="312"/>
                </a:lnTo>
                <a:lnTo>
                  <a:pt x="678" y="315"/>
                </a:lnTo>
                <a:lnTo>
                  <a:pt x="685" y="316"/>
                </a:lnTo>
                <a:lnTo>
                  <a:pt x="690" y="317"/>
                </a:lnTo>
                <a:lnTo>
                  <a:pt x="696" y="316"/>
                </a:lnTo>
                <a:lnTo>
                  <a:pt x="702" y="315"/>
                </a:lnTo>
                <a:lnTo>
                  <a:pt x="708" y="312"/>
                </a:lnTo>
                <a:lnTo>
                  <a:pt x="712" y="309"/>
                </a:lnTo>
                <a:close/>
                <a:moveTo>
                  <a:pt x="384" y="309"/>
                </a:moveTo>
                <a:lnTo>
                  <a:pt x="407" y="284"/>
                </a:lnTo>
                <a:lnTo>
                  <a:pt x="449" y="240"/>
                </a:lnTo>
                <a:lnTo>
                  <a:pt x="489" y="199"/>
                </a:lnTo>
                <a:lnTo>
                  <a:pt x="506" y="180"/>
                </a:lnTo>
                <a:lnTo>
                  <a:pt x="511" y="175"/>
                </a:lnTo>
                <a:lnTo>
                  <a:pt x="514" y="169"/>
                </a:lnTo>
                <a:lnTo>
                  <a:pt x="515" y="164"/>
                </a:lnTo>
                <a:lnTo>
                  <a:pt x="516" y="158"/>
                </a:lnTo>
                <a:lnTo>
                  <a:pt x="515" y="153"/>
                </a:lnTo>
                <a:lnTo>
                  <a:pt x="514" y="147"/>
                </a:lnTo>
                <a:lnTo>
                  <a:pt x="511" y="141"/>
                </a:lnTo>
                <a:lnTo>
                  <a:pt x="506" y="137"/>
                </a:lnTo>
                <a:lnTo>
                  <a:pt x="489" y="118"/>
                </a:lnTo>
                <a:lnTo>
                  <a:pt x="449" y="77"/>
                </a:lnTo>
                <a:lnTo>
                  <a:pt x="407" y="33"/>
                </a:lnTo>
                <a:lnTo>
                  <a:pt x="384" y="8"/>
                </a:lnTo>
                <a:lnTo>
                  <a:pt x="378" y="5"/>
                </a:lnTo>
                <a:lnTo>
                  <a:pt x="373" y="2"/>
                </a:lnTo>
                <a:lnTo>
                  <a:pt x="367" y="0"/>
                </a:lnTo>
                <a:lnTo>
                  <a:pt x="362" y="0"/>
                </a:lnTo>
                <a:lnTo>
                  <a:pt x="355" y="0"/>
                </a:lnTo>
                <a:lnTo>
                  <a:pt x="349" y="2"/>
                </a:lnTo>
                <a:lnTo>
                  <a:pt x="344" y="4"/>
                </a:lnTo>
                <a:lnTo>
                  <a:pt x="339" y="8"/>
                </a:lnTo>
                <a:lnTo>
                  <a:pt x="335" y="13"/>
                </a:lnTo>
                <a:lnTo>
                  <a:pt x="331" y="17"/>
                </a:lnTo>
                <a:lnTo>
                  <a:pt x="330" y="24"/>
                </a:lnTo>
                <a:lnTo>
                  <a:pt x="329" y="29"/>
                </a:lnTo>
                <a:lnTo>
                  <a:pt x="329" y="34"/>
                </a:lnTo>
                <a:lnTo>
                  <a:pt x="331" y="40"/>
                </a:lnTo>
                <a:lnTo>
                  <a:pt x="335" y="45"/>
                </a:lnTo>
                <a:lnTo>
                  <a:pt x="339" y="52"/>
                </a:lnTo>
                <a:lnTo>
                  <a:pt x="442" y="158"/>
                </a:lnTo>
                <a:lnTo>
                  <a:pt x="339" y="265"/>
                </a:lnTo>
                <a:lnTo>
                  <a:pt x="335" y="271"/>
                </a:lnTo>
                <a:lnTo>
                  <a:pt x="331" y="277"/>
                </a:lnTo>
                <a:lnTo>
                  <a:pt x="329" y="282"/>
                </a:lnTo>
                <a:lnTo>
                  <a:pt x="329" y="288"/>
                </a:lnTo>
                <a:lnTo>
                  <a:pt x="330" y="293"/>
                </a:lnTo>
                <a:lnTo>
                  <a:pt x="331" y="299"/>
                </a:lnTo>
                <a:lnTo>
                  <a:pt x="335" y="304"/>
                </a:lnTo>
                <a:lnTo>
                  <a:pt x="339" y="309"/>
                </a:lnTo>
                <a:lnTo>
                  <a:pt x="344" y="312"/>
                </a:lnTo>
                <a:lnTo>
                  <a:pt x="349" y="315"/>
                </a:lnTo>
                <a:lnTo>
                  <a:pt x="355" y="316"/>
                </a:lnTo>
                <a:lnTo>
                  <a:pt x="362" y="317"/>
                </a:lnTo>
                <a:lnTo>
                  <a:pt x="367" y="316"/>
                </a:lnTo>
                <a:lnTo>
                  <a:pt x="373" y="315"/>
                </a:lnTo>
                <a:lnTo>
                  <a:pt x="378" y="312"/>
                </a:lnTo>
                <a:lnTo>
                  <a:pt x="384" y="309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82935" tIns="41468" rIns="82935" bIns="41468" numCol="1" anchor="t" anchorCtr="0" compatLnSpc="1">
            <a:prstTxWarp prst="textNoShape">
              <a:avLst/>
            </a:prstTxWarp>
          </a:bodyPr>
          <a:lstStyle/>
          <a:p>
            <a:pPr defTabSz="946052"/>
            <a:endParaRPr lang="ru-RU" sz="1905">
              <a:solidFill>
                <a:prstClr val="black"/>
              </a:solidFill>
            </a:endParaRPr>
          </a:p>
        </p:txBody>
      </p:sp>
      <p:sp>
        <p:nvSpPr>
          <p:cNvPr id="17" name="Freeform 23"/>
          <p:cNvSpPr>
            <a:spLocks noEditPoints="1"/>
          </p:cNvSpPr>
          <p:nvPr/>
        </p:nvSpPr>
        <p:spPr bwMode="auto">
          <a:xfrm>
            <a:off x="7537289" y="1816171"/>
            <a:ext cx="3408123" cy="152624"/>
          </a:xfrm>
          <a:custGeom>
            <a:avLst/>
            <a:gdLst/>
            <a:ahLst/>
            <a:cxnLst>
              <a:cxn ang="0">
                <a:pos x="49" y="5"/>
              </a:cxn>
              <a:cxn ang="0">
                <a:pos x="5" y="271"/>
              </a:cxn>
              <a:cxn ang="0">
                <a:pos x="7033" y="240"/>
              </a:cxn>
              <a:cxn ang="0">
                <a:pos x="6946" y="0"/>
              </a:cxn>
              <a:cxn ang="0">
                <a:pos x="6913" y="288"/>
              </a:cxn>
              <a:cxn ang="0">
                <a:pos x="6765" y="175"/>
              </a:cxn>
              <a:cxn ang="0">
                <a:pos x="6599" y="4"/>
              </a:cxn>
              <a:cxn ang="0">
                <a:pos x="6589" y="304"/>
              </a:cxn>
              <a:cxn ang="0">
                <a:pos x="6441" y="158"/>
              </a:cxn>
              <a:cxn ang="0">
                <a:pos x="6258" y="17"/>
              </a:cxn>
              <a:cxn ang="0">
                <a:pos x="6275" y="315"/>
              </a:cxn>
              <a:cxn ang="0">
                <a:pos x="6107" y="141"/>
              </a:cxn>
              <a:cxn ang="0">
                <a:pos x="5927" y="34"/>
              </a:cxn>
              <a:cxn ang="0">
                <a:pos x="5964" y="316"/>
              </a:cxn>
              <a:cxn ang="0">
                <a:pos x="5716" y="77"/>
              </a:cxn>
              <a:cxn ang="0">
                <a:pos x="5606" y="52"/>
              </a:cxn>
              <a:cxn ang="0">
                <a:pos x="5650" y="309"/>
              </a:cxn>
              <a:cxn ang="0">
                <a:pos x="5317" y="5"/>
              </a:cxn>
              <a:cxn ang="0">
                <a:pos x="5272" y="271"/>
              </a:cxn>
              <a:cxn ang="0">
                <a:pos x="5058" y="240"/>
              </a:cxn>
              <a:cxn ang="0">
                <a:pos x="4970" y="0"/>
              </a:cxn>
              <a:cxn ang="0">
                <a:pos x="4939" y="288"/>
              </a:cxn>
              <a:cxn ang="0">
                <a:pos x="4791" y="175"/>
              </a:cxn>
              <a:cxn ang="0">
                <a:pos x="4624" y="4"/>
              </a:cxn>
              <a:cxn ang="0">
                <a:pos x="4615" y="304"/>
              </a:cxn>
              <a:cxn ang="0">
                <a:pos x="4467" y="158"/>
              </a:cxn>
              <a:cxn ang="0">
                <a:pos x="4282" y="17"/>
              </a:cxn>
              <a:cxn ang="0">
                <a:pos x="4300" y="315"/>
              </a:cxn>
              <a:cxn ang="0">
                <a:pos x="4132" y="141"/>
              </a:cxn>
              <a:cxn ang="0">
                <a:pos x="3951" y="34"/>
              </a:cxn>
              <a:cxn ang="0">
                <a:pos x="3988" y="316"/>
              </a:cxn>
              <a:cxn ang="0">
                <a:pos x="3741" y="77"/>
              </a:cxn>
              <a:cxn ang="0">
                <a:pos x="3631" y="52"/>
              </a:cxn>
              <a:cxn ang="0">
                <a:pos x="3676" y="309"/>
              </a:cxn>
              <a:cxn ang="0">
                <a:pos x="3341" y="5"/>
              </a:cxn>
              <a:cxn ang="0">
                <a:pos x="3297" y="271"/>
              </a:cxn>
              <a:cxn ang="0">
                <a:pos x="3083" y="240"/>
              </a:cxn>
              <a:cxn ang="0">
                <a:pos x="2995" y="0"/>
              </a:cxn>
              <a:cxn ang="0">
                <a:pos x="2963" y="288"/>
              </a:cxn>
              <a:cxn ang="0">
                <a:pos x="2815" y="175"/>
              </a:cxn>
              <a:cxn ang="0">
                <a:pos x="2648" y="4"/>
              </a:cxn>
              <a:cxn ang="0">
                <a:pos x="2639" y="304"/>
              </a:cxn>
              <a:cxn ang="0">
                <a:pos x="2491" y="158"/>
              </a:cxn>
              <a:cxn ang="0">
                <a:pos x="2307" y="17"/>
              </a:cxn>
              <a:cxn ang="0">
                <a:pos x="2325" y="315"/>
              </a:cxn>
              <a:cxn ang="0">
                <a:pos x="2156" y="141"/>
              </a:cxn>
              <a:cxn ang="0">
                <a:pos x="1976" y="34"/>
              </a:cxn>
              <a:cxn ang="0">
                <a:pos x="2013" y="316"/>
              </a:cxn>
              <a:cxn ang="0">
                <a:pos x="1765" y="77"/>
              </a:cxn>
              <a:cxn ang="0">
                <a:pos x="1656" y="52"/>
              </a:cxn>
              <a:cxn ang="0">
                <a:pos x="1700" y="309"/>
              </a:cxn>
              <a:cxn ang="0">
                <a:pos x="1366" y="5"/>
              </a:cxn>
              <a:cxn ang="0">
                <a:pos x="1322" y="271"/>
              </a:cxn>
              <a:cxn ang="0">
                <a:pos x="1108" y="240"/>
              </a:cxn>
              <a:cxn ang="0">
                <a:pos x="1019" y="0"/>
              </a:cxn>
              <a:cxn ang="0">
                <a:pos x="988" y="288"/>
              </a:cxn>
              <a:cxn ang="0">
                <a:pos x="840" y="175"/>
              </a:cxn>
              <a:cxn ang="0">
                <a:pos x="673" y="4"/>
              </a:cxn>
              <a:cxn ang="0">
                <a:pos x="664" y="304"/>
              </a:cxn>
              <a:cxn ang="0">
                <a:pos x="516" y="158"/>
              </a:cxn>
              <a:cxn ang="0">
                <a:pos x="331" y="17"/>
              </a:cxn>
              <a:cxn ang="0">
                <a:pos x="349" y="315"/>
              </a:cxn>
            </a:cxnLst>
            <a:rect l="0" t="0" r="r" b="b"/>
            <a:pathLst>
              <a:path w="7100" h="317">
                <a:moveTo>
                  <a:pt x="54" y="309"/>
                </a:moveTo>
                <a:lnTo>
                  <a:pt x="78" y="284"/>
                </a:lnTo>
                <a:lnTo>
                  <a:pt x="120" y="240"/>
                </a:lnTo>
                <a:lnTo>
                  <a:pt x="159" y="199"/>
                </a:lnTo>
                <a:lnTo>
                  <a:pt x="177" y="180"/>
                </a:lnTo>
                <a:lnTo>
                  <a:pt x="181" y="175"/>
                </a:lnTo>
                <a:lnTo>
                  <a:pt x="184" y="169"/>
                </a:lnTo>
                <a:lnTo>
                  <a:pt x="185" y="164"/>
                </a:lnTo>
                <a:lnTo>
                  <a:pt x="187" y="158"/>
                </a:lnTo>
                <a:lnTo>
                  <a:pt x="185" y="153"/>
                </a:lnTo>
                <a:lnTo>
                  <a:pt x="184" y="147"/>
                </a:lnTo>
                <a:lnTo>
                  <a:pt x="181" y="141"/>
                </a:lnTo>
                <a:lnTo>
                  <a:pt x="177" y="137"/>
                </a:lnTo>
                <a:lnTo>
                  <a:pt x="159" y="118"/>
                </a:lnTo>
                <a:lnTo>
                  <a:pt x="120" y="77"/>
                </a:lnTo>
                <a:lnTo>
                  <a:pt x="78" y="33"/>
                </a:lnTo>
                <a:lnTo>
                  <a:pt x="54" y="8"/>
                </a:lnTo>
                <a:lnTo>
                  <a:pt x="49" y="5"/>
                </a:lnTo>
                <a:lnTo>
                  <a:pt x="44" y="2"/>
                </a:lnTo>
                <a:lnTo>
                  <a:pt x="38" y="0"/>
                </a:lnTo>
                <a:lnTo>
                  <a:pt x="32" y="0"/>
                </a:lnTo>
                <a:lnTo>
                  <a:pt x="26" y="0"/>
                </a:lnTo>
                <a:lnTo>
                  <a:pt x="20" y="2"/>
                </a:lnTo>
                <a:lnTo>
                  <a:pt x="15" y="4"/>
                </a:lnTo>
                <a:lnTo>
                  <a:pt x="9" y="8"/>
                </a:lnTo>
                <a:lnTo>
                  <a:pt x="5" y="13"/>
                </a:lnTo>
                <a:lnTo>
                  <a:pt x="2" y="17"/>
                </a:lnTo>
                <a:lnTo>
                  <a:pt x="1" y="24"/>
                </a:lnTo>
                <a:lnTo>
                  <a:pt x="0" y="29"/>
                </a:lnTo>
                <a:lnTo>
                  <a:pt x="0" y="34"/>
                </a:lnTo>
                <a:lnTo>
                  <a:pt x="2" y="40"/>
                </a:lnTo>
                <a:lnTo>
                  <a:pt x="5" y="45"/>
                </a:lnTo>
                <a:lnTo>
                  <a:pt x="9" y="52"/>
                </a:lnTo>
                <a:lnTo>
                  <a:pt x="113" y="158"/>
                </a:lnTo>
                <a:lnTo>
                  <a:pt x="9" y="265"/>
                </a:lnTo>
                <a:lnTo>
                  <a:pt x="5" y="271"/>
                </a:lnTo>
                <a:lnTo>
                  <a:pt x="2" y="277"/>
                </a:lnTo>
                <a:lnTo>
                  <a:pt x="0" y="282"/>
                </a:lnTo>
                <a:lnTo>
                  <a:pt x="0" y="288"/>
                </a:lnTo>
                <a:lnTo>
                  <a:pt x="1" y="293"/>
                </a:lnTo>
                <a:lnTo>
                  <a:pt x="2" y="299"/>
                </a:lnTo>
                <a:lnTo>
                  <a:pt x="5" y="304"/>
                </a:lnTo>
                <a:lnTo>
                  <a:pt x="9" y="309"/>
                </a:lnTo>
                <a:lnTo>
                  <a:pt x="15" y="312"/>
                </a:lnTo>
                <a:lnTo>
                  <a:pt x="20" y="315"/>
                </a:lnTo>
                <a:lnTo>
                  <a:pt x="26" y="316"/>
                </a:lnTo>
                <a:lnTo>
                  <a:pt x="32" y="317"/>
                </a:lnTo>
                <a:lnTo>
                  <a:pt x="38" y="316"/>
                </a:lnTo>
                <a:lnTo>
                  <a:pt x="44" y="315"/>
                </a:lnTo>
                <a:lnTo>
                  <a:pt x="49" y="312"/>
                </a:lnTo>
                <a:lnTo>
                  <a:pt x="54" y="309"/>
                </a:lnTo>
                <a:close/>
                <a:moveTo>
                  <a:pt x="6968" y="309"/>
                </a:moveTo>
                <a:lnTo>
                  <a:pt x="6992" y="284"/>
                </a:lnTo>
                <a:lnTo>
                  <a:pt x="7033" y="240"/>
                </a:lnTo>
                <a:lnTo>
                  <a:pt x="7073" y="199"/>
                </a:lnTo>
                <a:lnTo>
                  <a:pt x="7091" y="180"/>
                </a:lnTo>
                <a:lnTo>
                  <a:pt x="7095" y="175"/>
                </a:lnTo>
                <a:lnTo>
                  <a:pt x="7098" y="169"/>
                </a:lnTo>
                <a:lnTo>
                  <a:pt x="7099" y="164"/>
                </a:lnTo>
                <a:lnTo>
                  <a:pt x="7100" y="158"/>
                </a:lnTo>
                <a:lnTo>
                  <a:pt x="7099" y="153"/>
                </a:lnTo>
                <a:lnTo>
                  <a:pt x="7098" y="147"/>
                </a:lnTo>
                <a:lnTo>
                  <a:pt x="7095" y="141"/>
                </a:lnTo>
                <a:lnTo>
                  <a:pt x="7091" y="137"/>
                </a:lnTo>
                <a:lnTo>
                  <a:pt x="7073" y="118"/>
                </a:lnTo>
                <a:lnTo>
                  <a:pt x="7033" y="77"/>
                </a:lnTo>
                <a:lnTo>
                  <a:pt x="6992" y="33"/>
                </a:lnTo>
                <a:lnTo>
                  <a:pt x="6968" y="8"/>
                </a:lnTo>
                <a:lnTo>
                  <a:pt x="6962" y="5"/>
                </a:lnTo>
                <a:lnTo>
                  <a:pt x="6957" y="2"/>
                </a:lnTo>
                <a:lnTo>
                  <a:pt x="6951" y="0"/>
                </a:lnTo>
                <a:lnTo>
                  <a:pt x="6946" y="0"/>
                </a:lnTo>
                <a:lnTo>
                  <a:pt x="6940" y="0"/>
                </a:lnTo>
                <a:lnTo>
                  <a:pt x="6933" y="2"/>
                </a:lnTo>
                <a:lnTo>
                  <a:pt x="6928" y="4"/>
                </a:lnTo>
                <a:lnTo>
                  <a:pt x="6923" y="8"/>
                </a:lnTo>
                <a:lnTo>
                  <a:pt x="6919" y="13"/>
                </a:lnTo>
                <a:lnTo>
                  <a:pt x="6916" y="17"/>
                </a:lnTo>
                <a:lnTo>
                  <a:pt x="6914" y="24"/>
                </a:lnTo>
                <a:lnTo>
                  <a:pt x="6913" y="29"/>
                </a:lnTo>
                <a:lnTo>
                  <a:pt x="6913" y="34"/>
                </a:lnTo>
                <a:lnTo>
                  <a:pt x="6916" y="40"/>
                </a:lnTo>
                <a:lnTo>
                  <a:pt x="6919" y="45"/>
                </a:lnTo>
                <a:lnTo>
                  <a:pt x="6923" y="52"/>
                </a:lnTo>
                <a:lnTo>
                  <a:pt x="7026" y="158"/>
                </a:lnTo>
                <a:lnTo>
                  <a:pt x="6923" y="265"/>
                </a:lnTo>
                <a:lnTo>
                  <a:pt x="6919" y="271"/>
                </a:lnTo>
                <a:lnTo>
                  <a:pt x="6916" y="277"/>
                </a:lnTo>
                <a:lnTo>
                  <a:pt x="6913" y="282"/>
                </a:lnTo>
                <a:lnTo>
                  <a:pt x="6913" y="288"/>
                </a:lnTo>
                <a:lnTo>
                  <a:pt x="6914" y="293"/>
                </a:lnTo>
                <a:lnTo>
                  <a:pt x="6916" y="299"/>
                </a:lnTo>
                <a:lnTo>
                  <a:pt x="6919" y="304"/>
                </a:lnTo>
                <a:lnTo>
                  <a:pt x="6923" y="309"/>
                </a:lnTo>
                <a:lnTo>
                  <a:pt x="6928" y="312"/>
                </a:lnTo>
                <a:lnTo>
                  <a:pt x="6933" y="315"/>
                </a:lnTo>
                <a:lnTo>
                  <a:pt x="6940" y="316"/>
                </a:lnTo>
                <a:lnTo>
                  <a:pt x="6946" y="317"/>
                </a:lnTo>
                <a:lnTo>
                  <a:pt x="6951" y="316"/>
                </a:lnTo>
                <a:lnTo>
                  <a:pt x="6957" y="315"/>
                </a:lnTo>
                <a:lnTo>
                  <a:pt x="6962" y="312"/>
                </a:lnTo>
                <a:lnTo>
                  <a:pt x="6968" y="309"/>
                </a:lnTo>
                <a:close/>
                <a:moveTo>
                  <a:pt x="6638" y="309"/>
                </a:moveTo>
                <a:lnTo>
                  <a:pt x="6662" y="284"/>
                </a:lnTo>
                <a:lnTo>
                  <a:pt x="6704" y="240"/>
                </a:lnTo>
                <a:lnTo>
                  <a:pt x="6744" y="199"/>
                </a:lnTo>
                <a:lnTo>
                  <a:pt x="6761" y="180"/>
                </a:lnTo>
                <a:lnTo>
                  <a:pt x="6765" y="175"/>
                </a:lnTo>
                <a:lnTo>
                  <a:pt x="6769" y="169"/>
                </a:lnTo>
                <a:lnTo>
                  <a:pt x="6770" y="164"/>
                </a:lnTo>
                <a:lnTo>
                  <a:pt x="6771" y="158"/>
                </a:lnTo>
                <a:lnTo>
                  <a:pt x="6770" y="153"/>
                </a:lnTo>
                <a:lnTo>
                  <a:pt x="6769" y="147"/>
                </a:lnTo>
                <a:lnTo>
                  <a:pt x="6765" y="141"/>
                </a:lnTo>
                <a:lnTo>
                  <a:pt x="6761" y="137"/>
                </a:lnTo>
                <a:lnTo>
                  <a:pt x="6744" y="118"/>
                </a:lnTo>
                <a:lnTo>
                  <a:pt x="6704" y="77"/>
                </a:lnTo>
                <a:lnTo>
                  <a:pt x="6662" y="33"/>
                </a:lnTo>
                <a:lnTo>
                  <a:pt x="6638" y="8"/>
                </a:lnTo>
                <a:lnTo>
                  <a:pt x="6633" y="5"/>
                </a:lnTo>
                <a:lnTo>
                  <a:pt x="6628" y="2"/>
                </a:lnTo>
                <a:lnTo>
                  <a:pt x="6623" y="0"/>
                </a:lnTo>
                <a:lnTo>
                  <a:pt x="6616" y="0"/>
                </a:lnTo>
                <a:lnTo>
                  <a:pt x="6610" y="0"/>
                </a:lnTo>
                <a:lnTo>
                  <a:pt x="6604" y="2"/>
                </a:lnTo>
                <a:lnTo>
                  <a:pt x="6599" y="4"/>
                </a:lnTo>
                <a:lnTo>
                  <a:pt x="6594" y="8"/>
                </a:lnTo>
                <a:lnTo>
                  <a:pt x="6589" y="13"/>
                </a:lnTo>
                <a:lnTo>
                  <a:pt x="6586" y="17"/>
                </a:lnTo>
                <a:lnTo>
                  <a:pt x="6585" y="24"/>
                </a:lnTo>
                <a:lnTo>
                  <a:pt x="6584" y="29"/>
                </a:lnTo>
                <a:lnTo>
                  <a:pt x="6585" y="34"/>
                </a:lnTo>
                <a:lnTo>
                  <a:pt x="6586" y="40"/>
                </a:lnTo>
                <a:lnTo>
                  <a:pt x="6589" y="45"/>
                </a:lnTo>
                <a:lnTo>
                  <a:pt x="6594" y="52"/>
                </a:lnTo>
                <a:lnTo>
                  <a:pt x="6697" y="158"/>
                </a:lnTo>
                <a:lnTo>
                  <a:pt x="6594" y="265"/>
                </a:lnTo>
                <a:lnTo>
                  <a:pt x="6589" y="271"/>
                </a:lnTo>
                <a:lnTo>
                  <a:pt x="6586" y="277"/>
                </a:lnTo>
                <a:lnTo>
                  <a:pt x="6585" y="282"/>
                </a:lnTo>
                <a:lnTo>
                  <a:pt x="6584" y="288"/>
                </a:lnTo>
                <a:lnTo>
                  <a:pt x="6585" y="293"/>
                </a:lnTo>
                <a:lnTo>
                  <a:pt x="6586" y="299"/>
                </a:lnTo>
                <a:lnTo>
                  <a:pt x="6589" y="304"/>
                </a:lnTo>
                <a:lnTo>
                  <a:pt x="6594" y="309"/>
                </a:lnTo>
                <a:lnTo>
                  <a:pt x="6599" y="312"/>
                </a:lnTo>
                <a:lnTo>
                  <a:pt x="6604" y="315"/>
                </a:lnTo>
                <a:lnTo>
                  <a:pt x="6610" y="316"/>
                </a:lnTo>
                <a:lnTo>
                  <a:pt x="6616" y="317"/>
                </a:lnTo>
                <a:lnTo>
                  <a:pt x="6623" y="316"/>
                </a:lnTo>
                <a:lnTo>
                  <a:pt x="6628" y="315"/>
                </a:lnTo>
                <a:lnTo>
                  <a:pt x="6633" y="312"/>
                </a:lnTo>
                <a:lnTo>
                  <a:pt x="6638" y="309"/>
                </a:lnTo>
                <a:close/>
                <a:moveTo>
                  <a:pt x="6309" y="309"/>
                </a:moveTo>
                <a:lnTo>
                  <a:pt x="6333" y="284"/>
                </a:lnTo>
                <a:lnTo>
                  <a:pt x="6375" y="240"/>
                </a:lnTo>
                <a:lnTo>
                  <a:pt x="6414" y="199"/>
                </a:lnTo>
                <a:lnTo>
                  <a:pt x="6432" y="180"/>
                </a:lnTo>
                <a:lnTo>
                  <a:pt x="6436" y="175"/>
                </a:lnTo>
                <a:lnTo>
                  <a:pt x="6439" y="169"/>
                </a:lnTo>
                <a:lnTo>
                  <a:pt x="6440" y="164"/>
                </a:lnTo>
                <a:lnTo>
                  <a:pt x="6441" y="158"/>
                </a:lnTo>
                <a:lnTo>
                  <a:pt x="6440" y="153"/>
                </a:lnTo>
                <a:lnTo>
                  <a:pt x="6439" y="147"/>
                </a:lnTo>
                <a:lnTo>
                  <a:pt x="6436" y="141"/>
                </a:lnTo>
                <a:lnTo>
                  <a:pt x="6432" y="137"/>
                </a:lnTo>
                <a:lnTo>
                  <a:pt x="6414" y="118"/>
                </a:lnTo>
                <a:lnTo>
                  <a:pt x="6375" y="77"/>
                </a:lnTo>
                <a:lnTo>
                  <a:pt x="6333" y="33"/>
                </a:lnTo>
                <a:lnTo>
                  <a:pt x="6309" y="8"/>
                </a:lnTo>
                <a:lnTo>
                  <a:pt x="6304" y="5"/>
                </a:lnTo>
                <a:lnTo>
                  <a:pt x="6299" y="2"/>
                </a:lnTo>
                <a:lnTo>
                  <a:pt x="6293" y="0"/>
                </a:lnTo>
                <a:lnTo>
                  <a:pt x="6287" y="0"/>
                </a:lnTo>
                <a:lnTo>
                  <a:pt x="6281" y="0"/>
                </a:lnTo>
                <a:lnTo>
                  <a:pt x="6275" y="2"/>
                </a:lnTo>
                <a:lnTo>
                  <a:pt x="6269" y="4"/>
                </a:lnTo>
                <a:lnTo>
                  <a:pt x="6264" y="8"/>
                </a:lnTo>
                <a:lnTo>
                  <a:pt x="6260" y="13"/>
                </a:lnTo>
                <a:lnTo>
                  <a:pt x="6258" y="17"/>
                </a:lnTo>
                <a:lnTo>
                  <a:pt x="6256" y="24"/>
                </a:lnTo>
                <a:lnTo>
                  <a:pt x="6255" y="29"/>
                </a:lnTo>
                <a:lnTo>
                  <a:pt x="6256" y="34"/>
                </a:lnTo>
                <a:lnTo>
                  <a:pt x="6257" y="40"/>
                </a:lnTo>
                <a:lnTo>
                  <a:pt x="6260" y="45"/>
                </a:lnTo>
                <a:lnTo>
                  <a:pt x="6264" y="52"/>
                </a:lnTo>
                <a:lnTo>
                  <a:pt x="6367" y="158"/>
                </a:lnTo>
                <a:lnTo>
                  <a:pt x="6264" y="265"/>
                </a:lnTo>
                <a:lnTo>
                  <a:pt x="6260" y="271"/>
                </a:lnTo>
                <a:lnTo>
                  <a:pt x="6257" y="277"/>
                </a:lnTo>
                <a:lnTo>
                  <a:pt x="6256" y="282"/>
                </a:lnTo>
                <a:lnTo>
                  <a:pt x="6255" y="288"/>
                </a:lnTo>
                <a:lnTo>
                  <a:pt x="6256" y="293"/>
                </a:lnTo>
                <a:lnTo>
                  <a:pt x="6258" y="299"/>
                </a:lnTo>
                <a:lnTo>
                  <a:pt x="6260" y="304"/>
                </a:lnTo>
                <a:lnTo>
                  <a:pt x="6264" y="309"/>
                </a:lnTo>
                <a:lnTo>
                  <a:pt x="6269" y="312"/>
                </a:lnTo>
                <a:lnTo>
                  <a:pt x="6275" y="315"/>
                </a:lnTo>
                <a:lnTo>
                  <a:pt x="6281" y="316"/>
                </a:lnTo>
                <a:lnTo>
                  <a:pt x="6287" y="317"/>
                </a:lnTo>
                <a:lnTo>
                  <a:pt x="6293" y="316"/>
                </a:lnTo>
                <a:lnTo>
                  <a:pt x="6299" y="315"/>
                </a:lnTo>
                <a:lnTo>
                  <a:pt x="6304" y="312"/>
                </a:lnTo>
                <a:lnTo>
                  <a:pt x="6309" y="309"/>
                </a:lnTo>
                <a:close/>
                <a:moveTo>
                  <a:pt x="5980" y="309"/>
                </a:moveTo>
                <a:lnTo>
                  <a:pt x="6004" y="284"/>
                </a:lnTo>
                <a:lnTo>
                  <a:pt x="6045" y="240"/>
                </a:lnTo>
                <a:lnTo>
                  <a:pt x="6085" y="199"/>
                </a:lnTo>
                <a:lnTo>
                  <a:pt x="6103" y="180"/>
                </a:lnTo>
                <a:lnTo>
                  <a:pt x="6107" y="175"/>
                </a:lnTo>
                <a:lnTo>
                  <a:pt x="6110" y="169"/>
                </a:lnTo>
                <a:lnTo>
                  <a:pt x="6112" y="164"/>
                </a:lnTo>
                <a:lnTo>
                  <a:pt x="6112" y="158"/>
                </a:lnTo>
                <a:lnTo>
                  <a:pt x="6112" y="153"/>
                </a:lnTo>
                <a:lnTo>
                  <a:pt x="6110" y="147"/>
                </a:lnTo>
                <a:lnTo>
                  <a:pt x="6107" y="141"/>
                </a:lnTo>
                <a:lnTo>
                  <a:pt x="6103" y="137"/>
                </a:lnTo>
                <a:lnTo>
                  <a:pt x="6085" y="118"/>
                </a:lnTo>
                <a:lnTo>
                  <a:pt x="6045" y="77"/>
                </a:lnTo>
                <a:lnTo>
                  <a:pt x="6004" y="33"/>
                </a:lnTo>
                <a:lnTo>
                  <a:pt x="5980" y="8"/>
                </a:lnTo>
                <a:lnTo>
                  <a:pt x="5975" y="5"/>
                </a:lnTo>
                <a:lnTo>
                  <a:pt x="5969" y="2"/>
                </a:lnTo>
                <a:lnTo>
                  <a:pt x="5964" y="0"/>
                </a:lnTo>
                <a:lnTo>
                  <a:pt x="5958" y="0"/>
                </a:lnTo>
                <a:lnTo>
                  <a:pt x="5952" y="0"/>
                </a:lnTo>
                <a:lnTo>
                  <a:pt x="5945" y="2"/>
                </a:lnTo>
                <a:lnTo>
                  <a:pt x="5940" y="4"/>
                </a:lnTo>
                <a:lnTo>
                  <a:pt x="5935" y="8"/>
                </a:lnTo>
                <a:lnTo>
                  <a:pt x="5931" y="13"/>
                </a:lnTo>
                <a:lnTo>
                  <a:pt x="5929" y="17"/>
                </a:lnTo>
                <a:lnTo>
                  <a:pt x="5927" y="24"/>
                </a:lnTo>
                <a:lnTo>
                  <a:pt x="5926" y="29"/>
                </a:lnTo>
                <a:lnTo>
                  <a:pt x="5927" y="34"/>
                </a:lnTo>
                <a:lnTo>
                  <a:pt x="5928" y="40"/>
                </a:lnTo>
                <a:lnTo>
                  <a:pt x="5931" y="45"/>
                </a:lnTo>
                <a:lnTo>
                  <a:pt x="5935" y="52"/>
                </a:lnTo>
                <a:lnTo>
                  <a:pt x="6038" y="158"/>
                </a:lnTo>
                <a:lnTo>
                  <a:pt x="5935" y="265"/>
                </a:lnTo>
                <a:lnTo>
                  <a:pt x="5931" y="271"/>
                </a:lnTo>
                <a:lnTo>
                  <a:pt x="5928" y="277"/>
                </a:lnTo>
                <a:lnTo>
                  <a:pt x="5927" y="282"/>
                </a:lnTo>
                <a:lnTo>
                  <a:pt x="5926" y="288"/>
                </a:lnTo>
                <a:lnTo>
                  <a:pt x="5927" y="293"/>
                </a:lnTo>
                <a:lnTo>
                  <a:pt x="5929" y="299"/>
                </a:lnTo>
                <a:lnTo>
                  <a:pt x="5931" y="304"/>
                </a:lnTo>
                <a:lnTo>
                  <a:pt x="5935" y="309"/>
                </a:lnTo>
                <a:lnTo>
                  <a:pt x="5940" y="312"/>
                </a:lnTo>
                <a:lnTo>
                  <a:pt x="5945" y="315"/>
                </a:lnTo>
                <a:lnTo>
                  <a:pt x="5952" y="316"/>
                </a:lnTo>
                <a:lnTo>
                  <a:pt x="5958" y="317"/>
                </a:lnTo>
                <a:lnTo>
                  <a:pt x="5964" y="316"/>
                </a:lnTo>
                <a:lnTo>
                  <a:pt x="5969" y="315"/>
                </a:lnTo>
                <a:lnTo>
                  <a:pt x="5975" y="312"/>
                </a:lnTo>
                <a:lnTo>
                  <a:pt x="5980" y="309"/>
                </a:lnTo>
                <a:close/>
                <a:moveTo>
                  <a:pt x="5650" y="309"/>
                </a:moveTo>
                <a:lnTo>
                  <a:pt x="5674" y="284"/>
                </a:lnTo>
                <a:lnTo>
                  <a:pt x="5716" y="240"/>
                </a:lnTo>
                <a:lnTo>
                  <a:pt x="5756" y="199"/>
                </a:lnTo>
                <a:lnTo>
                  <a:pt x="5773" y="180"/>
                </a:lnTo>
                <a:lnTo>
                  <a:pt x="5778" y="175"/>
                </a:lnTo>
                <a:lnTo>
                  <a:pt x="5781" y="169"/>
                </a:lnTo>
                <a:lnTo>
                  <a:pt x="5783" y="164"/>
                </a:lnTo>
                <a:lnTo>
                  <a:pt x="5783" y="158"/>
                </a:lnTo>
                <a:lnTo>
                  <a:pt x="5783" y="153"/>
                </a:lnTo>
                <a:lnTo>
                  <a:pt x="5781" y="147"/>
                </a:lnTo>
                <a:lnTo>
                  <a:pt x="5778" y="141"/>
                </a:lnTo>
                <a:lnTo>
                  <a:pt x="5773" y="137"/>
                </a:lnTo>
                <a:lnTo>
                  <a:pt x="5756" y="118"/>
                </a:lnTo>
                <a:lnTo>
                  <a:pt x="5716" y="77"/>
                </a:lnTo>
                <a:lnTo>
                  <a:pt x="5674" y="33"/>
                </a:lnTo>
                <a:lnTo>
                  <a:pt x="5650" y="8"/>
                </a:lnTo>
                <a:lnTo>
                  <a:pt x="5645" y="5"/>
                </a:lnTo>
                <a:lnTo>
                  <a:pt x="5640" y="2"/>
                </a:lnTo>
                <a:lnTo>
                  <a:pt x="5635" y="0"/>
                </a:lnTo>
                <a:lnTo>
                  <a:pt x="5629" y="0"/>
                </a:lnTo>
                <a:lnTo>
                  <a:pt x="5622" y="0"/>
                </a:lnTo>
                <a:lnTo>
                  <a:pt x="5617" y="2"/>
                </a:lnTo>
                <a:lnTo>
                  <a:pt x="5611" y="4"/>
                </a:lnTo>
                <a:lnTo>
                  <a:pt x="5606" y="8"/>
                </a:lnTo>
                <a:lnTo>
                  <a:pt x="5602" y="13"/>
                </a:lnTo>
                <a:lnTo>
                  <a:pt x="5599" y="17"/>
                </a:lnTo>
                <a:lnTo>
                  <a:pt x="5597" y="24"/>
                </a:lnTo>
                <a:lnTo>
                  <a:pt x="5596" y="29"/>
                </a:lnTo>
                <a:lnTo>
                  <a:pt x="5597" y="34"/>
                </a:lnTo>
                <a:lnTo>
                  <a:pt x="5598" y="40"/>
                </a:lnTo>
                <a:lnTo>
                  <a:pt x="5601" y="45"/>
                </a:lnTo>
                <a:lnTo>
                  <a:pt x="5606" y="52"/>
                </a:lnTo>
                <a:lnTo>
                  <a:pt x="5709" y="158"/>
                </a:lnTo>
                <a:lnTo>
                  <a:pt x="5606" y="265"/>
                </a:lnTo>
                <a:lnTo>
                  <a:pt x="5601" y="271"/>
                </a:lnTo>
                <a:lnTo>
                  <a:pt x="5598" y="277"/>
                </a:lnTo>
                <a:lnTo>
                  <a:pt x="5597" y="282"/>
                </a:lnTo>
                <a:lnTo>
                  <a:pt x="5596" y="288"/>
                </a:lnTo>
                <a:lnTo>
                  <a:pt x="5597" y="293"/>
                </a:lnTo>
                <a:lnTo>
                  <a:pt x="5599" y="299"/>
                </a:lnTo>
                <a:lnTo>
                  <a:pt x="5602" y="304"/>
                </a:lnTo>
                <a:lnTo>
                  <a:pt x="5606" y="309"/>
                </a:lnTo>
                <a:lnTo>
                  <a:pt x="5611" y="312"/>
                </a:lnTo>
                <a:lnTo>
                  <a:pt x="5617" y="315"/>
                </a:lnTo>
                <a:lnTo>
                  <a:pt x="5622" y="316"/>
                </a:lnTo>
                <a:lnTo>
                  <a:pt x="5629" y="317"/>
                </a:lnTo>
                <a:lnTo>
                  <a:pt x="5635" y="316"/>
                </a:lnTo>
                <a:lnTo>
                  <a:pt x="5640" y="315"/>
                </a:lnTo>
                <a:lnTo>
                  <a:pt x="5645" y="312"/>
                </a:lnTo>
                <a:lnTo>
                  <a:pt x="5650" y="309"/>
                </a:lnTo>
                <a:close/>
                <a:moveTo>
                  <a:pt x="5321" y="309"/>
                </a:moveTo>
                <a:lnTo>
                  <a:pt x="5345" y="284"/>
                </a:lnTo>
                <a:lnTo>
                  <a:pt x="5387" y="240"/>
                </a:lnTo>
                <a:lnTo>
                  <a:pt x="5427" y="199"/>
                </a:lnTo>
                <a:lnTo>
                  <a:pt x="5444" y="180"/>
                </a:lnTo>
                <a:lnTo>
                  <a:pt x="5448" y="175"/>
                </a:lnTo>
                <a:lnTo>
                  <a:pt x="5451" y="169"/>
                </a:lnTo>
                <a:lnTo>
                  <a:pt x="5453" y="164"/>
                </a:lnTo>
                <a:lnTo>
                  <a:pt x="5453" y="158"/>
                </a:lnTo>
                <a:lnTo>
                  <a:pt x="5453" y="153"/>
                </a:lnTo>
                <a:lnTo>
                  <a:pt x="5451" y="147"/>
                </a:lnTo>
                <a:lnTo>
                  <a:pt x="5448" y="141"/>
                </a:lnTo>
                <a:lnTo>
                  <a:pt x="5444" y="137"/>
                </a:lnTo>
                <a:lnTo>
                  <a:pt x="5427" y="118"/>
                </a:lnTo>
                <a:lnTo>
                  <a:pt x="5387" y="77"/>
                </a:lnTo>
                <a:lnTo>
                  <a:pt x="5345" y="33"/>
                </a:lnTo>
                <a:lnTo>
                  <a:pt x="5321" y="8"/>
                </a:lnTo>
                <a:lnTo>
                  <a:pt x="5317" y="5"/>
                </a:lnTo>
                <a:lnTo>
                  <a:pt x="5311" y="2"/>
                </a:lnTo>
                <a:lnTo>
                  <a:pt x="5305" y="0"/>
                </a:lnTo>
                <a:lnTo>
                  <a:pt x="5299" y="0"/>
                </a:lnTo>
                <a:lnTo>
                  <a:pt x="5293" y="0"/>
                </a:lnTo>
                <a:lnTo>
                  <a:pt x="5288" y="2"/>
                </a:lnTo>
                <a:lnTo>
                  <a:pt x="5281" y="4"/>
                </a:lnTo>
                <a:lnTo>
                  <a:pt x="5277" y="8"/>
                </a:lnTo>
                <a:lnTo>
                  <a:pt x="5273" y="13"/>
                </a:lnTo>
                <a:lnTo>
                  <a:pt x="5270" y="17"/>
                </a:lnTo>
                <a:lnTo>
                  <a:pt x="5268" y="24"/>
                </a:lnTo>
                <a:lnTo>
                  <a:pt x="5267" y="29"/>
                </a:lnTo>
                <a:lnTo>
                  <a:pt x="5268" y="34"/>
                </a:lnTo>
                <a:lnTo>
                  <a:pt x="5270" y="40"/>
                </a:lnTo>
                <a:lnTo>
                  <a:pt x="5272" y="45"/>
                </a:lnTo>
                <a:lnTo>
                  <a:pt x="5277" y="52"/>
                </a:lnTo>
                <a:lnTo>
                  <a:pt x="5379" y="158"/>
                </a:lnTo>
                <a:lnTo>
                  <a:pt x="5277" y="265"/>
                </a:lnTo>
                <a:lnTo>
                  <a:pt x="5272" y="271"/>
                </a:lnTo>
                <a:lnTo>
                  <a:pt x="5270" y="277"/>
                </a:lnTo>
                <a:lnTo>
                  <a:pt x="5268" y="282"/>
                </a:lnTo>
                <a:lnTo>
                  <a:pt x="5267" y="288"/>
                </a:lnTo>
                <a:lnTo>
                  <a:pt x="5268" y="293"/>
                </a:lnTo>
                <a:lnTo>
                  <a:pt x="5270" y="299"/>
                </a:lnTo>
                <a:lnTo>
                  <a:pt x="5273" y="304"/>
                </a:lnTo>
                <a:lnTo>
                  <a:pt x="5277" y="309"/>
                </a:lnTo>
                <a:lnTo>
                  <a:pt x="5281" y="312"/>
                </a:lnTo>
                <a:lnTo>
                  <a:pt x="5288" y="315"/>
                </a:lnTo>
                <a:lnTo>
                  <a:pt x="5293" y="316"/>
                </a:lnTo>
                <a:lnTo>
                  <a:pt x="5299" y="317"/>
                </a:lnTo>
                <a:lnTo>
                  <a:pt x="5305" y="316"/>
                </a:lnTo>
                <a:lnTo>
                  <a:pt x="5311" y="315"/>
                </a:lnTo>
                <a:lnTo>
                  <a:pt x="5317" y="312"/>
                </a:lnTo>
                <a:lnTo>
                  <a:pt x="5321" y="309"/>
                </a:lnTo>
                <a:close/>
                <a:moveTo>
                  <a:pt x="4992" y="309"/>
                </a:moveTo>
                <a:lnTo>
                  <a:pt x="5016" y="284"/>
                </a:lnTo>
                <a:lnTo>
                  <a:pt x="5058" y="240"/>
                </a:lnTo>
                <a:lnTo>
                  <a:pt x="5098" y="199"/>
                </a:lnTo>
                <a:lnTo>
                  <a:pt x="5116" y="180"/>
                </a:lnTo>
                <a:lnTo>
                  <a:pt x="5119" y="175"/>
                </a:lnTo>
                <a:lnTo>
                  <a:pt x="5122" y="169"/>
                </a:lnTo>
                <a:lnTo>
                  <a:pt x="5124" y="164"/>
                </a:lnTo>
                <a:lnTo>
                  <a:pt x="5124" y="158"/>
                </a:lnTo>
                <a:lnTo>
                  <a:pt x="5124" y="153"/>
                </a:lnTo>
                <a:lnTo>
                  <a:pt x="5122" y="147"/>
                </a:lnTo>
                <a:lnTo>
                  <a:pt x="5119" y="141"/>
                </a:lnTo>
                <a:lnTo>
                  <a:pt x="5116" y="137"/>
                </a:lnTo>
                <a:lnTo>
                  <a:pt x="5098" y="118"/>
                </a:lnTo>
                <a:lnTo>
                  <a:pt x="5058" y="77"/>
                </a:lnTo>
                <a:lnTo>
                  <a:pt x="5016" y="33"/>
                </a:lnTo>
                <a:lnTo>
                  <a:pt x="4992" y="8"/>
                </a:lnTo>
                <a:lnTo>
                  <a:pt x="4988" y="5"/>
                </a:lnTo>
                <a:lnTo>
                  <a:pt x="4982" y="2"/>
                </a:lnTo>
                <a:lnTo>
                  <a:pt x="4976" y="0"/>
                </a:lnTo>
                <a:lnTo>
                  <a:pt x="4970" y="0"/>
                </a:lnTo>
                <a:lnTo>
                  <a:pt x="4964" y="0"/>
                </a:lnTo>
                <a:lnTo>
                  <a:pt x="4958" y="2"/>
                </a:lnTo>
                <a:lnTo>
                  <a:pt x="4952" y="4"/>
                </a:lnTo>
                <a:lnTo>
                  <a:pt x="4948" y="8"/>
                </a:lnTo>
                <a:lnTo>
                  <a:pt x="4944" y="13"/>
                </a:lnTo>
                <a:lnTo>
                  <a:pt x="4941" y="17"/>
                </a:lnTo>
                <a:lnTo>
                  <a:pt x="4939" y="24"/>
                </a:lnTo>
                <a:lnTo>
                  <a:pt x="4939" y="29"/>
                </a:lnTo>
                <a:lnTo>
                  <a:pt x="4939" y="34"/>
                </a:lnTo>
                <a:lnTo>
                  <a:pt x="4941" y="40"/>
                </a:lnTo>
                <a:lnTo>
                  <a:pt x="4944" y="45"/>
                </a:lnTo>
                <a:lnTo>
                  <a:pt x="4948" y="52"/>
                </a:lnTo>
                <a:lnTo>
                  <a:pt x="5050" y="158"/>
                </a:lnTo>
                <a:lnTo>
                  <a:pt x="4948" y="265"/>
                </a:lnTo>
                <a:lnTo>
                  <a:pt x="4944" y="271"/>
                </a:lnTo>
                <a:lnTo>
                  <a:pt x="4941" y="277"/>
                </a:lnTo>
                <a:lnTo>
                  <a:pt x="4939" y="282"/>
                </a:lnTo>
                <a:lnTo>
                  <a:pt x="4939" y="288"/>
                </a:lnTo>
                <a:lnTo>
                  <a:pt x="4939" y="293"/>
                </a:lnTo>
                <a:lnTo>
                  <a:pt x="4941" y="299"/>
                </a:lnTo>
                <a:lnTo>
                  <a:pt x="4944" y="304"/>
                </a:lnTo>
                <a:lnTo>
                  <a:pt x="4948" y="309"/>
                </a:lnTo>
                <a:lnTo>
                  <a:pt x="4952" y="312"/>
                </a:lnTo>
                <a:lnTo>
                  <a:pt x="4958" y="315"/>
                </a:lnTo>
                <a:lnTo>
                  <a:pt x="4964" y="316"/>
                </a:lnTo>
                <a:lnTo>
                  <a:pt x="4970" y="317"/>
                </a:lnTo>
                <a:lnTo>
                  <a:pt x="4976" y="316"/>
                </a:lnTo>
                <a:lnTo>
                  <a:pt x="4982" y="315"/>
                </a:lnTo>
                <a:lnTo>
                  <a:pt x="4988" y="312"/>
                </a:lnTo>
                <a:lnTo>
                  <a:pt x="4992" y="309"/>
                </a:lnTo>
                <a:close/>
                <a:moveTo>
                  <a:pt x="4662" y="309"/>
                </a:moveTo>
                <a:lnTo>
                  <a:pt x="4686" y="284"/>
                </a:lnTo>
                <a:lnTo>
                  <a:pt x="4729" y="240"/>
                </a:lnTo>
                <a:lnTo>
                  <a:pt x="4769" y="199"/>
                </a:lnTo>
                <a:lnTo>
                  <a:pt x="4786" y="180"/>
                </a:lnTo>
                <a:lnTo>
                  <a:pt x="4791" y="175"/>
                </a:lnTo>
                <a:lnTo>
                  <a:pt x="4793" y="169"/>
                </a:lnTo>
                <a:lnTo>
                  <a:pt x="4795" y="164"/>
                </a:lnTo>
                <a:lnTo>
                  <a:pt x="4795" y="158"/>
                </a:lnTo>
                <a:lnTo>
                  <a:pt x="4795" y="153"/>
                </a:lnTo>
                <a:lnTo>
                  <a:pt x="4793" y="147"/>
                </a:lnTo>
                <a:lnTo>
                  <a:pt x="4791" y="141"/>
                </a:lnTo>
                <a:lnTo>
                  <a:pt x="4786" y="137"/>
                </a:lnTo>
                <a:lnTo>
                  <a:pt x="4769" y="118"/>
                </a:lnTo>
                <a:lnTo>
                  <a:pt x="4729" y="77"/>
                </a:lnTo>
                <a:lnTo>
                  <a:pt x="4686" y="33"/>
                </a:lnTo>
                <a:lnTo>
                  <a:pt x="4662" y="8"/>
                </a:lnTo>
                <a:lnTo>
                  <a:pt x="4658" y="5"/>
                </a:lnTo>
                <a:lnTo>
                  <a:pt x="4653" y="2"/>
                </a:lnTo>
                <a:lnTo>
                  <a:pt x="4647" y="0"/>
                </a:lnTo>
                <a:lnTo>
                  <a:pt x="4641" y="0"/>
                </a:lnTo>
                <a:lnTo>
                  <a:pt x="4634" y="0"/>
                </a:lnTo>
                <a:lnTo>
                  <a:pt x="4629" y="2"/>
                </a:lnTo>
                <a:lnTo>
                  <a:pt x="4624" y="4"/>
                </a:lnTo>
                <a:lnTo>
                  <a:pt x="4619" y="8"/>
                </a:lnTo>
                <a:lnTo>
                  <a:pt x="4615" y="13"/>
                </a:lnTo>
                <a:lnTo>
                  <a:pt x="4611" y="17"/>
                </a:lnTo>
                <a:lnTo>
                  <a:pt x="4609" y="24"/>
                </a:lnTo>
                <a:lnTo>
                  <a:pt x="4609" y="29"/>
                </a:lnTo>
                <a:lnTo>
                  <a:pt x="4609" y="34"/>
                </a:lnTo>
                <a:lnTo>
                  <a:pt x="4611" y="40"/>
                </a:lnTo>
                <a:lnTo>
                  <a:pt x="4615" y="45"/>
                </a:lnTo>
                <a:lnTo>
                  <a:pt x="4619" y="52"/>
                </a:lnTo>
                <a:lnTo>
                  <a:pt x="4721" y="158"/>
                </a:lnTo>
                <a:lnTo>
                  <a:pt x="4619" y="265"/>
                </a:lnTo>
                <a:lnTo>
                  <a:pt x="4615" y="271"/>
                </a:lnTo>
                <a:lnTo>
                  <a:pt x="4611" y="277"/>
                </a:lnTo>
                <a:lnTo>
                  <a:pt x="4609" y="282"/>
                </a:lnTo>
                <a:lnTo>
                  <a:pt x="4609" y="288"/>
                </a:lnTo>
                <a:lnTo>
                  <a:pt x="4609" y="293"/>
                </a:lnTo>
                <a:lnTo>
                  <a:pt x="4611" y="299"/>
                </a:lnTo>
                <a:lnTo>
                  <a:pt x="4615" y="304"/>
                </a:lnTo>
                <a:lnTo>
                  <a:pt x="4619" y="309"/>
                </a:lnTo>
                <a:lnTo>
                  <a:pt x="4624" y="312"/>
                </a:lnTo>
                <a:lnTo>
                  <a:pt x="4629" y="315"/>
                </a:lnTo>
                <a:lnTo>
                  <a:pt x="4634" y="316"/>
                </a:lnTo>
                <a:lnTo>
                  <a:pt x="4641" y="317"/>
                </a:lnTo>
                <a:lnTo>
                  <a:pt x="4647" y="316"/>
                </a:lnTo>
                <a:lnTo>
                  <a:pt x="4653" y="315"/>
                </a:lnTo>
                <a:lnTo>
                  <a:pt x="4658" y="312"/>
                </a:lnTo>
                <a:lnTo>
                  <a:pt x="4662" y="309"/>
                </a:lnTo>
                <a:close/>
                <a:moveTo>
                  <a:pt x="4333" y="309"/>
                </a:moveTo>
                <a:lnTo>
                  <a:pt x="4358" y="284"/>
                </a:lnTo>
                <a:lnTo>
                  <a:pt x="4400" y="240"/>
                </a:lnTo>
                <a:lnTo>
                  <a:pt x="4439" y="199"/>
                </a:lnTo>
                <a:lnTo>
                  <a:pt x="4457" y="180"/>
                </a:lnTo>
                <a:lnTo>
                  <a:pt x="4461" y="175"/>
                </a:lnTo>
                <a:lnTo>
                  <a:pt x="4463" y="169"/>
                </a:lnTo>
                <a:lnTo>
                  <a:pt x="4466" y="164"/>
                </a:lnTo>
                <a:lnTo>
                  <a:pt x="4467" y="158"/>
                </a:lnTo>
                <a:lnTo>
                  <a:pt x="4466" y="153"/>
                </a:lnTo>
                <a:lnTo>
                  <a:pt x="4463" y="147"/>
                </a:lnTo>
                <a:lnTo>
                  <a:pt x="4461" y="141"/>
                </a:lnTo>
                <a:lnTo>
                  <a:pt x="4457" y="137"/>
                </a:lnTo>
                <a:lnTo>
                  <a:pt x="4439" y="118"/>
                </a:lnTo>
                <a:lnTo>
                  <a:pt x="4400" y="77"/>
                </a:lnTo>
                <a:lnTo>
                  <a:pt x="4358" y="33"/>
                </a:lnTo>
                <a:lnTo>
                  <a:pt x="4333" y="8"/>
                </a:lnTo>
                <a:lnTo>
                  <a:pt x="4329" y="5"/>
                </a:lnTo>
                <a:lnTo>
                  <a:pt x="4324" y="2"/>
                </a:lnTo>
                <a:lnTo>
                  <a:pt x="4318" y="0"/>
                </a:lnTo>
                <a:lnTo>
                  <a:pt x="4311" y="0"/>
                </a:lnTo>
                <a:lnTo>
                  <a:pt x="4306" y="0"/>
                </a:lnTo>
                <a:lnTo>
                  <a:pt x="4300" y="2"/>
                </a:lnTo>
                <a:lnTo>
                  <a:pt x="4295" y="4"/>
                </a:lnTo>
                <a:lnTo>
                  <a:pt x="4289" y="8"/>
                </a:lnTo>
                <a:lnTo>
                  <a:pt x="4285" y="13"/>
                </a:lnTo>
                <a:lnTo>
                  <a:pt x="4282" y="17"/>
                </a:lnTo>
                <a:lnTo>
                  <a:pt x="4280" y="24"/>
                </a:lnTo>
                <a:lnTo>
                  <a:pt x="4280" y="29"/>
                </a:lnTo>
                <a:lnTo>
                  <a:pt x="4280" y="34"/>
                </a:lnTo>
                <a:lnTo>
                  <a:pt x="4282" y="40"/>
                </a:lnTo>
                <a:lnTo>
                  <a:pt x="4285" y="45"/>
                </a:lnTo>
                <a:lnTo>
                  <a:pt x="4289" y="52"/>
                </a:lnTo>
                <a:lnTo>
                  <a:pt x="4392" y="158"/>
                </a:lnTo>
                <a:lnTo>
                  <a:pt x="4289" y="265"/>
                </a:lnTo>
                <a:lnTo>
                  <a:pt x="4285" y="271"/>
                </a:lnTo>
                <a:lnTo>
                  <a:pt x="4282" y="277"/>
                </a:lnTo>
                <a:lnTo>
                  <a:pt x="4280" y="282"/>
                </a:lnTo>
                <a:lnTo>
                  <a:pt x="4280" y="288"/>
                </a:lnTo>
                <a:lnTo>
                  <a:pt x="4280" y="293"/>
                </a:lnTo>
                <a:lnTo>
                  <a:pt x="4282" y="299"/>
                </a:lnTo>
                <a:lnTo>
                  <a:pt x="4285" y="304"/>
                </a:lnTo>
                <a:lnTo>
                  <a:pt x="4289" y="309"/>
                </a:lnTo>
                <a:lnTo>
                  <a:pt x="4295" y="312"/>
                </a:lnTo>
                <a:lnTo>
                  <a:pt x="4300" y="315"/>
                </a:lnTo>
                <a:lnTo>
                  <a:pt x="4306" y="316"/>
                </a:lnTo>
                <a:lnTo>
                  <a:pt x="4311" y="317"/>
                </a:lnTo>
                <a:lnTo>
                  <a:pt x="4318" y="316"/>
                </a:lnTo>
                <a:lnTo>
                  <a:pt x="4324" y="315"/>
                </a:lnTo>
                <a:lnTo>
                  <a:pt x="4329" y="312"/>
                </a:lnTo>
                <a:lnTo>
                  <a:pt x="4333" y="309"/>
                </a:lnTo>
                <a:close/>
                <a:moveTo>
                  <a:pt x="4004" y="309"/>
                </a:moveTo>
                <a:lnTo>
                  <a:pt x="4029" y="284"/>
                </a:lnTo>
                <a:lnTo>
                  <a:pt x="4071" y="240"/>
                </a:lnTo>
                <a:lnTo>
                  <a:pt x="4110" y="199"/>
                </a:lnTo>
                <a:lnTo>
                  <a:pt x="4128" y="180"/>
                </a:lnTo>
                <a:lnTo>
                  <a:pt x="4132" y="175"/>
                </a:lnTo>
                <a:lnTo>
                  <a:pt x="4134" y="169"/>
                </a:lnTo>
                <a:lnTo>
                  <a:pt x="4136" y="164"/>
                </a:lnTo>
                <a:lnTo>
                  <a:pt x="4137" y="158"/>
                </a:lnTo>
                <a:lnTo>
                  <a:pt x="4136" y="153"/>
                </a:lnTo>
                <a:lnTo>
                  <a:pt x="4134" y="147"/>
                </a:lnTo>
                <a:lnTo>
                  <a:pt x="4132" y="141"/>
                </a:lnTo>
                <a:lnTo>
                  <a:pt x="4128" y="137"/>
                </a:lnTo>
                <a:lnTo>
                  <a:pt x="4110" y="118"/>
                </a:lnTo>
                <a:lnTo>
                  <a:pt x="4071" y="77"/>
                </a:lnTo>
                <a:lnTo>
                  <a:pt x="4029" y="33"/>
                </a:lnTo>
                <a:lnTo>
                  <a:pt x="4004" y="8"/>
                </a:lnTo>
                <a:lnTo>
                  <a:pt x="4000" y="5"/>
                </a:lnTo>
                <a:lnTo>
                  <a:pt x="3994" y="2"/>
                </a:lnTo>
                <a:lnTo>
                  <a:pt x="3988" y="0"/>
                </a:lnTo>
                <a:lnTo>
                  <a:pt x="3983" y="0"/>
                </a:lnTo>
                <a:lnTo>
                  <a:pt x="3977" y="0"/>
                </a:lnTo>
                <a:lnTo>
                  <a:pt x="3970" y="2"/>
                </a:lnTo>
                <a:lnTo>
                  <a:pt x="3965" y="4"/>
                </a:lnTo>
                <a:lnTo>
                  <a:pt x="3960" y="8"/>
                </a:lnTo>
                <a:lnTo>
                  <a:pt x="3956" y="13"/>
                </a:lnTo>
                <a:lnTo>
                  <a:pt x="3953" y="17"/>
                </a:lnTo>
                <a:lnTo>
                  <a:pt x="3951" y="24"/>
                </a:lnTo>
                <a:lnTo>
                  <a:pt x="3951" y="29"/>
                </a:lnTo>
                <a:lnTo>
                  <a:pt x="3951" y="34"/>
                </a:lnTo>
                <a:lnTo>
                  <a:pt x="3953" y="40"/>
                </a:lnTo>
                <a:lnTo>
                  <a:pt x="3956" y="45"/>
                </a:lnTo>
                <a:lnTo>
                  <a:pt x="3960" y="52"/>
                </a:lnTo>
                <a:lnTo>
                  <a:pt x="4063" y="158"/>
                </a:lnTo>
                <a:lnTo>
                  <a:pt x="3960" y="265"/>
                </a:lnTo>
                <a:lnTo>
                  <a:pt x="3956" y="271"/>
                </a:lnTo>
                <a:lnTo>
                  <a:pt x="3953" y="277"/>
                </a:lnTo>
                <a:lnTo>
                  <a:pt x="3951" y="282"/>
                </a:lnTo>
                <a:lnTo>
                  <a:pt x="3951" y="288"/>
                </a:lnTo>
                <a:lnTo>
                  <a:pt x="3951" y="293"/>
                </a:lnTo>
                <a:lnTo>
                  <a:pt x="3953" y="299"/>
                </a:lnTo>
                <a:lnTo>
                  <a:pt x="3956" y="304"/>
                </a:lnTo>
                <a:lnTo>
                  <a:pt x="3960" y="309"/>
                </a:lnTo>
                <a:lnTo>
                  <a:pt x="3965" y="312"/>
                </a:lnTo>
                <a:lnTo>
                  <a:pt x="3970" y="315"/>
                </a:lnTo>
                <a:lnTo>
                  <a:pt x="3977" y="316"/>
                </a:lnTo>
                <a:lnTo>
                  <a:pt x="3983" y="317"/>
                </a:lnTo>
                <a:lnTo>
                  <a:pt x="3988" y="316"/>
                </a:lnTo>
                <a:lnTo>
                  <a:pt x="3994" y="315"/>
                </a:lnTo>
                <a:lnTo>
                  <a:pt x="4000" y="312"/>
                </a:lnTo>
                <a:lnTo>
                  <a:pt x="4004" y="309"/>
                </a:lnTo>
                <a:close/>
                <a:moveTo>
                  <a:pt x="3676" y="309"/>
                </a:moveTo>
                <a:lnTo>
                  <a:pt x="3700" y="284"/>
                </a:lnTo>
                <a:lnTo>
                  <a:pt x="3741" y="240"/>
                </a:lnTo>
                <a:lnTo>
                  <a:pt x="3781" y="199"/>
                </a:lnTo>
                <a:lnTo>
                  <a:pt x="3799" y="180"/>
                </a:lnTo>
                <a:lnTo>
                  <a:pt x="3803" y="175"/>
                </a:lnTo>
                <a:lnTo>
                  <a:pt x="3806" y="169"/>
                </a:lnTo>
                <a:lnTo>
                  <a:pt x="3807" y="164"/>
                </a:lnTo>
                <a:lnTo>
                  <a:pt x="3808" y="158"/>
                </a:lnTo>
                <a:lnTo>
                  <a:pt x="3807" y="153"/>
                </a:lnTo>
                <a:lnTo>
                  <a:pt x="3806" y="147"/>
                </a:lnTo>
                <a:lnTo>
                  <a:pt x="3803" y="141"/>
                </a:lnTo>
                <a:lnTo>
                  <a:pt x="3799" y="137"/>
                </a:lnTo>
                <a:lnTo>
                  <a:pt x="3781" y="118"/>
                </a:lnTo>
                <a:lnTo>
                  <a:pt x="3741" y="77"/>
                </a:lnTo>
                <a:lnTo>
                  <a:pt x="3700" y="33"/>
                </a:lnTo>
                <a:lnTo>
                  <a:pt x="3676" y="8"/>
                </a:lnTo>
                <a:lnTo>
                  <a:pt x="3670" y="5"/>
                </a:lnTo>
                <a:lnTo>
                  <a:pt x="3665" y="2"/>
                </a:lnTo>
                <a:lnTo>
                  <a:pt x="3659" y="0"/>
                </a:lnTo>
                <a:lnTo>
                  <a:pt x="3654" y="0"/>
                </a:lnTo>
                <a:lnTo>
                  <a:pt x="3647" y="0"/>
                </a:lnTo>
                <a:lnTo>
                  <a:pt x="3641" y="2"/>
                </a:lnTo>
                <a:lnTo>
                  <a:pt x="3636" y="4"/>
                </a:lnTo>
                <a:lnTo>
                  <a:pt x="3631" y="8"/>
                </a:lnTo>
                <a:lnTo>
                  <a:pt x="3627" y="13"/>
                </a:lnTo>
                <a:lnTo>
                  <a:pt x="3623" y="17"/>
                </a:lnTo>
                <a:lnTo>
                  <a:pt x="3622" y="24"/>
                </a:lnTo>
                <a:lnTo>
                  <a:pt x="3621" y="29"/>
                </a:lnTo>
                <a:lnTo>
                  <a:pt x="3621" y="34"/>
                </a:lnTo>
                <a:lnTo>
                  <a:pt x="3623" y="40"/>
                </a:lnTo>
                <a:lnTo>
                  <a:pt x="3627" y="45"/>
                </a:lnTo>
                <a:lnTo>
                  <a:pt x="3631" y="52"/>
                </a:lnTo>
                <a:lnTo>
                  <a:pt x="3734" y="158"/>
                </a:lnTo>
                <a:lnTo>
                  <a:pt x="3631" y="265"/>
                </a:lnTo>
                <a:lnTo>
                  <a:pt x="3627" y="271"/>
                </a:lnTo>
                <a:lnTo>
                  <a:pt x="3623" y="277"/>
                </a:lnTo>
                <a:lnTo>
                  <a:pt x="3621" y="282"/>
                </a:lnTo>
                <a:lnTo>
                  <a:pt x="3621" y="288"/>
                </a:lnTo>
                <a:lnTo>
                  <a:pt x="3622" y="293"/>
                </a:lnTo>
                <a:lnTo>
                  <a:pt x="3623" y="299"/>
                </a:lnTo>
                <a:lnTo>
                  <a:pt x="3627" y="304"/>
                </a:lnTo>
                <a:lnTo>
                  <a:pt x="3631" y="309"/>
                </a:lnTo>
                <a:lnTo>
                  <a:pt x="3636" y="312"/>
                </a:lnTo>
                <a:lnTo>
                  <a:pt x="3641" y="315"/>
                </a:lnTo>
                <a:lnTo>
                  <a:pt x="3647" y="316"/>
                </a:lnTo>
                <a:lnTo>
                  <a:pt x="3654" y="317"/>
                </a:lnTo>
                <a:lnTo>
                  <a:pt x="3659" y="316"/>
                </a:lnTo>
                <a:lnTo>
                  <a:pt x="3665" y="315"/>
                </a:lnTo>
                <a:lnTo>
                  <a:pt x="3670" y="312"/>
                </a:lnTo>
                <a:lnTo>
                  <a:pt x="3676" y="309"/>
                </a:lnTo>
                <a:close/>
                <a:moveTo>
                  <a:pt x="3346" y="309"/>
                </a:moveTo>
                <a:lnTo>
                  <a:pt x="3370" y="284"/>
                </a:lnTo>
                <a:lnTo>
                  <a:pt x="3412" y="240"/>
                </a:lnTo>
                <a:lnTo>
                  <a:pt x="3452" y="199"/>
                </a:lnTo>
                <a:lnTo>
                  <a:pt x="3469" y="180"/>
                </a:lnTo>
                <a:lnTo>
                  <a:pt x="3473" y="175"/>
                </a:lnTo>
                <a:lnTo>
                  <a:pt x="3477" y="169"/>
                </a:lnTo>
                <a:lnTo>
                  <a:pt x="3478" y="164"/>
                </a:lnTo>
                <a:lnTo>
                  <a:pt x="3479" y="158"/>
                </a:lnTo>
                <a:lnTo>
                  <a:pt x="3478" y="153"/>
                </a:lnTo>
                <a:lnTo>
                  <a:pt x="3477" y="147"/>
                </a:lnTo>
                <a:lnTo>
                  <a:pt x="3473" y="141"/>
                </a:lnTo>
                <a:lnTo>
                  <a:pt x="3469" y="137"/>
                </a:lnTo>
                <a:lnTo>
                  <a:pt x="3452" y="118"/>
                </a:lnTo>
                <a:lnTo>
                  <a:pt x="3412" y="77"/>
                </a:lnTo>
                <a:lnTo>
                  <a:pt x="3370" y="33"/>
                </a:lnTo>
                <a:lnTo>
                  <a:pt x="3346" y="8"/>
                </a:lnTo>
                <a:lnTo>
                  <a:pt x="3341" y="5"/>
                </a:lnTo>
                <a:lnTo>
                  <a:pt x="3336" y="2"/>
                </a:lnTo>
                <a:lnTo>
                  <a:pt x="3330" y="0"/>
                </a:lnTo>
                <a:lnTo>
                  <a:pt x="3324" y="0"/>
                </a:lnTo>
                <a:lnTo>
                  <a:pt x="3318" y="0"/>
                </a:lnTo>
                <a:lnTo>
                  <a:pt x="3312" y="2"/>
                </a:lnTo>
                <a:lnTo>
                  <a:pt x="3307" y="4"/>
                </a:lnTo>
                <a:lnTo>
                  <a:pt x="3301" y="8"/>
                </a:lnTo>
                <a:lnTo>
                  <a:pt x="3297" y="13"/>
                </a:lnTo>
                <a:lnTo>
                  <a:pt x="3294" y="17"/>
                </a:lnTo>
                <a:lnTo>
                  <a:pt x="3293" y="24"/>
                </a:lnTo>
                <a:lnTo>
                  <a:pt x="3292" y="29"/>
                </a:lnTo>
                <a:lnTo>
                  <a:pt x="3293" y="34"/>
                </a:lnTo>
                <a:lnTo>
                  <a:pt x="3294" y="40"/>
                </a:lnTo>
                <a:lnTo>
                  <a:pt x="3297" y="45"/>
                </a:lnTo>
                <a:lnTo>
                  <a:pt x="3301" y="52"/>
                </a:lnTo>
                <a:lnTo>
                  <a:pt x="3405" y="158"/>
                </a:lnTo>
                <a:lnTo>
                  <a:pt x="3301" y="265"/>
                </a:lnTo>
                <a:lnTo>
                  <a:pt x="3297" y="271"/>
                </a:lnTo>
                <a:lnTo>
                  <a:pt x="3294" y="277"/>
                </a:lnTo>
                <a:lnTo>
                  <a:pt x="3293" y="282"/>
                </a:lnTo>
                <a:lnTo>
                  <a:pt x="3292" y="288"/>
                </a:lnTo>
                <a:lnTo>
                  <a:pt x="3293" y="293"/>
                </a:lnTo>
                <a:lnTo>
                  <a:pt x="3294" y="299"/>
                </a:lnTo>
                <a:lnTo>
                  <a:pt x="3297" y="304"/>
                </a:lnTo>
                <a:lnTo>
                  <a:pt x="3301" y="309"/>
                </a:lnTo>
                <a:lnTo>
                  <a:pt x="3307" y="312"/>
                </a:lnTo>
                <a:lnTo>
                  <a:pt x="3312" y="315"/>
                </a:lnTo>
                <a:lnTo>
                  <a:pt x="3318" y="316"/>
                </a:lnTo>
                <a:lnTo>
                  <a:pt x="3324" y="317"/>
                </a:lnTo>
                <a:lnTo>
                  <a:pt x="3330" y="316"/>
                </a:lnTo>
                <a:lnTo>
                  <a:pt x="3336" y="315"/>
                </a:lnTo>
                <a:lnTo>
                  <a:pt x="3341" y="312"/>
                </a:lnTo>
                <a:lnTo>
                  <a:pt x="3346" y="309"/>
                </a:lnTo>
                <a:close/>
                <a:moveTo>
                  <a:pt x="3017" y="309"/>
                </a:moveTo>
                <a:lnTo>
                  <a:pt x="3041" y="284"/>
                </a:lnTo>
                <a:lnTo>
                  <a:pt x="3083" y="240"/>
                </a:lnTo>
                <a:lnTo>
                  <a:pt x="3122" y="199"/>
                </a:lnTo>
                <a:lnTo>
                  <a:pt x="3140" y="180"/>
                </a:lnTo>
                <a:lnTo>
                  <a:pt x="3144" y="175"/>
                </a:lnTo>
                <a:lnTo>
                  <a:pt x="3147" y="169"/>
                </a:lnTo>
                <a:lnTo>
                  <a:pt x="3148" y="164"/>
                </a:lnTo>
                <a:lnTo>
                  <a:pt x="3149" y="158"/>
                </a:lnTo>
                <a:lnTo>
                  <a:pt x="3148" y="153"/>
                </a:lnTo>
                <a:lnTo>
                  <a:pt x="3147" y="147"/>
                </a:lnTo>
                <a:lnTo>
                  <a:pt x="3144" y="141"/>
                </a:lnTo>
                <a:lnTo>
                  <a:pt x="3140" y="137"/>
                </a:lnTo>
                <a:lnTo>
                  <a:pt x="3122" y="118"/>
                </a:lnTo>
                <a:lnTo>
                  <a:pt x="3083" y="77"/>
                </a:lnTo>
                <a:lnTo>
                  <a:pt x="3041" y="33"/>
                </a:lnTo>
                <a:lnTo>
                  <a:pt x="3017" y="8"/>
                </a:lnTo>
                <a:lnTo>
                  <a:pt x="3012" y="5"/>
                </a:lnTo>
                <a:lnTo>
                  <a:pt x="3007" y="2"/>
                </a:lnTo>
                <a:lnTo>
                  <a:pt x="3001" y="0"/>
                </a:lnTo>
                <a:lnTo>
                  <a:pt x="2995" y="0"/>
                </a:lnTo>
                <a:lnTo>
                  <a:pt x="2989" y="0"/>
                </a:lnTo>
                <a:lnTo>
                  <a:pt x="2983" y="2"/>
                </a:lnTo>
                <a:lnTo>
                  <a:pt x="2977" y="4"/>
                </a:lnTo>
                <a:lnTo>
                  <a:pt x="2972" y="8"/>
                </a:lnTo>
                <a:lnTo>
                  <a:pt x="2968" y="13"/>
                </a:lnTo>
                <a:lnTo>
                  <a:pt x="2966" y="17"/>
                </a:lnTo>
                <a:lnTo>
                  <a:pt x="2964" y="24"/>
                </a:lnTo>
                <a:lnTo>
                  <a:pt x="2963" y="29"/>
                </a:lnTo>
                <a:lnTo>
                  <a:pt x="2964" y="34"/>
                </a:lnTo>
                <a:lnTo>
                  <a:pt x="2965" y="40"/>
                </a:lnTo>
                <a:lnTo>
                  <a:pt x="2968" y="45"/>
                </a:lnTo>
                <a:lnTo>
                  <a:pt x="2972" y="52"/>
                </a:lnTo>
                <a:lnTo>
                  <a:pt x="3075" y="158"/>
                </a:lnTo>
                <a:lnTo>
                  <a:pt x="2972" y="265"/>
                </a:lnTo>
                <a:lnTo>
                  <a:pt x="2968" y="271"/>
                </a:lnTo>
                <a:lnTo>
                  <a:pt x="2965" y="277"/>
                </a:lnTo>
                <a:lnTo>
                  <a:pt x="2964" y="282"/>
                </a:lnTo>
                <a:lnTo>
                  <a:pt x="2963" y="288"/>
                </a:lnTo>
                <a:lnTo>
                  <a:pt x="2964" y="293"/>
                </a:lnTo>
                <a:lnTo>
                  <a:pt x="2966" y="299"/>
                </a:lnTo>
                <a:lnTo>
                  <a:pt x="2968" y="304"/>
                </a:lnTo>
                <a:lnTo>
                  <a:pt x="2972" y="309"/>
                </a:lnTo>
                <a:lnTo>
                  <a:pt x="2977" y="312"/>
                </a:lnTo>
                <a:lnTo>
                  <a:pt x="2983" y="315"/>
                </a:lnTo>
                <a:lnTo>
                  <a:pt x="2989" y="316"/>
                </a:lnTo>
                <a:lnTo>
                  <a:pt x="2995" y="317"/>
                </a:lnTo>
                <a:lnTo>
                  <a:pt x="3001" y="316"/>
                </a:lnTo>
                <a:lnTo>
                  <a:pt x="3007" y="315"/>
                </a:lnTo>
                <a:lnTo>
                  <a:pt x="3012" y="312"/>
                </a:lnTo>
                <a:lnTo>
                  <a:pt x="3017" y="309"/>
                </a:lnTo>
                <a:close/>
                <a:moveTo>
                  <a:pt x="2688" y="309"/>
                </a:moveTo>
                <a:lnTo>
                  <a:pt x="2712" y="284"/>
                </a:lnTo>
                <a:lnTo>
                  <a:pt x="2753" y="240"/>
                </a:lnTo>
                <a:lnTo>
                  <a:pt x="2793" y="199"/>
                </a:lnTo>
                <a:lnTo>
                  <a:pt x="2811" y="180"/>
                </a:lnTo>
                <a:lnTo>
                  <a:pt x="2815" y="175"/>
                </a:lnTo>
                <a:lnTo>
                  <a:pt x="2818" y="169"/>
                </a:lnTo>
                <a:lnTo>
                  <a:pt x="2820" y="164"/>
                </a:lnTo>
                <a:lnTo>
                  <a:pt x="2820" y="158"/>
                </a:lnTo>
                <a:lnTo>
                  <a:pt x="2820" y="153"/>
                </a:lnTo>
                <a:lnTo>
                  <a:pt x="2818" y="147"/>
                </a:lnTo>
                <a:lnTo>
                  <a:pt x="2815" y="141"/>
                </a:lnTo>
                <a:lnTo>
                  <a:pt x="2811" y="137"/>
                </a:lnTo>
                <a:lnTo>
                  <a:pt x="2793" y="118"/>
                </a:lnTo>
                <a:lnTo>
                  <a:pt x="2753" y="77"/>
                </a:lnTo>
                <a:lnTo>
                  <a:pt x="2712" y="33"/>
                </a:lnTo>
                <a:lnTo>
                  <a:pt x="2688" y="8"/>
                </a:lnTo>
                <a:lnTo>
                  <a:pt x="2682" y="5"/>
                </a:lnTo>
                <a:lnTo>
                  <a:pt x="2677" y="2"/>
                </a:lnTo>
                <a:lnTo>
                  <a:pt x="2672" y="0"/>
                </a:lnTo>
                <a:lnTo>
                  <a:pt x="2666" y="0"/>
                </a:lnTo>
                <a:lnTo>
                  <a:pt x="2660" y="0"/>
                </a:lnTo>
                <a:lnTo>
                  <a:pt x="2653" y="2"/>
                </a:lnTo>
                <a:lnTo>
                  <a:pt x="2648" y="4"/>
                </a:lnTo>
                <a:lnTo>
                  <a:pt x="2643" y="8"/>
                </a:lnTo>
                <a:lnTo>
                  <a:pt x="2639" y="13"/>
                </a:lnTo>
                <a:lnTo>
                  <a:pt x="2637" y="17"/>
                </a:lnTo>
                <a:lnTo>
                  <a:pt x="2634" y="24"/>
                </a:lnTo>
                <a:lnTo>
                  <a:pt x="2633" y="29"/>
                </a:lnTo>
                <a:lnTo>
                  <a:pt x="2634" y="34"/>
                </a:lnTo>
                <a:lnTo>
                  <a:pt x="2636" y="40"/>
                </a:lnTo>
                <a:lnTo>
                  <a:pt x="2639" y="45"/>
                </a:lnTo>
                <a:lnTo>
                  <a:pt x="2643" y="52"/>
                </a:lnTo>
                <a:lnTo>
                  <a:pt x="2746" y="158"/>
                </a:lnTo>
                <a:lnTo>
                  <a:pt x="2643" y="265"/>
                </a:lnTo>
                <a:lnTo>
                  <a:pt x="2639" y="271"/>
                </a:lnTo>
                <a:lnTo>
                  <a:pt x="2636" y="277"/>
                </a:lnTo>
                <a:lnTo>
                  <a:pt x="2634" y="282"/>
                </a:lnTo>
                <a:lnTo>
                  <a:pt x="2633" y="288"/>
                </a:lnTo>
                <a:lnTo>
                  <a:pt x="2634" y="293"/>
                </a:lnTo>
                <a:lnTo>
                  <a:pt x="2637" y="299"/>
                </a:lnTo>
                <a:lnTo>
                  <a:pt x="2639" y="304"/>
                </a:lnTo>
                <a:lnTo>
                  <a:pt x="2643" y="309"/>
                </a:lnTo>
                <a:lnTo>
                  <a:pt x="2648" y="312"/>
                </a:lnTo>
                <a:lnTo>
                  <a:pt x="2653" y="315"/>
                </a:lnTo>
                <a:lnTo>
                  <a:pt x="2660" y="316"/>
                </a:lnTo>
                <a:lnTo>
                  <a:pt x="2666" y="317"/>
                </a:lnTo>
                <a:lnTo>
                  <a:pt x="2672" y="316"/>
                </a:lnTo>
                <a:lnTo>
                  <a:pt x="2677" y="315"/>
                </a:lnTo>
                <a:lnTo>
                  <a:pt x="2682" y="312"/>
                </a:lnTo>
                <a:lnTo>
                  <a:pt x="2688" y="309"/>
                </a:lnTo>
                <a:close/>
                <a:moveTo>
                  <a:pt x="2358" y="309"/>
                </a:moveTo>
                <a:lnTo>
                  <a:pt x="2382" y="284"/>
                </a:lnTo>
                <a:lnTo>
                  <a:pt x="2424" y="240"/>
                </a:lnTo>
                <a:lnTo>
                  <a:pt x="2464" y="199"/>
                </a:lnTo>
                <a:lnTo>
                  <a:pt x="2481" y="180"/>
                </a:lnTo>
                <a:lnTo>
                  <a:pt x="2485" y="175"/>
                </a:lnTo>
                <a:lnTo>
                  <a:pt x="2489" y="169"/>
                </a:lnTo>
                <a:lnTo>
                  <a:pt x="2491" y="164"/>
                </a:lnTo>
                <a:lnTo>
                  <a:pt x="2491" y="158"/>
                </a:lnTo>
                <a:lnTo>
                  <a:pt x="2491" y="153"/>
                </a:lnTo>
                <a:lnTo>
                  <a:pt x="2489" y="147"/>
                </a:lnTo>
                <a:lnTo>
                  <a:pt x="2485" y="141"/>
                </a:lnTo>
                <a:lnTo>
                  <a:pt x="2481" y="137"/>
                </a:lnTo>
                <a:lnTo>
                  <a:pt x="2464" y="118"/>
                </a:lnTo>
                <a:lnTo>
                  <a:pt x="2424" y="77"/>
                </a:lnTo>
                <a:lnTo>
                  <a:pt x="2382" y="33"/>
                </a:lnTo>
                <a:lnTo>
                  <a:pt x="2358" y="8"/>
                </a:lnTo>
                <a:lnTo>
                  <a:pt x="2353" y="5"/>
                </a:lnTo>
                <a:lnTo>
                  <a:pt x="2348" y="2"/>
                </a:lnTo>
                <a:lnTo>
                  <a:pt x="2343" y="0"/>
                </a:lnTo>
                <a:lnTo>
                  <a:pt x="2336" y="0"/>
                </a:lnTo>
                <a:lnTo>
                  <a:pt x="2330" y="0"/>
                </a:lnTo>
                <a:lnTo>
                  <a:pt x="2325" y="2"/>
                </a:lnTo>
                <a:lnTo>
                  <a:pt x="2319" y="4"/>
                </a:lnTo>
                <a:lnTo>
                  <a:pt x="2314" y="8"/>
                </a:lnTo>
                <a:lnTo>
                  <a:pt x="2310" y="13"/>
                </a:lnTo>
                <a:lnTo>
                  <a:pt x="2307" y="17"/>
                </a:lnTo>
                <a:lnTo>
                  <a:pt x="2305" y="24"/>
                </a:lnTo>
                <a:lnTo>
                  <a:pt x="2304" y="29"/>
                </a:lnTo>
                <a:lnTo>
                  <a:pt x="2305" y="34"/>
                </a:lnTo>
                <a:lnTo>
                  <a:pt x="2306" y="40"/>
                </a:lnTo>
                <a:lnTo>
                  <a:pt x="2309" y="45"/>
                </a:lnTo>
                <a:lnTo>
                  <a:pt x="2314" y="52"/>
                </a:lnTo>
                <a:lnTo>
                  <a:pt x="2417" y="158"/>
                </a:lnTo>
                <a:lnTo>
                  <a:pt x="2314" y="265"/>
                </a:lnTo>
                <a:lnTo>
                  <a:pt x="2309" y="271"/>
                </a:lnTo>
                <a:lnTo>
                  <a:pt x="2306" y="277"/>
                </a:lnTo>
                <a:lnTo>
                  <a:pt x="2305" y="282"/>
                </a:lnTo>
                <a:lnTo>
                  <a:pt x="2304" y="288"/>
                </a:lnTo>
                <a:lnTo>
                  <a:pt x="2305" y="293"/>
                </a:lnTo>
                <a:lnTo>
                  <a:pt x="2307" y="299"/>
                </a:lnTo>
                <a:lnTo>
                  <a:pt x="2310" y="304"/>
                </a:lnTo>
                <a:lnTo>
                  <a:pt x="2314" y="309"/>
                </a:lnTo>
                <a:lnTo>
                  <a:pt x="2319" y="312"/>
                </a:lnTo>
                <a:lnTo>
                  <a:pt x="2325" y="315"/>
                </a:lnTo>
                <a:lnTo>
                  <a:pt x="2330" y="316"/>
                </a:lnTo>
                <a:lnTo>
                  <a:pt x="2336" y="317"/>
                </a:lnTo>
                <a:lnTo>
                  <a:pt x="2343" y="316"/>
                </a:lnTo>
                <a:lnTo>
                  <a:pt x="2348" y="315"/>
                </a:lnTo>
                <a:lnTo>
                  <a:pt x="2353" y="312"/>
                </a:lnTo>
                <a:lnTo>
                  <a:pt x="2358" y="309"/>
                </a:lnTo>
                <a:close/>
                <a:moveTo>
                  <a:pt x="2029" y="309"/>
                </a:moveTo>
                <a:lnTo>
                  <a:pt x="2053" y="284"/>
                </a:lnTo>
                <a:lnTo>
                  <a:pt x="2095" y="240"/>
                </a:lnTo>
                <a:lnTo>
                  <a:pt x="2135" y="199"/>
                </a:lnTo>
                <a:lnTo>
                  <a:pt x="2152" y="180"/>
                </a:lnTo>
                <a:lnTo>
                  <a:pt x="2156" y="175"/>
                </a:lnTo>
                <a:lnTo>
                  <a:pt x="2159" y="169"/>
                </a:lnTo>
                <a:lnTo>
                  <a:pt x="2161" y="164"/>
                </a:lnTo>
                <a:lnTo>
                  <a:pt x="2161" y="158"/>
                </a:lnTo>
                <a:lnTo>
                  <a:pt x="2161" y="153"/>
                </a:lnTo>
                <a:lnTo>
                  <a:pt x="2159" y="147"/>
                </a:lnTo>
                <a:lnTo>
                  <a:pt x="2156" y="141"/>
                </a:lnTo>
                <a:lnTo>
                  <a:pt x="2152" y="137"/>
                </a:lnTo>
                <a:lnTo>
                  <a:pt x="2135" y="118"/>
                </a:lnTo>
                <a:lnTo>
                  <a:pt x="2095" y="77"/>
                </a:lnTo>
                <a:lnTo>
                  <a:pt x="2053" y="33"/>
                </a:lnTo>
                <a:lnTo>
                  <a:pt x="2029" y="8"/>
                </a:lnTo>
                <a:lnTo>
                  <a:pt x="2025" y="5"/>
                </a:lnTo>
                <a:lnTo>
                  <a:pt x="2019" y="2"/>
                </a:lnTo>
                <a:lnTo>
                  <a:pt x="2013" y="0"/>
                </a:lnTo>
                <a:lnTo>
                  <a:pt x="2007" y="0"/>
                </a:lnTo>
                <a:lnTo>
                  <a:pt x="2001" y="0"/>
                </a:lnTo>
                <a:lnTo>
                  <a:pt x="1996" y="2"/>
                </a:lnTo>
                <a:lnTo>
                  <a:pt x="1989" y="4"/>
                </a:lnTo>
                <a:lnTo>
                  <a:pt x="1985" y="8"/>
                </a:lnTo>
                <a:lnTo>
                  <a:pt x="1981" y="13"/>
                </a:lnTo>
                <a:lnTo>
                  <a:pt x="1978" y="17"/>
                </a:lnTo>
                <a:lnTo>
                  <a:pt x="1976" y="24"/>
                </a:lnTo>
                <a:lnTo>
                  <a:pt x="1975" y="29"/>
                </a:lnTo>
                <a:lnTo>
                  <a:pt x="1976" y="34"/>
                </a:lnTo>
                <a:lnTo>
                  <a:pt x="1978" y="40"/>
                </a:lnTo>
                <a:lnTo>
                  <a:pt x="1980" y="45"/>
                </a:lnTo>
                <a:lnTo>
                  <a:pt x="1985" y="52"/>
                </a:lnTo>
                <a:lnTo>
                  <a:pt x="2087" y="158"/>
                </a:lnTo>
                <a:lnTo>
                  <a:pt x="1985" y="265"/>
                </a:lnTo>
                <a:lnTo>
                  <a:pt x="1980" y="271"/>
                </a:lnTo>
                <a:lnTo>
                  <a:pt x="1978" y="277"/>
                </a:lnTo>
                <a:lnTo>
                  <a:pt x="1976" y="282"/>
                </a:lnTo>
                <a:lnTo>
                  <a:pt x="1975" y="288"/>
                </a:lnTo>
                <a:lnTo>
                  <a:pt x="1976" y="293"/>
                </a:lnTo>
                <a:lnTo>
                  <a:pt x="1978" y="299"/>
                </a:lnTo>
                <a:lnTo>
                  <a:pt x="1981" y="304"/>
                </a:lnTo>
                <a:lnTo>
                  <a:pt x="1985" y="309"/>
                </a:lnTo>
                <a:lnTo>
                  <a:pt x="1989" y="312"/>
                </a:lnTo>
                <a:lnTo>
                  <a:pt x="1996" y="315"/>
                </a:lnTo>
                <a:lnTo>
                  <a:pt x="2001" y="316"/>
                </a:lnTo>
                <a:lnTo>
                  <a:pt x="2007" y="317"/>
                </a:lnTo>
                <a:lnTo>
                  <a:pt x="2013" y="316"/>
                </a:lnTo>
                <a:lnTo>
                  <a:pt x="2019" y="315"/>
                </a:lnTo>
                <a:lnTo>
                  <a:pt x="2025" y="312"/>
                </a:lnTo>
                <a:lnTo>
                  <a:pt x="2029" y="309"/>
                </a:lnTo>
                <a:close/>
                <a:moveTo>
                  <a:pt x="1700" y="309"/>
                </a:moveTo>
                <a:lnTo>
                  <a:pt x="1724" y="284"/>
                </a:lnTo>
                <a:lnTo>
                  <a:pt x="1765" y="240"/>
                </a:lnTo>
                <a:lnTo>
                  <a:pt x="1806" y="199"/>
                </a:lnTo>
                <a:lnTo>
                  <a:pt x="1824" y="180"/>
                </a:lnTo>
                <a:lnTo>
                  <a:pt x="1827" y="175"/>
                </a:lnTo>
                <a:lnTo>
                  <a:pt x="1830" y="169"/>
                </a:lnTo>
                <a:lnTo>
                  <a:pt x="1832" y="164"/>
                </a:lnTo>
                <a:lnTo>
                  <a:pt x="1832" y="158"/>
                </a:lnTo>
                <a:lnTo>
                  <a:pt x="1832" y="153"/>
                </a:lnTo>
                <a:lnTo>
                  <a:pt x="1830" y="147"/>
                </a:lnTo>
                <a:lnTo>
                  <a:pt x="1827" y="141"/>
                </a:lnTo>
                <a:lnTo>
                  <a:pt x="1824" y="137"/>
                </a:lnTo>
                <a:lnTo>
                  <a:pt x="1806" y="118"/>
                </a:lnTo>
                <a:lnTo>
                  <a:pt x="1765" y="77"/>
                </a:lnTo>
                <a:lnTo>
                  <a:pt x="1724" y="33"/>
                </a:lnTo>
                <a:lnTo>
                  <a:pt x="1700" y="8"/>
                </a:lnTo>
                <a:lnTo>
                  <a:pt x="1696" y="5"/>
                </a:lnTo>
                <a:lnTo>
                  <a:pt x="1690" y="2"/>
                </a:lnTo>
                <a:lnTo>
                  <a:pt x="1684" y="0"/>
                </a:lnTo>
                <a:lnTo>
                  <a:pt x="1678" y="0"/>
                </a:lnTo>
                <a:lnTo>
                  <a:pt x="1672" y="0"/>
                </a:lnTo>
                <a:lnTo>
                  <a:pt x="1666" y="2"/>
                </a:lnTo>
                <a:lnTo>
                  <a:pt x="1660" y="4"/>
                </a:lnTo>
                <a:lnTo>
                  <a:pt x="1656" y="8"/>
                </a:lnTo>
                <a:lnTo>
                  <a:pt x="1652" y="13"/>
                </a:lnTo>
                <a:lnTo>
                  <a:pt x="1649" y="17"/>
                </a:lnTo>
                <a:lnTo>
                  <a:pt x="1647" y="24"/>
                </a:lnTo>
                <a:lnTo>
                  <a:pt x="1647" y="29"/>
                </a:lnTo>
                <a:lnTo>
                  <a:pt x="1647" y="34"/>
                </a:lnTo>
                <a:lnTo>
                  <a:pt x="1649" y="40"/>
                </a:lnTo>
                <a:lnTo>
                  <a:pt x="1652" y="45"/>
                </a:lnTo>
                <a:lnTo>
                  <a:pt x="1656" y="52"/>
                </a:lnTo>
                <a:lnTo>
                  <a:pt x="1758" y="158"/>
                </a:lnTo>
                <a:lnTo>
                  <a:pt x="1656" y="265"/>
                </a:lnTo>
                <a:lnTo>
                  <a:pt x="1652" y="271"/>
                </a:lnTo>
                <a:lnTo>
                  <a:pt x="1649" y="277"/>
                </a:lnTo>
                <a:lnTo>
                  <a:pt x="1647" y="282"/>
                </a:lnTo>
                <a:lnTo>
                  <a:pt x="1647" y="288"/>
                </a:lnTo>
                <a:lnTo>
                  <a:pt x="1647" y="293"/>
                </a:lnTo>
                <a:lnTo>
                  <a:pt x="1649" y="299"/>
                </a:lnTo>
                <a:lnTo>
                  <a:pt x="1652" y="304"/>
                </a:lnTo>
                <a:lnTo>
                  <a:pt x="1656" y="309"/>
                </a:lnTo>
                <a:lnTo>
                  <a:pt x="1660" y="312"/>
                </a:lnTo>
                <a:lnTo>
                  <a:pt x="1666" y="315"/>
                </a:lnTo>
                <a:lnTo>
                  <a:pt x="1672" y="316"/>
                </a:lnTo>
                <a:lnTo>
                  <a:pt x="1678" y="317"/>
                </a:lnTo>
                <a:lnTo>
                  <a:pt x="1684" y="316"/>
                </a:lnTo>
                <a:lnTo>
                  <a:pt x="1690" y="315"/>
                </a:lnTo>
                <a:lnTo>
                  <a:pt x="1696" y="312"/>
                </a:lnTo>
                <a:lnTo>
                  <a:pt x="1700" y="309"/>
                </a:lnTo>
                <a:close/>
                <a:moveTo>
                  <a:pt x="1370" y="309"/>
                </a:moveTo>
                <a:lnTo>
                  <a:pt x="1394" y="284"/>
                </a:lnTo>
                <a:lnTo>
                  <a:pt x="1437" y="240"/>
                </a:lnTo>
                <a:lnTo>
                  <a:pt x="1477" y="199"/>
                </a:lnTo>
                <a:lnTo>
                  <a:pt x="1494" y="180"/>
                </a:lnTo>
                <a:lnTo>
                  <a:pt x="1499" y="175"/>
                </a:lnTo>
                <a:lnTo>
                  <a:pt x="1501" y="169"/>
                </a:lnTo>
                <a:lnTo>
                  <a:pt x="1503" y="164"/>
                </a:lnTo>
                <a:lnTo>
                  <a:pt x="1503" y="158"/>
                </a:lnTo>
                <a:lnTo>
                  <a:pt x="1503" y="153"/>
                </a:lnTo>
                <a:lnTo>
                  <a:pt x="1501" y="147"/>
                </a:lnTo>
                <a:lnTo>
                  <a:pt x="1499" y="141"/>
                </a:lnTo>
                <a:lnTo>
                  <a:pt x="1494" y="137"/>
                </a:lnTo>
                <a:lnTo>
                  <a:pt x="1477" y="118"/>
                </a:lnTo>
                <a:lnTo>
                  <a:pt x="1437" y="77"/>
                </a:lnTo>
                <a:lnTo>
                  <a:pt x="1394" y="33"/>
                </a:lnTo>
                <a:lnTo>
                  <a:pt x="1370" y="8"/>
                </a:lnTo>
                <a:lnTo>
                  <a:pt x="1366" y="5"/>
                </a:lnTo>
                <a:lnTo>
                  <a:pt x="1361" y="2"/>
                </a:lnTo>
                <a:lnTo>
                  <a:pt x="1355" y="0"/>
                </a:lnTo>
                <a:lnTo>
                  <a:pt x="1349" y="0"/>
                </a:lnTo>
                <a:lnTo>
                  <a:pt x="1342" y="0"/>
                </a:lnTo>
                <a:lnTo>
                  <a:pt x="1337" y="2"/>
                </a:lnTo>
                <a:lnTo>
                  <a:pt x="1332" y="4"/>
                </a:lnTo>
                <a:lnTo>
                  <a:pt x="1327" y="8"/>
                </a:lnTo>
                <a:lnTo>
                  <a:pt x="1322" y="13"/>
                </a:lnTo>
                <a:lnTo>
                  <a:pt x="1319" y="17"/>
                </a:lnTo>
                <a:lnTo>
                  <a:pt x="1317" y="24"/>
                </a:lnTo>
                <a:lnTo>
                  <a:pt x="1317" y="29"/>
                </a:lnTo>
                <a:lnTo>
                  <a:pt x="1317" y="34"/>
                </a:lnTo>
                <a:lnTo>
                  <a:pt x="1319" y="40"/>
                </a:lnTo>
                <a:lnTo>
                  <a:pt x="1322" y="45"/>
                </a:lnTo>
                <a:lnTo>
                  <a:pt x="1327" y="52"/>
                </a:lnTo>
                <a:lnTo>
                  <a:pt x="1429" y="158"/>
                </a:lnTo>
                <a:lnTo>
                  <a:pt x="1327" y="265"/>
                </a:lnTo>
                <a:lnTo>
                  <a:pt x="1322" y="271"/>
                </a:lnTo>
                <a:lnTo>
                  <a:pt x="1319" y="277"/>
                </a:lnTo>
                <a:lnTo>
                  <a:pt x="1317" y="282"/>
                </a:lnTo>
                <a:lnTo>
                  <a:pt x="1317" y="288"/>
                </a:lnTo>
                <a:lnTo>
                  <a:pt x="1317" y="293"/>
                </a:lnTo>
                <a:lnTo>
                  <a:pt x="1319" y="299"/>
                </a:lnTo>
                <a:lnTo>
                  <a:pt x="1322" y="304"/>
                </a:lnTo>
                <a:lnTo>
                  <a:pt x="1327" y="309"/>
                </a:lnTo>
                <a:lnTo>
                  <a:pt x="1332" y="312"/>
                </a:lnTo>
                <a:lnTo>
                  <a:pt x="1337" y="315"/>
                </a:lnTo>
                <a:lnTo>
                  <a:pt x="1342" y="316"/>
                </a:lnTo>
                <a:lnTo>
                  <a:pt x="1349" y="317"/>
                </a:lnTo>
                <a:lnTo>
                  <a:pt x="1355" y="316"/>
                </a:lnTo>
                <a:lnTo>
                  <a:pt x="1361" y="315"/>
                </a:lnTo>
                <a:lnTo>
                  <a:pt x="1366" y="312"/>
                </a:lnTo>
                <a:lnTo>
                  <a:pt x="1370" y="309"/>
                </a:lnTo>
                <a:close/>
                <a:moveTo>
                  <a:pt x="1041" y="309"/>
                </a:moveTo>
                <a:lnTo>
                  <a:pt x="1066" y="284"/>
                </a:lnTo>
                <a:lnTo>
                  <a:pt x="1108" y="240"/>
                </a:lnTo>
                <a:lnTo>
                  <a:pt x="1147" y="199"/>
                </a:lnTo>
                <a:lnTo>
                  <a:pt x="1165" y="180"/>
                </a:lnTo>
                <a:lnTo>
                  <a:pt x="1169" y="175"/>
                </a:lnTo>
                <a:lnTo>
                  <a:pt x="1171" y="169"/>
                </a:lnTo>
                <a:lnTo>
                  <a:pt x="1173" y="164"/>
                </a:lnTo>
                <a:lnTo>
                  <a:pt x="1174" y="158"/>
                </a:lnTo>
                <a:lnTo>
                  <a:pt x="1173" y="153"/>
                </a:lnTo>
                <a:lnTo>
                  <a:pt x="1171" y="147"/>
                </a:lnTo>
                <a:lnTo>
                  <a:pt x="1169" y="141"/>
                </a:lnTo>
                <a:lnTo>
                  <a:pt x="1165" y="137"/>
                </a:lnTo>
                <a:lnTo>
                  <a:pt x="1147" y="118"/>
                </a:lnTo>
                <a:lnTo>
                  <a:pt x="1108" y="77"/>
                </a:lnTo>
                <a:lnTo>
                  <a:pt x="1066" y="33"/>
                </a:lnTo>
                <a:lnTo>
                  <a:pt x="1041" y="8"/>
                </a:lnTo>
                <a:lnTo>
                  <a:pt x="1037" y="5"/>
                </a:lnTo>
                <a:lnTo>
                  <a:pt x="1032" y="2"/>
                </a:lnTo>
                <a:lnTo>
                  <a:pt x="1025" y="0"/>
                </a:lnTo>
                <a:lnTo>
                  <a:pt x="1019" y="0"/>
                </a:lnTo>
                <a:lnTo>
                  <a:pt x="1014" y="0"/>
                </a:lnTo>
                <a:lnTo>
                  <a:pt x="1008" y="2"/>
                </a:lnTo>
                <a:lnTo>
                  <a:pt x="1003" y="4"/>
                </a:lnTo>
                <a:lnTo>
                  <a:pt x="997" y="8"/>
                </a:lnTo>
                <a:lnTo>
                  <a:pt x="993" y="13"/>
                </a:lnTo>
                <a:lnTo>
                  <a:pt x="990" y="17"/>
                </a:lnTo>
                <a:lnTo>
                  <a:pt x="988" y="24"/>
                </a:lnTo>
                <a:lnTo>
                  <a:pt x="988" y="29"/>
                </a:lnTo>
                <a:lnTo>
                  <a:pt x="988" y="34"/>
                </a:lnTo>
                <a:lnTo>
                  <a:pt x="990" y="40"/>
                </a:lnTo>
                <a:lnTo>
                  <a:pt x="993" y="45"/>
                </a:lnTo>
                <a:lnTo>
                  <a:pt x="997" y="52"/>
                </a:lnTo>
                <a:lnTo>
                  <a:pt x="1099" y="158"/>
                </a:lnTo>
                <a:lnTo>
                  <a:pt x="997" y="265"/>
                </a:lnTo>
                <a:lnTo>
                  <a:pt x="993" y="271"/>
                </a:lnTo>
                <a:lnTo>
                  <a:pt x="990" y="277"/>
                </a:lnTo>
                <a:lnTo>
                  <a:pt x="988" y="282"/>
                </a:lnTo>
                <a:lnTo>
                  <a:pt x="988" y="288"/>
                </a:lnTo>
                <a:lnTo>
                  <a:pt x="988" y="293"/>
                </a:lnTo>
                <a:lnTo>
                  <a:pt x="990" y="299"/>
                </a:lnTo>
                <a:lnTo>
                  <a:pt x="993" y="304"/>
                </a:lnTo>
                <a:lnTo>
                  <a:pt x="997" y="309"/>
                </a:lnTo>
                <a:lnTo>
                  <a:pt x="1003" y="312"/>
                </a:lnTo>
                <a:lnTo>
                  <a:pt x="1008" y="315"/>
                </a:lnTo>
                <a:lnTo>
                  <a:pt x="1014" y="316"/>
                </a:lnTo>
                <a:lnTo>
                  <a:pt x="1019" y="317"/>
                </a:lnTo>
                <a:lnTo>
                  <a:pt x="1025" y="316"/>
                </a:lnTo>
                <a:lnTo>
                  <a:pt x="1032" y="315"/>
                </a:lnTo>
                <a:lnTo>
                  <a:pt x="1037" y="312"/>
                </a:lnTo>
                <a:lnTo>
                  <a:pt x="1041" y="309"/>
                </a:lnTo>
                <a:close/>
                <a:moveTo>
                  <a:pt x="712" y="309"/>
                </a:moveTo>
                <a:lnTo>
                  <a:pt x="737" y="284"/>
                </a:lnTo>
                <a:lnTo>
                  <a:pt x="778" y="240"/>
                </a:lnTo>
                <a:lnTo>
                  <a:pt x="818" y="199"/>
                </a:lnTo>
                <a:lnTo>
                  <a:pt x="836" y="180"/>
                </a:lnTo>
                <a:lnTo>
                  <a:pt x="840" y="175"/>
                </a:lnTo>
                <a:lnTo>
                  <a:pt x="842" y="169"/>
                </a:lnTo>
                <a:lnTo>
                  <a:pt x="844" y="164"/>
                </a:lnTo>
                <a:lnTo>
                  <a:pt x="845" y="158"/>
                </a:lnTo>
                <a:lnTo>
                  <a:pt x="844" y="153"/>
                </a:lnTo>
                <a:lnTo>
                  <a:pt x="842" y="147"/>
                </a:lnTo>
                <a:lnTo>
                  <a:pt x="840" y="141"/>
                </a:lnTo>
                <a:lnTo>
                  <a:pt x="836" y="137"/>
                </a:lnTo>
                <a:lnTo>
                  <a:pt x="818" y="118"/>
                </a:lnTo>
                <a:lnTo>
                  <a:pt x="778" y="77"/>
                </a:lnTo>
                <a:lnTo>
                  <a:pt x="737" y="33"/>
                </a:lnTo>
                <a:lnTo>
                  <a:pt x="712" y="8"/>
                </a:lnTo>
                <a:lnTo>
                  <a:pt x="708" y="5"/>
                </a:lnTo>
                <a:lnTo>
                  <a:pt x="702" y="2"/>
                </a:lnTo>
                <a:lnTo>
                  <a:pt x="696" y="0"/>
                </a:lnTo>
                <a:lnTo>
                  <a:pt x="690" y="0"/>
                </a:lnTo>
                <a:lnTo>
                  <a:pt x="685" y="0"/>
                </a:lnTo>
                <a:lnTo>
                  <a:pt x="678" y="2"/>
                </a:lnTo>
                <a:lnTo>
                  <a:pt x="673" y="4"/>
                </a:lnTo>
                <a:lnTo>
                  <a:pt x="668" y="8"/>
                </a:lnTo>
                <a:lnTo>
                  <a:pt x="664" y="13"/>
                </a:lnTo>
                <a:lnTo>
                  <a:pt x="661" y="17"/>
                </a:lnTo>
                <a:lnTo>
                  <a:pt x="659" y="24"/>
                </a:lnTo>
                <a:lnTo>
                  <a:pt x="659" y="29"/>
                </a:lnTo>
                <a:lnTo>
                  <a:pt x="659" y="34"/>
                </a:lnTo>
                <a:lnTo>
                  <a:pt x="661" y="40"/>
                </a:lnTo>
                <a:lnTo>
                  <a:pt x="664" y="45"/>
                </a:lnTo>
                <a:lnTo>
                  <a:pt x="668" y="52"/>
                </a:lnTo>
                <a:lnTo>
                  <a:pt x="771" y="158"/>
                </a:lnTo>
                <a:lnTo>
                  <a:pt x="668" y="265"/>
                </a:lnTo>
                <a:lnTo>
                  <a:pt x="664" y="271"/>
                </a:lnTo>
                <a:lnTo>
                  <a:pt x="661" y="277"/>
                </a:lnTo>
                <a:lnTo>
                  <a:pt x="659" y="282"/>
                </a:lnTo>
                <a:lnTo>
                  <a:pt x="659" y="288"/>
                </a:lnTo>
                <a:lnTo>
                  <a:pt x="659" y="293"/>
                </a:lnTo>
                <a:lnTo>
                  <a:pt x="661" y="299"/>
                </a:lnTo>
                <a:lnTo>
                  <a:pt x="664" y="304"/>
                </a:lnTo>
                <a:lnTo>
                  <a:pt x="668" y="309"/>
                </a:lnTo>
                <a:lnTo>
                  <a:pt x="673" y="312"/>
                </a:lnTo>
                <a:lnTo>
                  <a:pt x="678" y="315"/>
                </a:lnTo>
                <a:lnTo>
                  <a:pt x="685" y="316"/>
                </a:lnTo>
                <a:lnTo>
                  <a:pt x="690" y="317"/>
                </a:lnTo>
                <a:lnTo>
                  <a:pt x="696" y="316"/>
                </a:lnTo>
                <a:lnTo>
                  <a:pt x="702" y="315"/>
                </a:lnTo>
                <a:lnTo>
                  <a:pt x="708" y="312"/>
                </a:lnTo>
                <a:lnTo>
                  <a:pt x="712" y="309"/>
                </a:lnTo>
                <a:close/>
                <a:moveTo>
                  <a:pt x="384" y="309"/>
                </a:moveTo>
                <a:lnTo>
                  <a:pt x="407" y="284"/>
                </a:lnTo>
                <a:lnTo>
                  <a:pt x="449" y="240"/>
                </a:lnTo>
                <a:lnTo>
                  <a:pt x="489" y="199"/>
                </a:lnTo>
                <a:lnTo>
                  <a:pt x="506" y="180"/>
                </a:lnTo>
                <a:lnTo>
                  <a:pt x="511" y="175"/>
                </a:lnTo>
                <a:lnTo>
                  <a:pt x="514" y="169"/>
                </a:lnTo>
                <a:lnTo>
                  <a:pt x="515" y="164"/>
                </a:lnTo>
                <a:lnTo>
                  <a:pt x="516" y="158"/>
                </a:lnTo>
                <a:lnTo>
                  <a:pt x="515" y="153"/>
                </a:lnTo>
                <a:lnTo>
                  <a:pt x="514" y="147"/>
                </a:lnTo>
                <a:lnTo>
                  <a:pt x="511" y="141"/>
                </a:lnTo>
                <a:lnTo>
                  <a:pt x="506" y="137"/>
                </a:lnTo>
                <a:lnTo>
                  <a:pt x="489" y="118"/>
                </a:lnTo>
                <a:lnTo>
                  <a:pt x="449" y="77"/>
                </a:lnTo>
                <a:lnTo>
                  <a:pt x="407" y="33"/>
                </a:lnTo>
                <a:lnTo>
                  <a:pt x="384" y="8"/>
                </a:lnTo>
                <a:lnTo>
                  <a:pt x="378" y="5"/>
                </a:lnTo>
                <a:lnTo>
                  <a:pt x="373" y="2"/>
                </a:lnTo>
                <a:lnTo>
                  <a:pt x="367" y="0"/>
                </a:lnTo>
                <a:lnTo>
                  <a:pt x="362" y="0"/>
                </a:lnTo>
                <a:lnTo>
                  <a:pt x="355" y="0"/>
                </a:lnTo>
                <a:lnTo>
                  <a:pt x="349" y="2"/>
                </a:lnTo>
                <a:lnTo>
                  <a:pt x="344" y="4"/>
                </a:lnTo>
                <a:lnTo>
                  <a:pt x="339" y="8"/>
                </a:lnTo>
                <a:lnTo>
                  <a:pt x="335" y="13"/>
                </a:lnTo>
                <a:lnTo>
                  <a:pt x="331" y="17"/>
                </a:lnTo>
                <a:lnTo>
                  <a:pt x="330" y="24"/>
                </a:lnTo>
                <a:lnTo>
                  <a:pt x="329" y="29"/>
                </a:lnTo>
                <a:lnTo>
                  <a:pt x="329" y="34"/>
                </a:lnTo>
                <a:lnTo>
                  <a:pt x="331" y="40"/>
                </a:lnTo>
                <a:lnTo>
                  <a:pt x="335" y="45"/>
                </a:lnTo>
                <a:lnTo>
                  <a:pt x="339" y="52"/>
                </a:lnTo>
                <a:lnTo>
                  <a:pt x="442" y="158"/>
                </a:lnTo>
                <a:lnTo>
                  <a:pt x="339" y="265"/>
                </a:lnTo>
                <a:lnTo>
                  <a:pt x="335" y="271"/>
                </a:lnTo>
                <a:lnTo>
                  <a:pt x="331" y="277"/>
                </a:lnTo>
                <a:lnTo>
                  <a:pt x="329" y="282"/>
                </a:lnTo>
                <a:lnTo>
                  <a:pt x="329" y="288"/>
                </a:lnTo>
                <a:lnTo>
                  <a:pt x="330" y="293"/>
                </a:lnTo>
                <a:lnTo>
                  <a:pt x="331" y="299"/>
                </a:lnTo>
                <a:lnTo>
                  <a:pt x="335" y="304"/>
                </a:lnTo>
                <a:lnTo>
                  <a:pt x="339" y="309"/>
                </a:lnTo>
                <a:lnTo>
                  <a:pt x="344" y="312"/>
                </a:lnTo>
                <a:lnTo>
                  <a:pt x="349" y="315"/>
                </a:lnTo>
                <a:lnTo>
                  <a:pt x="355" y="316"/>
                </a:lnTo>
                <a:lnTo>
                  <a:pt x="362" y="317"/>
                </a:lnTo>
                <a:lnTo>
                  <a:pt x="367" y="316"/>
                </a:lnTo>
                <a:lnTo>
                  <a:pt x="373" y="315"/>
                </a:lnTo>
                <a:lnTo>
                  <a:pt x="378" y="312"/>
                </a:lnTo>
                <a:lnTo>
                  <a:pt x="384" y="309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82935" tIns="41468" rIns="82935" bIns="41468" numCol="1" anchor="t" anchorCtr="0" compatLnSpc="1">
            <a:prstTxWarp prst="textNoShape">
              <a:avLst/>
            </a:prstTxWarp>
          </a:bodyPr>
          <a:lstStyle/>
          <a:p>
            <a:pPr defTabSz="946052"/>
            <a:endParaRPr lang="ru-RU" sz="1905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75438" y="1143128"/>
            <a:ext cx="6988238" cy="903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46052"/>
            <a:r>
              <a:rPr lang="ru-RU" sz="2000" b="1" i="1" dirty="0">
                <a:solidFill>
                  <a:srgbClr val="2C41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документов на соответствие фактическим обстоятельствам</a:t>
            </a:r>
          </a:p>
          <a:p>
            <a:pPr defTabSz="946052"/>
            <a:endParaRPr lang="ru-RU" sz="1270" b="1" i="1" dirty="0">
              <a:solidFill>
                <a:srgbClr val="2C4155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731" y="4696105"/>
            <a:ext cx="376006" cy="33177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4109" y="5239894"/>
            <a:ext cx="376006" cy="33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12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981430" y="490889"/>
            <a:ext cx="8294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46052"/>
            <a:r>
              <a:rPr lang="ru-RU" sz="2400" b="1" dirty="0">
                <a:solidFill>
                  <a:srgbClr val="9D17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ДОКУМЕНТАЛЬНОЙ ПРОВЕРКИ</a:t>
            </a:r>
          </a:p>
        </p:txBody>
      </p:sp>
      <p:sp>
        <p:nvSpPr>
          <p:cNvPr id="47" name="Freeform 17"/>
          <p:cNvSpPr>
            <a:spLocks noEditPoints="1"/>
          </p:cNvSpPr>
          <p:nvPr/>
        </p:nvSpPr>
        <p:spPr bwMode="auto">
          <a:xfrm>
            <a:off x="289638" y="1289676"/>
            <a:ext cx="2499384" cy="522485"/>
          </a:xfrm>
          <a:custGeom>
            <a:avLst/>
            <a:gdLst/>
            <a:ahLst/>
            <a:cxnLst>
              <a:cxn ang="0">
                <a:pos x="187" y="0"/>
              </a:cxn>
              <a:cxn ang="0">
                <a:pos x="5581" y="0"/>
              </a:cxn>
              <a:cxn ang="0">
                <a:pos x="5670" y="0"/>
              </a:cxn>
              <a:cxn ang="0">
                <a:pos x="5702" y="82"/>
              </a:cxn>
              <a:cxn ang="0">
                <a:pos x="6386" y="1841"/>
              </a:cxn>
              <a:cxn ang="0">
                <a:pos x="6404" y="1888"/>
              </a:cxn>
              <a:cxn ang="0">
                <a:pos x="6386" y="1934"/>
              </a:cxn>
              <a:cxn ang="0">
                <a:pos x="5702" y="3694"/>
              </a:cxn>
              <a:cxn ang="0">
                <a:pos x="5670" y="3776"/>
              </a:cxn>
              <a:cxn ang="0">
                <a:pos x="5581" y="3776"/>
              </a:cxn>
              <a:cxn ang="0">
                <a:pos x="187" y="3776"/>
              </a:cxn>
              <a:cxn ang="0">
                <a:pos x="0" y="3776"/>
              </a:cxn>
              <a:cxn ang="0">
                <a:pos x="67" y="3601"/>
              </a:cxn>
              <a:cxn ang="0">
                <a:pos x="734" y="1888"/>
              </a:cxn>
              <a:cxn ang="0">
                <a:pos x="67" y="175"/>
              </a:cxn>
              <a:cxn ang="0">
                <a:pos x="0" y="0"/>
              </a:cxn>
              <a:cxn ang="0">
                <a:pos x="187" y="0"/>
              </a:cxn>
              <a:cxn ang="0">
                <a:pos x="5494" y="258"/>
              </a:cxn>
              <a:cxn ang="0">
                <a:pos x="375" y="258"/>
              </a:cxn>
              <a:cxn ang="0">
                <a:pos x="992" y="1841"/>
              </a:cxn>
              <a:cxn ang="0">
                <a:pos x="1010" y="1888"/>
              </a:cxn>
              <a:cxn ang="0">
                <a:pos x="992" y="1934"/>
              </a:cxn>
              <a:cxn ang="0">
                <a:pos x="375" y="3519"/>
              </a:cxn>
              <a:cxn ang="0">
                <a:pos x="5494" y="3519"/>
              </a:cxn>
              <a:cxn ang="0">
                <a:pos x="6128" y="1888"/>
              </a:cxn>
              <a:cxn ang="0">
                <a:pos x="5494" y="258"/>
              </a:cxn>
            </a:cxnLst>
            <a:rect l="0" t="0" r="r" b="b"/>
            <a:pathLst>
              <a:path w="6404" h="3776">
                <a:moveTo>
                  <a:pt x="187" y="0"/>
                </a:moveTo>
                <a:lnTo>
                  <a:pt x="5581" y="0"/>
                </a:lnTo>
                <a:lnTo>
                  <a:pt x="5670" y="0"/>
                </a:lnTo>
                <a:lnTo>
                  <a:pt x="5702" y="82"/>
                </a:lnTo>
                <a:lnTo>
                  <a:pt x="6386" y="1841"/>
                </a:lnTo>
                <a:lnTo>
                  <a:pt x="6404" y="1888"/>
                </a:lnTo>
                <a:lnTo>
                  <a:pt x="6386" y="1934"/>
                </a:lnTo>
                <a:lnTo>
                  <a:pt x="5702" y="3694"/>
                </a:lnTo>
                <a:lnTo>
                  <a:pt x="5670" y="3776"/>
                </a:lnTo>
                <a:lnTo>
                  <a:pt x="5581" y="3776"/>
                </a:lnTo>
                <a:lnTo>
                  <a:pt x="187" y="3776"/>
                </a:lnTo>
                <a:lnTo>
                  <a:pt x="0" y="3776"/>
                </a:lnTo>
                <a:lnTo>
                  <a:pt x="67" y="3601"/>
                </a:lnTo>
                <a:lnTo>
                  <a:pt x="734" y="1888"/>
                </a:lnTo>
                <a:lnTo>
                  <a:pt x="67" y="175"/>
                </a:lnTo>
                <a:lnTo>
                  <a:pt x="0" y="0"/>
                </a:lnTo>
                <a:lnTo>
                  <a:pt x="187" y="0"/>
                </a:lnTo>
                <a:close/>
                <a:moveTo>
                  <a:pt x="5494" y="258"/>
                </a:moveTo>
                <a:lnTo>
                  <a:pt x="375" y="258"/>
                </a:lnTo>
                <a:lnTo>
                  <a:pt x="992" y="1841"/>
                </a:lnTo>
                <a:lnTo>
                  <a:pt x="1010" y="1888"/>
                </a:lnTo>
                <a:lnTo>
                  <a:pt x="992" y="1934"/>
                </a:lnTo>
                <a:lnTo>
                  <a:pt x="375" y="3519"/>
                </a:lnTo>
                <a:lnTo>
                  <a:pt x="5494" y="3519"/>
                </a:lnTo>
                <a:lnTo>
                  <a:pt x="6128" y="1888"/>
                </a:lnTo>
                <a:lnTo>
                  <a:pt x="5494" y="258"/>
                </a:lnTo>
                <a:close/>
              </a:path>
            </a:pathLst>
          </a:custGeom>
          <a:solidFill>
            <a:srgbClr val="2C4155"/>
          </a:solidFill>
          <a:ln w="9525">
            <a:noFill/>
            <a:round/>
            <a:headEnd/>
            <a:tailEnd/>
          </a:ln>
        </p:spPr>
        <p:txBody>
          <a:bodyPr vert="horz" wrap="square" lIns="82935" tIns="41468" rIns="82935" bIns="41468" numCol="1" anchor="ctr" anchorCtr="0" compatLnSpc="1">
            <a:prstTxWarp prst="textNoShape">
              <a:avLst/>
            </a:prstTxWarp>
          </a:bodyPr>
          <a:lstStyle/>
          <a:p>
            <a:pPr algn="ctr" defTabSz="946052"/>
            <a:r>
              <a:rPr lang="ru-RU" sz="1905" b="1" dirty="0">
                <a:solidFill>
                  <a:srgbClr val="2C4155"/>
                </a:solidFill>
              </a:rPr>
              <a:t>ПРЕДМЕТ</a:t>
            </a:r>
          </a:p>
        </p:txBody>
      </p:sp>
      <p:sp>
        <p:nvSpPr>
          <p:cNvPr id="16" name="Freeform 17"/>
          <p:cNvSpPr>
            <a:spLocks noEditPoints="1"/>
          </p:cNvSpPr>
          <p:nvPr/>
        </p:nvSpPr>
        <p:spPr bwMode="auto">
          <a:xfrm>
            <a:off x="289638" y="2703494"/>
            <a:ext cx="2499384" cy="1318520"/>
          </a:xfrm>
          <a:custGeom>
            <a:avLst/>
            <a:gdLst/>
            <a:ahLst/>
            <a:cxnLst>
              <a:cxn ang="0">
                <a:pos x="187" y="0"/>
              </a:cxn>
              <a:cxn ang="0">
                <a:pos x="5581" y="0"/>
              </a:cxn>
              <a:cxn ang="0">
                <a:pos x="5670" y="0"/>
              </a:cxn>
              <a:cxn ang="0">
                <a:pos x="5702" y="82"/>
              </a:cxn>
              <a:cxn ang="0">
                <a:pos x="6386" y="1841"/>
              </a:cxn>
              <a:cxn ang="0">
                <a:pos x="6404" y="1888"/>
              </a:cxn>
              <a:cxn ang="0">
                <a:pos x="6386" y="1934"/>
              </a:cxn>
              <a:cxn ang="0">
                <a:pos x="5702" y="3694"/>
              </a:cxn>
              <a:cxn ang="0">
                <a:pos x="5670" y="3776"/>
              </a:cxn>
              <a:cxn ang="0">
                <a:pos x="5581" y="3776"/>
              </a:cxn>
              <a:cxn ang="0">
                <a:pos x="187" y="3776"/>
              </a:cxn>
              <a:cxn ang="0">
                <a:pos x="0" y="3776"/>
              </a:cxn>
              <a:cxn ang="0">
                <a:pos x="67" y="3601"/>
              </a:cxn>
              <a:cxn ang="0">
                <a:pos x="734" y="1888"/>
              </a:cxn>
              <a:cxn ang="0">
                <a:pos x="67" y="175"/>
              </a:cxn>
              <a:cxn ang="0">
                <a:pos x="0" y="0"/>
              </a:cxn>
              <a:cxn ang="0">
                <a:pos x="187" y="0"/>
              </a:cxn>
              <a:cxn ang="0">
                <a:pos x="5494" y="258"/>
              </a:cxn>
              <a:cxn ang="0">
                <a:pos x="375" y="258"/>
              </a:cxn>
              <a:cxn ang="0">
                <a:pos x="992" y="1841"/>
              </a:cxn>
              <a:cxn ang="0">
                <a:pos x="1010" y="1888"/>
              </a:cxn>
              <a:cxn ang="0">
                <a:pos x="992" y="1934"/>
              </a:cxn>
              <a:cxn ang="0">
                <a:pos x="375" y="3519"/>
              </a:cxn>
              <a:cxn ang="0">
                <a:pos x="5494" y="3519"/>
              </a:cxn>
              <a:cxn ang="0">
                <a:pos x="6128" y="1888"/>
              </a:cxn>
              <a:cxn ang="0">
                <a:pos x="5494" y="258"/>
              </a:cxn>
            </a:cxnLst>
            <a:rect l="0" t="0" r="r" b="b"/>
            <a:pathLst>
              <a:path w="6404" h="3776">
                <a:moveTo>
                  <a:pt x="187" y="0"/>
                </a:moveTo>
                <a:lnTo>
                  <a:pt x="5581" y="0"/>
                </a:lnTo>
                <a:lnTo>
                  <a:pt x="5670" y="0"/>
                </a:lnTo>
                <a:lnTo>
                  <a:pt x="5702" y="82"/>
                </a:lnTo>
                <a:lnTo>
                  <a:pt x="6386" y="1841"/>
                </a:lnTo>
                <a:lnTo>
                  <a:pt x="6404" y="1888"/>
                </a:lnTo>
                <a:lnTo>
                  <a:pt x="6386" y="1934"/>
                </a:lnTo>
                <a:lnTo>
                  <a:pt x="5702" y="3694"/>
                </a:lnTo>
                <a:lnTo>
                  <a:pt x="5670" y="3776"/>
                </a:lnTo>
                <a:lnTo>
                  <a:pt x="5581" y="3776"/>
                </a:lnTo>
                <a:lnTo>
                  <a:pt x="187" y="3776"/>
                </a:lnTo>
                <a:lnTo>
                  <a:pt x="0" y="3776"/>
                </a:lnTo>
                <a:lnTo>
                  <a:pt x="67" y="3601"/>
                </a:lnTo>
                <a:lnTo>
                  <a:pt x="734" y="1888"/>
                </a:lnTo>
                <a:lnTo>
                  <a:pt x="67" y="175"/>
                </a:lnTo>
                <a:lnTo>
                  <a:pt x="0" y="0"/>
                </a:lnTo>
                <a:lnTo>
                  <a:pt x="187" y="0"/>
                </a:lnTo>
                <a:close/>
                <a:moveTo>
                  <a:pt x="5494" y="258"/>
                </a:moveTo>
                <a:lnTo>
                  <a:pt x="375" y="258"/>
                </a:lnTo>
                <a:lnTo>
                  <a:pt x="992" y="1841"/>
                </a:lnTo>
                <a:lnTo>
                  <a:pt x="1010" y="1888"/>
                </a:lnTo>
                <a:lnTo>
                  <a:pt x="992" y="1934"/>
                </a:lnTo>
                <a:lnTo>
                  <a:pt x="375" y="3519"/>
                </a:lnTo>
                <a:lnTo>
                  <a:pt x="5494" y="3519"/>
                </a:lnTo>
                <a:lnTo>
                  <a:pt x="6128" y="1888"/>
                </a:lnTo>
                <a:lnTo>
                  <a:pt x="5494" y="258"/>
                </a:lnTo>
                <a:close/>
              </a:path>
            </a:pathLst>
          </a:custGeom>
          <a:solidFill>
            <a:srgbClr val="2C4155"/>
          </a:solidFill>
          <a:ln w="9525">
            <a:noFill/>
            <a:round/>
            <a:headEnd/>
            <a:tailEnd/>
          </a:ln>
        </p:spPr>
        <p:txBody>
          <a:bodyPr vert="horz" wrap="square" lIns="82935" tIns="41468" rIns="82935" bIns="41468" numCol="1" anchor="ctr" anchorCtr="0" compatLnSpc="1">
            <a:prstTxWarp prst="textNoShape">
              <a:avLst/>
            </a:prstTxWarp>
          </a:bodyPr>
          <a:lstStyle/>
          <a:p>
            <a:pPr algn="ctr" defTabSz="946052"/>
            <a:r>
              <a:rPr lang="ru-RU" sz="1905" b="1" dirty="0">
                <a:solidFill>
                  <a:srgbClr val="2C4155"/>
                </a:solidFill>
              </a:rPr>
              <a:t>ПРИЕМЫ</a:t>
            </a:r>
          </a:p>
        </p:txBody>
      </p:sp>
      <p:sp>
        <p:nvSpPr>
          <p:cNvPr id="18" name="Freeform 11"/>
          <p:cNvSpPr>
            <a:spLocks noEditPoints="1"/>
          </p:cNvSpPr>
          <p:nvPr/>
        </p:nvSpPr>
        <p:spPr bwMode="auto">
          <a:xfrm>
            <a:off x="3987136" y="2781001"/>
            <a:ext cx="372291" cy="328286"/>
          </a:xfrm>
          <a:custGeom>
            <a:avLst/>
            <a:gdLst/>
            <a:ahLst/>
            <a:cxnLst>
              <a:cxn ang="0">
                <a:pos x="13" y="651"/>
              </a:cxn>
              <a:cxn ang="0">
                <a:pos x="73" y="391"/>
              </a:cxn>
              <a:cxn ang="0">
                <a:pos x="196" y="218"/>
              </a:cxn>
              <a:cxn ang="0">
                <a:pos x="396" y="117"/>
              </a:cxn>
              <a:cxn ang="0">
                <a:pos x="691" y="76"/>
              </a:cxn>
              <a:cxn ang="0">
                <a:pos x="1097" y="77"/>
              </a:cxn>
              <a:cxn ang="0">
                <a:pos x="1355" y="117"/>
              </a:cxn>
              <a:cxn ang="0">
                <a:pos x="1083" y="314"/>
              </a:cxn>
              <a:cxn ang="0">
                <a:pos x="785" y="307"/>
              </a:cxn>
              <a:cxn ang="0">
                <a:pos x="557" y="332"/>
              </a:cxn>
              <a:cxn ang="0">
                <a:pos x="399" y="399"/>
              </a:cxn>
              <a:cxn ang="0">
                <a:pos x="301" y="515"/>
              </a:cxn>
              <a:cxn ang="0">
                <a:pos x="250" y="694"/>
              </a:cxn>
              <a:cxn ang="0">
                <a:pos x="236" y="948"/>
              </a:cxn>
              <a:cxn ang="0">
                <a:pos x="250" y="1201"/>
              </a:cxn>
              <a:cxn ang="0">
                <a:pos x="301" y="1381"/>
              </a:cxn>
              <a:cxn ang="0">
                <a:pos x="399" y="1498"/>
              </a:cxn>
              <a:cxn ang="0">
                <a:pos x="557" y="1563"/>
              </a:cxn>
              <a:cxn ang="0">
                <a:pos x="785" y="1588"/>
              </a:cxn>
              <a:cxn ang="0">
                <a:pos x="1056" y="1584"/>
              </a:cxn>
              <a:cxn ang="0">
                <a:pos x="1259" y="1546"/>
              </a:cxn>
              <a:cxn ang="0">
                <a:pos x="1396" y="1466"/>
              </a:cxn>
              <a:cxn ang="0">
                <a:pos x="1476" y="1329"/>
              </a:cxn>
              <a:cxn ang="0">
                <a:pos x="1514" y="1126"/>
              </a:cxn>
              <a:cxn ang="0">
                <a:pos x="1519" y="883"/>
              </a:cxn>
              <a:cxn ang="0">
                <a:pos x="1508" y="715"/>
              </a:cxn>
              <a:cxn ang="0">
                <a:pos x="1728" y="552"/>
              </a:cxn>
              <a:cxn ang="0">
                <a:pos x="1754" y="865"/>
              </a:cxn>
              <a:cxn ang="0">
                <a:pos x="1742" y="1244"/>
              </a:cxn>
              <a:cxn ang="0">
                <a:pos x="1682" y="1506"/>
              </a:cxn>
              <a:cxn ang="0">
                <a:pos x="1560" y="1678"/>
              </a:cxn>
              <a:cxn ang="0">
                <a:pos x="1359" y="1778"/>
              </a:cxn>
              <a:cxn ang="0">
                <a:pos x="1065" y="1821"/>
              </a:cxn>
              <a:cxn ang="0">
                <a:pos x="691" y="1821"/>
              </a:cxn>
              <a:cxn ang="0">
                <a:pos x="396" y="1778"/>
              </a:cxn>
              <a:cxn ang="0">
                <a:pos x="196" y="1678"/>
              </a:cxn>
              <a:cxn ang="0">
                <a:pos x="73" y="1506"/>
              </a:cxn>
              <a:cxn ang="0">
                <a:pos x="13" y="1244"/>
              </a:cxn>
              <a:cxn ang="0">
                <a:pos x="901" y="1434"/>
              </a:cxn>
              <a:cxn ang="0">
                <a:pos x="809" y="1402"/>
              </a:cxn>
              <a:cxn ang="0">
                <a:pos x="400" y="856"/>
              </a:cxn>
              <a:cxn ang="0">
                <a:pos x="395" y="775"/>
              </a:cxn>
              <a:cxn ang="0">
                <a:pos x="437" y="703"/>
              </a:cxn>
              <a:cxn ang="0">
                <a:pos x="514" y="667"/>
              </a:cxn>
              <a:cxn ang="0">
                <a:pos x="593" y="677"/>
              </a:cxn>
              <a:cxn ang="0">
                <a:pos x="889" y="1040"/>
              </a:cxn>
              <a:cxn ang="0">
                <a:pos x="1546" y="18"/>
              </a:cxn>
              <a:cxn ang="0">
                <a:pos x="1625" y="0"/>
              </a:cxn>
              <a:cxn ang="0">
                <a:pos x="1705" y="30"/>
              </a:cxn>
              <a:cxn ang="0">
                <a:pos x="1751" y="98"/>
              </a:cxn>
              <a:cxn ang="0">
                <a:pos x="1754" y="178"/>
              </a:cxn>
              <a:cxn ang="0">
                <a:pos x="1000" y="1394"/>
              </a:cxn>
              <a:cxn ang="0">
                <a:pos x="907" y="1434"/>
              </a:cxn>
            </a:cxnLst>
            <a:rect l="0" t="0" r="r" b="b"/>
            <a:pathLst>
              <a:path w="1759" h="1825">
                <a:moveTo>
                  <a:pt x="0" y="948"/>
                </a:moveTo>
                <a:lnTo>
                  <a:pt x="0" y="882"/>
                </a:lnTo>
                <a:lnTo>
                  <a:pt x="1" y="821"/>
                </a:lnTo>
                <a:lnTo>
                  <a:pt x="4" y="761"/>
                </a:lnTo>
                <a:lnTo>
                  <a:pt x="8" y="705"/>
                </a:lnTo>
                <a:lnTo>
                  <a:pt x="13" y="651"/>
                </a:lnTo>
                <a:lnTo>
                  <a:pt x="20" y="602"/>
                </a:lnTo>
                <a:lnTo>
                  <a:pt x="28" y="554"/>
                </a:lnTo>
                <a:lnTo>
                  <a:pt x="37" y="509"/>
                </a:lnTo>
                <a:lnTo>
                  <a:pt x="47" y="466"/>
                </a:lnTo>
                <a:lnTo>
                  <a:pt x="59" y="427"/>
                </a:lnTo>
                <a:lnTo>
                  <a:pt x="73" y="391"/>
                </a:lnTo>
                <a:lnTo>
                  <a:pt x="89" y="356"/>
                </a:lnTo>
                <a:lnTo>
                  <a:pt x="107" y="324"/>
                </a:lnTo>
                <a:lnTo>
                  <a:pt x="125" y="294"/>
                </a:lnTo>
                <a:lnTo>
                  <a:pt x="147" y="267"/>
                </a:lnTo>
                <a:lnTo>
                  <a:pt x="171" y="241"/>
                </a:lnTo>
                <a:lnTo>
                  <a:pt x="196" y="218"/>
                </a:lnTo>
                <a:lnTo>
                  <a:pt x="223" y="197"/>
                </a:lnTo>
                <a:lnTo>
                  <a:pt x="253" y="177"/>
                </a:lnTo>
                <a:lnTo>
                  <a:pt x="286" y="159"/>
                </a:lnTo>
                <a:lnTo>
                  <a:pt x="319" y="143"/>
                </a:lnTo>
                <a:lnTo>
                  <a:pt x="357" y="130"/>
                </a:lnTo>
                <a:lnTo>
                  <a:pt x="396" y="117"/>
                </a:lnTo>
                <a:lnTo>
                  <a:pt x="439" y="107"/>
                </a:lnTo>
                <a:lnTo>
                  <a:pt x="484" y="98"/>
                </a:lnTo>
                <a:lnTo>
                  <a:pt x="531" y="90"/>
                </a:lnTo>
                <a:lnTo>
                  <a:pt x="581" y="83"/>
                </a:lnTo>
                <a:lnTo>
                  <a:pt x="635" y="79"/>
                </a:lnTo>
                <a:lnTo>
                  <a:pt x="691" y="76"/>
                </a:lnTo>
                <a:lnTo>
                  <a:pt x="749" y="73"/>
                </a:lnTo>
                <a:lnTo>
                  <a:pt x="812" y="72"/>
                </a:lnTo>
                <a:lnTo>
                  <a:pt x="877" y="70"/>
                </a:lnTo>
                <a:lnTo>
                  <a:pt x="955" y="72"/>
                </a:lnTo>
                <a:lnTo>
                  <a:pt x="1028" y="73"/>
                </a:lnTo>
                <a:lnTo>
                  <a:pt x="1097" y="77"/>
                </a:lnTo>
                <a:lnTo>
                  <a:pt x="1161" y="82"/>
                </a:lnTo>
                <a:lnTo>
                  <a:pt x="1221" y="90"/>
                </a:lnTo>
                <a:lnTo>
                  <a:pt x="1278" y="99"/>
                </a:lnTo>
                <a:lnTo>
                  <a:pt x="1304" y="104"/>
                </a:lnTo>
                <a:lnTo>
                  <a:pt x="1331" y="111"/>
                </a:lnTo>
                <a:lnTo>
                  <a:pt x="1355" y="117"/>
                </a:lnTo>
                <a:lnTo>
                  <a:pt x="1379" y="124"/>
                </a:lnTo>
                <a:lnTo>
                  <a:pt x="1242" y="344"/>
                </a:lnTo>
                <a:lnTo>
                  <a:pt x="1207" y="335"/>
                </a:lnTo>
                <a:lnTo>
                  <a:pt x="1168" y="327"/>
                </a:lnTo>
                <a:lnTo>
                  <a:pt x="1127" y="319"/>
                </a:lnTo>
                <a:lnTo>
                  <a:pt x="1083" y="314"/>
                </a:lnTo>
                <a:lnTo>
                  <a:pt x="1036" y="310"/>
                </a:lnTo>
                <a:lnTo>
                  <a:pt x="987" y="307"/>
                </a:lnTo>
                <a:lnTo>
                  <a:pt x="934" y="306"/>
                </a:lnTo>
                <a:lnTo>
                  <a:pt x="877" y="306"/>
                </a:lnTo>
                <a:lnTo>
                  <a:pt x="830" y="306"/>
                </a:lnTo>
                <a:lnTo>
                  <a:pt x="785" y="307"/>
                </a:lnTo>
                <a:lnTo>
                  <a:pt x="740" y="309"/>
                </a:lnTo>
                <a:lnTo>
                  <a:pt x="700" y="313"/>
                </a:lnTo>
                <a:lnTo>
                  <a:pt x="661" y="315"/>
                </a:lnTo>
                <a:lnTo>
                  <a:pt x="624" y="320"/>
                </a:lnTo>
                <a:lnTo>
                  <a:pt x="589" y="326"/>
                </a:lnTo>
                <a:lnTo>
                  <a:pt x="557" y="332"/>
                </a:lnTo>
                <a:lnTo>
                  <a:pt x="525" y="340"/>
                </a:lnTo>
                <a:lnTo>
                  <a:pt x="497" y="349"/>
                </a:lnTo>
                <a:lnTo>
                  <a:pt x="469" y="360"/>
                </a:lnTo>
                <a:lnTo>
                  <a:pt x="445" y="371"/>
                </a:lnTo>
                <a:lnTo>
                  <a:pt x="421" y="384"/>
                </a:lnTo>
                <a:lnTo>
                  <a:pt x="399" y="399"/>
                </a:lnTo>
                <a:lnTo>
                  <a:pt x="379" y="414"/>
                </a:lnTo>
                <a:lnTo>
                  <a:pt x="360" y="431"/>
                </a:lnTo>
                <a:lnTo>
                  <a:pt x="343" y="449"/>
                </a:lnTo>
                <a:lnTo>
                  <a:pt x="327" y="469"/>
                </a:lnTo>
                <a:lnTo>
                  <a:pt x="313" y="491"/>
                </a:lnTo>
                <a:lnTo>
                  <a:pt x="301" y="515"/>
                </a:lnTo>
                <a:lnTo>
                  <a:pt x="289" y="541"/>
                </a:lnTo>
                <a:lnTo>
                  <a:pt x="279" y="567"/>
                </a:lnTo>
                <a:lnTo>
                  <a:pt x="270" y="597"/>
                </a:lnTo>
                <a:lnTo>
                  <a:pt x="262" y="627"/>
                </a:lnTo>
                <a:lnTo>
                  <a:pt x="256" y="659"/>
                </a:lnTo>
                <a:lnTo>
                  <a:pt x="250" y="694"/>
                </a:lnTo>
                <a:lnTo>
                  <a:pt x="245" y="731"/>
                </a:lnTo>
                <a:lnTo>
                  <a:pt x="241" y="770"/>
                </a:lnTo>
                <a:lnTo>
                  <a:pt x="239" y="812"/>
                </a:lnTo>
                <a:lnTo>
                  <a:pt x="237" y="855"/>
                </a:lnTo>
                <a:lnTo>
                  <a:pt x="236" y="900"/>
                </a:lnTo>
                <a:lnTo>
                  <a:pt x="236" y="948"/>
                </a:lnTo>
                <a:lnTo>
                  <a:pt x="236" y="995"/>
                </a:lnTo>
                <a:lnTo>
                  <a:pt x="237" y="1041"/>
                </a:lnTo>
                <a:lnTo>
                  <a:pt x="239" y="1085"/>
                </a:lnTo>
                <a:lnTo>
                  <a:pt x="241" y="1126"/>
                </a:lnTo>
                <a:lnTo>
                  <a:pt x="245" y="1165"/>
                </a:lnTo>
                <a:lnTo>
                  <a:pt x="250" y="1201"/>
                </a:lnTo>
                <a:lnTo>
                  <a:pt x="256" y="1236"/>
                </a:lnTo>
                <a:lnTo>
                  <a:pt x="262" y="1269"/>
                </a:lnTo>
                <a:lnTo>
                  <a:pt x="270" y="1300"/>
                </a:lnTo>
                <a:lnTo>
                  <a:pt x="279" y="1329"/>
                </a:lnTo>
                <a:lnTo>
                  <a:pt x="289" y="1356"/>
                </a:lnTo>
                <a:lnTo>
                  <a:pt x="301" y="1381"/>
                </a:lnTo>
                <a:lnTo>
                  <a:pt x="313" y="1404"/>
                </a:lnTo>
                <a:lnTo>
                  <a:pt x="327" y="1426"/>
                </a:lnTo>
                <a:lnTo>
                  <a:pt x="343" y="1447"/>
                </a:lnTo>
                <a:lnTo>
                  <a:pt x="360" y="1466"/>
                </a:lnTo>
                <a:lnTo>
                  <a:pt x="379" y="1482"/>
                </a:lnTo>
                <a:lnTo>
                  <a:pt x="399" y="1498"/>
                </a:lnTo>
                <a:lnTo>
                  <a:pt x="421" y="1512"/>
                </a:lnTo>
                <a:lnTo>
                  <a:pt x="445" y="1525"/>
                </a:lnTo>
                <a:lnTo>
                  <a:pt x="469" y="1536"/>
                </a:lnTo>
                <a:lnTo>
                  <a:pt x="497" y="1546"/>
                </a:lnTo>
                <a:lnTo>
                  <a:pt x="525" y="1555"/>
                </a:lnTo>
                <a:lnTo>
                  <a:pt x="557" y="1563"/>
                </a:lnTo>
                <a:lnTo>
                  <a:pt x="589" y="1570"/>
                </a:lnTo>
                <a:lnTo>
                  <a:pt x="624" y="1576"/>
                </a:lnTo>
                <a:lnTo>
                  <a:pt x="661" y="1580"/>
                </a:lnTo>
                <a:lnTo>
                  <a:pt x="700" y="1584"/>
                </a:lnTo>
                <a:lnTo>
                  <a:pt x="740" y="1587"/>
                </a:lnTo>
                <a:lnTo>
                  <a:pt x="785" y="1588"/>
                </a:lnTo>
                <a:lnTo>
                  <a:pt x="830" y="1589"/>
                </a:lnTo>
                <a:lnTo>
                  <a:pt x="877" y="1591"/>
                </a:lnTo>
                <a:lnTo>
                  <a:pt x="925" y="1589"/>
                </a:lnTo>
                <a:lnTo>
                  <a:pt x="971" y="1588"/>
                </a:lnTo>
                <a:lnTo>
                  <a:pt x="1014" y="1587"/>
                </a:lnTo>
                <a:lnTo>
                  <a:pt x="1056" y="1584"/>
                </a:lnTo>
                <a:lnTo>
                  <a:pt x="1095" y="1580"/>
                </a:lnTo>
                <a:lnTo>
                  <a:pt x="1131" y="1576"/>
                </a:lnTo>
                <a:lnTo>
                  <a:pt x="1166" y="1570"/>
                </a:lnTo>
                <a:lnTo>
                  <a:pt x="1199" y="1563"/>
                </a:lnTo>
                <a:lnTo>
                  <a:pt x="1230" y="1555"/>
                </a:lnTo>
                <a:lnTo>
                  <a:pt x="1259" y="1546"/>
                </a:lnTo>
                <a:lnTo>
                  <a:pt x="1286" y="1536"/>
                </a:lnTo>
                <a:lnTo>
                  <a:pt x="1311" y="1525"/>
                </a:lnTo>
                <a:lnTo>
                  <a:pt x="1334" y="1512"/>
                </a:lnTo>
                <a:lnTo>
                  <a:pt x="1357" y="1498"/>
                </a:lnTo>
                <a:lnTo>
                  <a:pt x="1376" y="1482"/>
                </a:lnTo>
                <a:lnTo>
                  <a:pt x="1396" y="1466"/>
                </a:lnTo>
                <a:lnTo>
                  <a:pt x="1413" y="1447"/>
                </a:lnTo>
                <a:lnTo>
                  <a:pt x="1428" y="1426"/>
                </a:lnTo>
                <a:lnTo>
                  <a:pt x="1443" y="1404"/>
                </a:lnTo>
                <a:lnTo>
                  <a:pt x="1454" y="1381"/>
                </a:lnTo>
                <a:lnTo>
                  <a:pt x="1466" y="1356"/>
                </a:lnTo>
                <a:lnTo>
                  <a:pt x="1476" y="1329"/>
                </a:lnTo>
                <a:lnTo>
                  <a:pt x="1486" y="1300"/>
                </a:lnTo>
                <a:lnTo>
                  <a:pt x="1493" y="1269"/>
                </a:lnTo>
                <a:lnTo>
                  <a:pt x="1500" y="1236"/>
                </a:lnTo>
                <a:lnTo>
                  <a:pt x="1505" y="1201"/>
                </a:lnTo>
                <a:lnTo>
                  <a:pt x="1510" y="1165"/>
                </a:lnTo>
                <a:lnTo>
                  <a:pt x="1514" y="1126"/>
                </a:lnTo>
                <a:lnTo>
                  <a:pt x="1517" y="1085"/>
                </a:lnTo>
                <a:lnTo>
                  <a:pt x="1518" y="1041"/>
                </a:lnTo>
                <a:lnTo>
                  <a:pt x="1519" y="995"/>
                </a:lnTo>
                <a:lnTo>
                  <a:pt x="1519" y="948"/>
                </a:lnTo>
                <a:lnTo>
                  <a:pt x="1519" y="916"/>
                </a:lnTo>
                <a:lnTo>
                  <a:pt x="1519" y="883"/>
                </a:lnTo>
                <a:lnTo>
                  <a:pt x="1518" y="853"/>
                </a:lnTo>
                <a:lnTo>
                  <a:pt x="1517" y="823"/>
                </a:lnTo>
                <a:lnTo>
                  <a:pt x="1516" y="795"/>
                </a:lnTo>
                <a:lnTo>
                  <a:pt x="1513" y="767"/>
                </a:lnTo>
                <a:lnTo>
                  <a:pt x="1512" y="741"/>
                </a:lnTo>
                <a:lnTo>
                  <a:pt x="1508" y="715"/>
                </a:lnTo>
                <a:lnTo>
                  <a:pt x="1693" y="419"/>
                </a:lnTo>
                <a:lnTo>
                  <a:pt x="1702" y="444"/>
                </a:lnTo>
                <a:lnTo>
                  <a:pt x="1708" y="469"/>
                </a:lnTo>
                <a:lnTo>
                  <a:pt x="1716" y="496"/>
                </a:lnTo>
                <a:lnTo>
                  <a:pt x="1721" y="524"/>
                </a:lnTo>
                <a:lnTo>
                  <a:pt x="1728" y="552"/>
                </a:lnTo>
                <a:lnTo>
                  <a:pt x="1733" y="582"/>
                </a:lnTo>
                <a:lnTo>
                  <a:pt x="1737" y="614"/>
                </a:lnTo>
                <a:lnTo>
                  <a:pt x="1741" y="646"/>
                </a:lnTo>
                <a:lnTo>
                  <a:pt x="1748" y="714"/>
                </a:lnTo>
                <a:lnTo>
                  <a:pt x="1751" y="787"/>
                </a:lnTo>
                <a:lnTo>
                  <a:pt x="1754" y="865"/>
                </a:lnTo>
                <a:lnTo>
                  <a:pt x="1755" y="948"/>
                </a:lnTo>
                <a:lnTo>
                  <a:pt x="1755" y="1014"/>
                </a:lnTo>
                <a:lnTo>
                  <a:pt x="1753" y="1076"/>
                </a:lnTo>
                <a:lnTo>
                  <a:pt x="1750" y="1135"/>
                </a:lnTo>
                <a:lnTo>
                  <a:pt x="1748" y="1191"/>
                </a:lnTo>
                <a:lnTo>
                  <a:pt x="1742" y="1244"/>
                </a:lnTo>
                <a:lnTo>
                  <a:pt x="1736" y="1295"/>
                </a:lnTo>
                <a:lnTo>
                  <a:pt x="1728" y="1342"/>
                </a:lnTo>
                <a:lnTo>
                  <a:pt x="1719" y="1387"/>
                </a:lnTo>
                <a:lnTo>
                  <a:pt x="1708" y="1429"/>
                </a:lnTo>
                <a:lnTo>
                  <a:pt x="1695" y="1468"/>
                </a:lnTo>
                <a:lnTo>
                  <a:pt x="1682" y="1506"/>
                </a:lnTo>
                <a:lnTo>
                  <a:pt x="1667" y="1540"/>
                </a:lnTo>
                <a:lnTo>
                  <a:pt x="1648" y="1572"/>
                </a:lnTo>
                <a:lnTo>
                  <a:pt x="1629" y="1602"/>
                </a:lnTo>
                <a:lnTo>
                  <a:pt x="1608" y="1630"/>
                </a:lnTo>
                <a:lnTo>
                  <a:pt x="1585" y="1654"/>
                </a:lnTo>
                <a:lnTo>
                  <a:pt x="1560" y="1678"/>
                </a:lnTo>
                <a:lnTo>
                  <a:pt x="1531" y="1700"/>
                </a:lnTo>
                <a:lnTo>
                  <a:pt x="1503" y="1720"/>
                </a:lnTo>
                <a:lnTo>
                  <a:pt x="1470" y="1737"/>
                </a:lnTo>
                <a:lnTo>
                  <a:pt x="1435" y="1752"/>
                </a:lnTo>
                <a:lnTo>
                  <a:pt x="1398" y="1766"/>
                </a:lnTo>
                <a:lnTo>
                  <a:pt x="1359" y="1778"/>
                </a:lnTo>
                <a:lnTo>
                  <a:pt x="1316" y="1789"/>
                </a:lnTo>
                <a:lnTo>
                  <a:pt x="1272" y="1798"/>
                </a:lnTo>
                <a:lnTo>
                  <a:pt x="1225" y="1806"/>
                </a:lnTo>
                <a:lnTo>
                  <a:pt x="1174" y="1812"/>
                </a:lnTo>
                <a:lnTo>
                  <a:pt x="1121" y="1817"/>
                </a:lnTo>
                <a:lnTo>
                  <a:pt x="1065" y="1821"/>
                </a:lnTo>
                <a:lnTo>
                  <a:pt x="1006" y="1824"/>
                </a:lnTo>
                <a:lnTo>
                  <a:pt x="944" y="1825"/>
                </a:lnTo>
                <a:lnTo>
                  <a:pt x="877" y="1825"/>
                </a:lnTo>
                <a:lnTo>
                  <a:pt x="812" y="1825"/>
                </a:lnTo>
                <a:lnTo>
                  <a:pt x="749" y="1824"/>
                </a:lnTo>
                <a:lnTo>
                  <a:pt x="691" y="1821"/>
                </a:lnTo>
                <a:lnTo>
                  <a:pt x="635" y="1817"/>
                </a:lnTo>
                <a:lnTo>
                  <a:pt x="581" y="1812"/>
                </a:lnTo>
                <a:lnTo>
                  <a:pt x="531" y="1806"/>
                </a:lnTo>
                <a:lnTo>
                  <a:pt x="484" y="1798"/>
                </a:lnTo>
                <a:lnTo>
                  <a:pt x="439" y="1789"/>
                </a:lnTo>
                <a:lnTo>
                  <a:pt x="396" y="1778"/>
                </a:lnTo>
                <a:lnTo>
                  <a:pt x="357" y="1766"/>
                </a:lnTo>
                <a:lnTo>
                  <a:pt x="319" y="1752"/>
                </a:lnTo>
                <a:lnTo>
                  <a:pt x="286" y="1737"/>
                </a:lnTo>
                <a:lnTo>
                  <a:pt x="253" y="1720"/>
                </a:lnTo>
                <a:lnTo>
                  <a:pt x="223" y="1700"/>
                </a:lnTo>
                <a:lnTo>
                  <a:pt x="196" y="1678"/>
                </a:lnTo>
                <a:lnTo>
                  <a:pt x="171" y="1654"/>
                </a:lnTo>
                <a:lnTo>
                  <a:pt x="147" y="1630"/>
                </a:lnTo>
                <a:lnTo>
                  <a:pt x="125" y="1602"/>
                </a:lnTo>
                <a:lnTo>
                  <a:pt x="107" y="1572"/>
                </a:lnTo>
                <a:lnTo>
                  <a:pt x="89" y="1540"/>
                </a:lnTo>
                <a:lnTo>
                  <a:pt x="73" y="1506"/>
                </a:lnTo>
                <a:lnTo>
                  <a:pt x="59" y="1468"/>
                </a:lnTo>
                <a:lnTo>
                  <a:pt x="47" y="1429"/>
                </a:lnTo>
                <a:lnTo>
                  <a:pt x="37" y="1387"/>
                </a:lnTo>
                <a:lnTo>
                  <a:pt x="28" y="1342"/>
                </a:lnTo>
                <a:lnTo>
                  <a:pt x="20" y="1295"/>
                </a:lnTo>
                <a:lnTo>
                  <a:pt x="13" y="1244"/>
                </a:lnTo>
                <a:lnTo>
                  <a:pt x="8" y="1191"/>
                </a:lnTo>
                <a:lnTo>
                  <a:pt x="4" y="1135"/>
                </a:lnTo>
                <a:lnTo>
                  <a:pt x="1" y="1076"/>
                </a:lnTo>
                <a:lnTo>
                  <a:pt x="0" y="1014"/>
                </a:lnTo>
                <a:lnTo>
                  <a:pt x="0" y="948"/>
                </a:lnTo>
                <a:close/>
                <a:moveTo>
                  <a:pt x="901" y="1434"/>
                </a:moveTo>
                <a:lnTo>
                  <a:pt x="884" y="1433"/>
                </a:lnTo>
                <a:lnTo>
                  <a:pt x="868" y="1430"/>
                </a:lnTo>
                <a:lnTo>
                  <a:pt x="852" y="1426"/>
                </a:lnTo>
                <a:lnTo>
                  <a:pt x="837" y="1420"/>
                </a:lnTo>
                <a:lnTo>
                  <a:pt x="824" y="1411"/>
                </a:lnTo>
                <a:lnTo>
                  <a:pt x="809" y="1402"/>
                </a:lnTo>
                <a:lnTo>
                  <a:pt x="798" y="1390"/>
                </a:lnTo>
                <a:lnTo>
                  <a:pt x="787" y="1378"/>
                </a:lnTo>
                <a:lnTo>
                  <a:pt x="421" y="894"/>
                </a:lnTo>
                <a:lnTo>
                  <a:pt x="412" y="882"/>
                </a:lnTo>
                <a:lnTo>
                  <a:pt x="405" y="869"/>
                </a:lnTo>
                <a:lnTo>
                  <a:pt x="400" y="856"/>
                </a:lnTo>
                <a:lnTo>
                  <a:pt x="396" y="843"/>
                </a:lnTo>
                <a:lnTo>
                  <a:pt x="394" y="830"/>
                </a:lnTo>
                <a:lnTo>
                  <a:pt x="392" y="815"/>
                </a:lnTo>
                <a:lnTo>
                  <a:pt x="392" y="802"/>
                </a:lnTo>
                <a:lnTo>
                  <a:pt x="392" y="788"/>
                </a:lnTo>
                <a:lnTo>
                  <a:pt x="395" y="775"/>
                </a:lnTo>
                <a:lnTo>
                  <a:pt x="399" y="762"/>
                </a:lnTo>
                <a:lnTo>
                  <a:pt x="404" y="749"/>
                </a:lnTo>
                <a:lnTo>
                  <a:pt x="411" y="736"/>
                </a:lnTo>
                <a:lnTo>
                  <a:pt x="418" y="724"/>
                </a:lnTo>
                <a:lnTo>
                  <a:pt x="428" y="714"/>
                </a:lnTo>
                <a:lnTo>
                  <a:pt x="437" y="703"/>
                </a:lnTo>
                <a:lnTo>
                  <a:pt x="448" y="694"/>
                </a:lnTo>
                <a:lnTo>
                  <a:pt x="460" y="685"/>
                </a:lnTo>
                <a:lnTo>
                  <a:pt x="473" y="679"/>
                </a:lnTo>
                <a:lnTo>
                  <a:pt x="486" y="674"/>
                </a:lnTo>
                <a:lnTo>
                  <a:pt x="499" y="670"/>
                </a:lnTo>
                <a:lnTo>
                  <a:pt x="514" y="667"/>
                </a:lnTo>
                <a:lnTo>
                  <a:pt x="527" y="666"/>
                </a:lnTo>
                <a:lnTo>
                  <a:pt x="541" y="666"/>
                </a:lnTo>
                <a:lnTo>
                  <a:pt x="554" y="667"/>
                </a:lnTo>
                <a:lnTo>
                  <a:pt x="567" y="670"/>
                </a:lnTo>
                <a:lnTo>
                  <a:pt x="581" y="674"/>
                </a:lnTo>
                <a:lnTo>
                  <a:pt x="593" y="677"/>
                </a:lnTo>
                <a:lnTo>
                  <a:pt x="606" y="684"/>
                </a:lnTo>
                <a:lnTo>
                  <a:pt x="618" y="692"/>
                </a:lnTo>
                <a:lnTo>
                  <a:pt x="628" y="701"/>
                </a:lnTo>
                <a:lnTo>
                  <a:pt x="639" y="710"/>
                </a:lnTo>
                <a:lnTo>
                  <a:pt x="648" y="722"/>
                </a:lnTo>
                <a:lnTo>
                  <a:pt x="889" y="1040"/>
                </a:lnTo>
                <a:lnTo>
                  <a:pt x="1495" y="68"/>
                </a:lnTo>
                <a:lnTo>
                  <a:pt x="1504" y="55"/>
                </a:lnTo>
                <a:lnTo>
                  <a:pt x="1513" y="44"/>
                </a:lnTo>
                <a:lnTo>
                  <a:pt x="1523" y="35"/>
                </a:lnTo>
                <a:lnTo>
                  <a:pt x="1534" y="26"/>
                </a:lnTo>
                <a:lnTo>
                  <a:pt x="1546" y="18"/>
                </a:lnTo>
                <a:lnTo>
                  <a:pt x="1559" y="13"/>
                </a:lnTo>
                <a:lnTo>
                  <a:pt x="1570" y="8"/>
                </a:lnTo>
                <a:lnTo>
                  <a:pt x="1583" y="4"/>
                </a:lnTo>
                <a:lnTo>
                  <a:pt x="1598" y="1"/>
                </a:lnTo>
                <a:lnTo>
                  <a:pt x="1611" y="0"/>
                </a:lnTo>
                <a:lnTo>
                  <a:pt x="1625" y="0"/>
                </a:lnTo>
                <a:lnTo>
                  <a:pt x="1639" y="1"/>
                </a:lnTo>
                <a:lnTo>
                  <a:pt x="1652" y="5"/>
                </a:lnTo>
                <a:lnTo>
                  <a:pt x="1665" y="9"/>
                </a:lnTo>
                <a:lnTo>
                  <a:pt x="1680" y="14"/>
                </a:lnTo>
                <a:lnTo>
                  <a:pt x="1691" y="22"/>
                </a:lnTo>
                <a:lnTo>
                  <a:pt x="1705" y="30"/>
                </a:lnTo>
                <a:lnTo>
                  <a:pt x="1715" y="39"/>
                </a:lnTo>
                <a:lnTo>
                  <a:pt x="1724" y="50"/>
                </a:lnTo>
                <a:lnTo>
                  <a:pt x="1733" y="60"/>
                </a:lnTo>
                <a:lnTo>
                  <a:pt x="1741" y="72"/>
                </a:lnTo>
                <a:lnTo>
                  <a:pt x="1746" y="85"/>
                </a:lnTo>
                <a:lnTo>
                  <a:pt x="1751" y="98"/>
                </a:lnTo>
                <a:lnTo>
                  <a:pt x="1755" y="111"/>
                </a:lnTo>
                <a:lnTo>
                  <a:pt x="1758" y="124"/>
                </a:lnTo>
                <a:lnTo>
                  <a:pt x="1759" y="138"/>
                </a:lnTo>
                <a:lnTo>
                  <a:pt x="1759" y="151"/>
                </a:lnTo>
                <a:lnTo>
                  <a:pt x="1758" y="165"/>
                </a:lnTo>
                <a:lnTo>
                  <a:pt x="1754" y="178"/>
                </a:lnTo>
                <a:lnTo>
                  <a:pt x="1750" y="193"/>
                </a:lnTo>
                <a:lnTo>
                  <a:pt x="1745" y="206"/>
                </a:lnTo>
                <a:lnTo>
                  <a:pt x="1737" y="219"/>
                </a:lnTo>
                <a:lnTo>
                  <a:pt x="1022" y="1367"/>
                </a:lnTo>
                <a:lnTo>
                  <a:pt x="1011" y="1381"/>
                </a:lnTo>
                <a:lnTo>
                  <a:pt x="1000" y="1394"/>
                </a:lnTo>
                <a:lnTo>
                  <a:pt x="987" y="1406"/>
                </a:lnTo>
                <a:lnTo>
                  <a:pt x="974" y="1415"/>
                </a:lnTo>
                <a:lnTo>
                  <a:pt x="958" y="1423"/>
                </a:lnTo>
                <a:lnTo>
                  <a:pt x="941" y="1428"/>
                </a:lnTo>
                <a:lnTo>
                  <a:pt x="924" y="1432"/>
                </a:lnTo>
                <a:lnTo>
                  <a:pt x="907" y="1434"/>
                </a:lnTo>
                <a:lnTo>
                  <a:pt x="904" y="1434"/>
                </a:lnTo>
                <a:lnTo>
                  <a:pt x="901" y="1434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82935" tIns="41468" rIns="82935" bIns="41468" numCol="1" anchor="t" anchorCtr="0" compatLnSpc="1">
            <a:prstTxWarp prst="textNoShape">
              <a:avLst/>
            </a:prstTxWarp>
          </a:bodyPr>
          <a:lstStyle/>
          <a:p>
            <a:pPr defTabSz="946052"/>
            <a:endParaRPr lang="ru-RU" sz="1905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61584" y="2599444"/>
            <a:ext cx="7324023" cy="403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46052">
              <a:spcBef>
                <a:spcPts val="544"/>
              </a:spcBef>
              <a:spcAft>
                <a:spcPts val="544"/>
              </a:spcAft>
            </a:pPr>
            <a:r>
              <a:rPr lang="ru-RU" sz="2200" dirty="0">
                <a:solidFill>
                  <a:srgbClr val="2C41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Пересчет – арифметическая проверка данных</a:t>
            </a:r>
          </a:p>
          <a:p>
            <a:pPr defTabSz="946052">
              <a:spcBef>
                <a:spcPts val="544"/>
              </a:spcBef>
              <a:spcAft>
                <a:spcPts val="544"/>
              </a:spcAft>
            </a:pPr>
            <a:r>
              <a:rPr lang="ru-RU" sz="2200" dirty="0">
                <a:solidFill>
                  <a:srgbClr val="2C41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Юридическая оценка.</a:t>
            </a:r>
          </a:p>
          <a:p>
            <a:pPr defTabSz="946052">
              <a:spcBef>
                <a:spcPts val="544"/>
              </a:spcBef>
              <a:spcAft>
                <a:spcPts val="544"/>
              </a:spcAft>
            </a:pPr>
            <a:r>
              <a:rPr lang="ru-RU" sz="2200" dirty="0">
                <a:solidFill>
                  <a:srgbClr val="2C41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финансовых и экономических показателей.</a:t>
            </a:r>
          </a:p>
          <a:p>
            <a:pPr defTabSz="946052">
              <a:spcBef>
                <a:spcPts val="544"/>
              </a:spcBef>
              <a:spcAft>
                <a:spcPts val="544"/>
              </a:spcAft>
            </a:pPr>
            <a:r>
              <a:rPr lang="ru-RU" sz="2200" dirty="0">
                <a:solidFill>
                  <a:srgbClr val="2C41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соблюдения нормативов.</a:t>
            </a:r>
          </a:p>
          <a:p>
            <a:pPr defTabSz="946052">
              <a:spcBef>
                <a:spcPts val="544"/>
              </a:spcBef>
              <a:spcAft>
                <a:spcPts val="544"/>
              </a:spcAft>
            </a:pPr>
            <a:r>
              <a:rPr lang="ru-RU" sz="2200" dirty="0">
                <a:solidFill>
                  <a:srgbClr val="2C41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Сверка данных, полученных из других источников.</a:t>
            </a:r>
          </a:p>
          <a:p>
            <a:pPr defTabSz="946052">
              <a:spcBef>
                <a:spcPts val="544"/>
              </a:spcBef>
              <a:spcAft>
                <a:spcPts val="544"/>
              </a:spcAft>
            </a:pPr>
            <a:r>
              <a:rPr lang="ru-RU" sz="2200" dirty="0">
                <a:solidFill>
                  <a:srgbClr val="2C41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 анализ (сравнение, балансовая увязка, контрольные соотношения).</a:t>
            </a:r>
          </a:p>
          <a:p>
            <a:pPr defTabSz="946052">
              <a:spcBef>
                <a:spcPts val="544"/>
              </a:spcBef>
              <a:spcAft>
                <a:spcPts val="544"/>
              </a:spcAft>
            </a:pPr>
            <a:r>
              <a:rPr lang="ru-RU" sz="2200" dirty="0">
                <a:solidFill>
                  <a:srgbClr val="2C41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Технико-экономические расчеты.</a:t>
            </a:r>
          </a:p>
          <a:p>
            <a:pPr defTabSz="946052">
              <a:spcBef>
                <a:spcPts val="544"/>
              </a:spcBef>
              <a:spcAft>
                <a:spcPts val="544"/>
              </a:spcAft>
            </a:pPr>
            <a:r>
              <a:rPr lang="ru-RU" sz="2200" dirty="0">
                <a:solidFill>
                  <a:srgbClr val="2C41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соответствия форм и реквизитов.</a:t>
            </a:r>
          </a:p>
        </p:txBody>
      </p:sp>
      <p:sp>
        <p:nvSpPr>
          <p:cNvPr id="20" name="Freeform 11"/>
          <p:cNvSpPr>
            <a:spLocks noEditPoints="1"/>
          </p:cNvSpPr>
          <p:nvPr/>
        </p:nvSpPr>
        <p:spPr bwMode="auto">
          <a:xfrm>
            <a:off x="3987137" y="3203632"/>
            <a:ext cx="372291" cy="328286"/>
          </a:xfrm>
          <a:custGeom>
            <a:avLst/>
            <a:gdLst/>
            <a:ahLst/>
            <a:cxnLst>
              <a:cxn ang="0">
                <a:pos x="13" y="651"/>
              </a:cxn>
              <a:cxn ang="0">
                <a:pos x="73" y="391"/>
              </a:cxn>
              <a:cxn ang="0">
                <a:pos x="196" y="218"/>
              </a:cxn>
              <a:cxn ang="0">
                <a:pos x="396" y="117"/>
              </a:cxn>
              <a:cxn ang="0">
                <a:pos x="691" y="76"/>
              </a:cxn>
              <a:cxn ang="0">
                <a:pos x="1097" y="77"/>
              </a:cxn>
              <a:cxn ang="0">
                <a:pos x="1355" y="117"/>
              </a:cxn>
              <a:cxn ang="0">
                <a:pos x="1083" y="314"/>
              </a:cxn>
              <a:cxn ang="0">
                <a:pos x="785" y="307"/>
              </a:cxn>
              <a:cxn ang="0">
                <a:pos x="557" y="332"/>
              </a:cxn>
              <a:cxn ang="0">
                <a:pos x="399" y="399"/>
              </a:cxn>
              <a:cxn ang="0">
                <a:pos x="301" y="515"/>
              </a:cxn>
              <a:cxn ang="0">
                <a:pos x="250" y="694"/>
              </a:cxn>
              <a:cxn ang="0">
                <a:pos x="236" y="948"/>
              </a:cxn>
              <a:cxn ang="0">
                <a:pos x="250" y="1201"/>
              </a:cxn>
              <a:cxn ang="0">
                <a:pos x="301" y="1381"/>
              </a:cxn>
              <a:cxn ang="0">
                <a:pos x="399" y="1498"/>
              </a:cxn>
              <a:cxn ang="0">
                <a:pos x="557" y="1563"/>
              </a:cxn>
              <a:cxn ang="0">
                <a:pos x="785" y="1588"/>
              </a:cxn>
              <a:cxn ang="0">
                <a:pos x="1056" y="1584"/>
              </a:cxn>
              <a:cxn ang="0">
                <a:pos x="1259" y="1546"/>
              </a:cxn>
              <a:cxn ang="0">
                <a:pos x="1396" y="1466"/>
              </a:cxn>
              <a:cxn ang="0">
                <a:pos x="1476" y="1329"/>
              </a:cxn>
              <a:cxn ang="0">
                <a:pos x="1514" y="1126"/>
              </a:cxn>
              <a:cxn ang="0">
                <a:pos x="1519" y="883"/>
              </a:cxn>
              <a:cxn ang="0">
                <a:pos x="1508" y="715"/>
              </a:cxn>
              <a:cxn ang="0">
                <a:pos x="1728" y="552"/>
              </a:cxn>
              <a:cxn ang="0">
                <a:pos x="1754" y="865"/>
              </a:cxn>
              <a:cxn ang="0">
                <a:pos x="1742" y="1244"/>
              </a:cxn>
              <a:cxn ang="0">
                <a:pos x="1682" y="1506"/>
              </a:cxn>
              <a:cxn ang="0">
                <a:pos x="1560" y="1678"/>
              </a:cxn>
              <a:cxn ang="0">
                <a:pos x="1359" y="1778"/>
              </a:cxn>
              <a:cxn ang="0">
                <a:pos x="1065" y="1821"/>
              </a:cxn>
              <a:cxn ang="0">
                <a:pos x="691" y="1821"/>
              </a:cxn>
              <a:cxn ang="0">
                <a:pos x="396" y="1778"/>
              </a:cxn>
              <a:cxn ang="0">
                <a:pos x="196" y="1678"/>
              </a:cxn>
              <a:cxn ang="0">
                <a:pos x="73" y="1506"/>
              </a:cxn>
              <a:cxn ang="0">
                <a:pos x="13" y="1244"/>
              </a:cxn>
              <a:cxn ang="0">
                <a:pos x="901" y="1434"/>
              </a:cxn>
              <a:cxn ang="0">
                <a:pos x="809" y="1402"/>
              </a:cxn>
              <a:cxn ang="0">
                <a:pos x="400" y="856"/>
              </a:cxn>
              <a:cxn ang="0">
                <a:pos x="395" y="775"/>
              </a:cxn>
              <a:cxn ang="0">
                <a:pos x="437" y="703"/>
              </a:cxn>
              <a:cxn ang="0">
                <a:pos x="514" y="667"/>
              </a:cxn>
              <a:cxn ang="0">
                <a:pos x="593" y="677"/>
              </a:cxn>
              <a:cxn ang="0">
                <a:pos x="889" y="1040"/>
              </a:cxn>
              <a:cxn ang="0">
                <a:pos x="1546" y="18"/>
              </a:cxn>
              <a:cxn ang="0">
                <a:pos x="1625" y="0"/>
              </a:cxn>
              <a:cxn ang="0">
                <a:pos x="1705" y="30"/>
              </a:cxn>
              <a:cxn ang="0">
                <a:pos x="1751" y="98"/>
              </a:cxn>
              <a:cxn ang="0">
                <a:pos x="1754" y="178"/>
              </a:cxn>
              <a:cxn ang="0">
                <a:pos x="1000" y="1394"/>
              </a:cxn>
              <a:cxn ang="0">
                <a:pos x="907" y="1434"/>
              </a:cxn>
            </a:cxnLst>
            <a:rect l="0" t="0" r="r" b="b"/>
            <a:pathLst>
              <a:path w="1759" h="1825">
                <a:moveTo>
                  <a:pt x="0" y="948"/>
                </a:moveTo>
                <a:lnTo>
                  <a:pt x="0" y="882"/>
                </a:lnTo>
                <a:lnTo>
                  <a:pt x="1" y="821"/>
                </a:lnTo>
                <a:lnTo>
                  <a:pt x="4" y="761"/>
                </a:lnTo>
                <a:lnTo>
                  <a:pt x="8" y="705"/>
                </a:lnTo>
                <a:lnTo>
                  <a:pt x="13" y="651"/>
                </a:lnTo>
                <a:lnTo>
                  <a:pt x="20" y="602"/>
                </a:lnTo>
                <a:lnTo>
                  <a:pt x="28" y="554"/>
                </a:lnTo>
                <a:lnTo>
                  <a:pt x="37" y="509"/>
                </a:lnTo>
                <a:lnTo>
                  <a:pt x="47" y="466"/>
                </a:lnTo>
                <a:lnTo>
                  <a:pt x="59" y="427"/>
                </a:lnTo>
                <a:lnTo>
                  <a:pt x="73" y="391"/>
                </a:lnTo>
                <a:lnTo>
                  <a:pt x="89" y="356"/>
                </a:lnTo>
                <a:lnTo>
                  <a:pt x="107" y="324"/>
                </a:lnTo>
                <a:lnTo>
                  <a:pt x="125" y="294"/>
                </a:lnTo>
                <a:lnTo>
                  <a:pt x="147" y="267"/>
                </a:lnTo>
                <a:lnTo>
                  <a:pt x="171" y="241"/>
                </a:lnTo>
                <a:lnTo>
                  <a:pt x="196" y="218"/>
                </a:lnTo>
                <a:lnTo>
                  <a:pt x="223" y="197"/>
                </a:lnTo>
                <a:lnTo>
                  <a:pt x="253" y="177"/>
                </a:lnTo>
                <a:lnTo>
                  <a:pt x="286" y="159"/>
                </a:lnTo>
                <a:lnTo>
                  <a:pt x="319" y="143"/>
                </a:lnTo>
                <a:lnTo>
                  <a:pt x="357" y="130"/>
                </a:lnTo>
                <a:lnTo>
                  <a:pt x="396" y="117"/>
                </a:lnTo>
                <a:lnTo>
                  <a:pt x="439" y="107"/>
                </a:lnTo>
                <a:lnTo>
                  <a:pt x="484" y="98"/>
                </a:lnTo>
                <a:lnTo>
                  <a:pt x="531" y="90"/>
                </a:lnTo>
                <a:lnTo>
                  <a:pt x="581" y="83"/>
                </a:lnTo>
                <a:lnTo>
                  <a:pt x="635" y="79"/>
                </a:lnTo>
                <a:lnTo>
                  <a:pt x="691" y="76"/>
                </a:lnTo>
                <a:lnTo>
                  <a:pt x="749" y="73"/>
                </a:lnTo>
                <a:lnTo>
                  <a:pt x="812" y="72"/>
                </a:lnTo>
                <a:lnTo>
                  <a:pt x="877" y="70"/>
                </a:lnTo>
                <a:lnTo>
                  <a:pt x="955" y="72"/>
                </a:lnTo>
                <a:lnTo>
                  <a:pt x="1028" y="73"/>
                </a:lnTo>
                <a:lnTo>
                  <a:pt x="1097" y="77"/>
                </a:lnTo>
                <a:lnTo>
                  <a:pt x="1161" y="82"/>
                </a:lnTo>
                <a:lnTo>
                  <a:pt x="1221" y="90"/>
                </a:lnTo>
                <a:lnTo>
                  <a:pt x="1278" y="99"/>
                </a:lnTo>
                <a:lnTo>
                  <a:pt x="1304" y="104"/>
                </a:lnTo>
                <a:lnTo>
                  <a:pt x="1331" y="111"/>
                </a:lnTo>
                <a:lnTo>
                  <a:pt x="1355" y="117"/>
                </a:lnTo>
                <a:lnTo>
                  <a:pt x="1379" y="124"/>
                </a:lnTo>
                <a:lnTo>
                  <a:pt x="1242" y="344"/>
                </a:lnTo>
                <a:lnTo>
                  <a:pt x="1207" y="335"/>
                </a:lnTo>
                <a:lnTo>
                  <a:pt x="1168" y="327"/>
                </a:lnTo>
                <a:lnTo>
                  <a:pt x="1127" y="319"/>
                </a:lnTo>
                <a:lnTo>
                  <a:pt x="1083" y="314"/>
                </a:lnTo>
                <a:lnTo>
                  <a:pt x="1036" y="310"/>
                </a:lnTo>
                <a:lnTo>
                  <a:pt x="987" y="307"/>
                </a:lnTo>
                <a:lnTo>
                  <a:pt x="934" y="306"/>
                </a:lnTo>
                <a:lnTo>
                  <a:pt x="877" y="306"/>
                </a:lnTo>
                <a:lnTo>
                  <a:pt x="830" y="306"/>
                </a:lnTo>
                <a:lnTo>
                  <a:pt x="785" y="307"/>
                </a:lnTo>
                <a:lnTo>
                  <a:pt x="740" y="309"/>
                </a:lnTo>
                <a:lnTo>
                  <a:pt x="700" y="313"/>
                </a:lnTo>
                <a:lnTo>
                  <a:pt x="661" y="315"/>
                </a:lnTo>
                <a:lnTo>
                  <a:pt x="624" y="320"/>
                </a:lnTo>
                <a:lnTo>
                  <a:pt x="589" y="326"/>
                </a:lnTo>
                <a:lnTo>
                  <a:pt x="557" y="332"/>
                </a:lnTo>
                <a:lnTo>
                  <a:pt x="525" y="340"/>
                </a:lnTo>
                <a:lnTo>
                  <a:pt x="497" y="349"/>
                </a:lnTo>
                <a:lnTo>
                  <a:pt x="469" y="360"/>
                </a:lnTo>
                <a:lnTo>
                  <a:pt x="445" y="371"/>
                </a:lnTo>
                <a:lnTo>
                  <a:pt x="421" y="384"/>
                </a:lnTo>
                <a:lnTo>
                  <a:pt x="399" y="399"/>
                </a:lnTo>
                <a:lnTo>
                  <a:pt x="379" y="414"/>
                </a:lnTo>
                <a:lnTo>
                  <a:pt x="360" y="431"/>
                </a:lnTo>
                <a:lnTo>
                  <a:pt x="343" y="449"/>
                </a:lnTo>
                <a:lnTo>
                  <a:pt x="327" y="469"/>
                </a:lnTo>
                <a:lnTo>
                  <a:pt x="313" y="491"/>
                </a:lnTo>
                <a:lnTo>
                  <a:pt x="301" y="515"/>
                </a:lnTo>
                <a:lnTo>
                  <a:pt x="289" y="541"/>
                </a:lnTo>
                <a:lnTo>
                  <a:pt x="279" y="567"/>
                </a:lnTo>
                <a:lnTo>
                  <a:pt x="270" y="597"/>
                </a:lnTo>
                <a:lnTo>
                  <a:pt x="262" y="627"/>
                </a:lnTo>
                <a:lnTo>
                  <a:pt x="256" y="659"/>
                </a:lnTo>
                <a:lnTo>
                  <a:pt x="250" y="694"/>
                </a:lnTo>
                <a:lnTo>
                  <a:pt x="245" y="731"/>
                </a:lnTo>
                <a:lnTo>
                  <a:pt x="241" y="770"/>
                </a:lnTo>
                <a:lnTo>
                  <a:pt x="239" y="812"/>
                </a:lnTo>
                <a:lnTo>
                  <a:pt x="237" y="855"/>
                </a:lnTo>
                <a:lnTo>
                  <a:pt x="236" y="900"/>
                </a:lnTo>
                <a:lnTo>
                  <a:pt x="236" y="948"/>
                </a:lnTo>
                <a:lnTo>
                  <a:pt x="236" y="995"/>
                </a:lnTo>
                <a:lnTo>
                  <a:pt x="237" y="1041"/>
                </a:lnTo>
                <a:lnTo>
                  <a:pt x="239" y="1085"/>
                </a:lnTo>
                <a:lnTo>
                  <a:pt x="241" y="1126"/>
                </a:lnTo>
                <a:lnTo>
                  <a:pt x="245" y="1165"/>
                </a:lnTo>
                <a:lnTo>
                  <a:pt x="250" y="1201"/>
                </a:lnTo>
                <a:lnTo>
                  <a:pt x="256" y="1236"/>
                </a:lnTo>
                <a:lnTo>
                  <a:pt x="262" y="1269"/>
                </a:lnTo>
                <a:lnTo>
                  <a:pt x="270" y="1300"/>
                </a:lnTo>
                <a:lnTo>
                  <a:pt x="279" y="1329"/>
                </a:lnTo>
                <a:lnTo>
                  <a:pt x="289" y="1356"/>
                </a:lnTo>
                <a:lnTo>
                  <a:pt x="301" y="1381"/>
                </a:lnTo>
                <a:lnTo>
                  <a:pt x="313" y="1404"/>
                </a:lnTo>
                <a:lnTo>
                  <a:pt x="327" y="1426"/>
                </a:lnTo>
                <a:lnTo>
                  <a:pt x="343" y="1447"/>
                </a:lnTo>
                <a:lnTo>
                  <a:pt x="360" y="1466"/>
                </a:lnTo>
                <a:lnTo>
                  <a:pt x="379" y="1482"/>
                </a:lnTo>
                <a:lnTo>
                  <a:pt x="399" y="1498"/>
                </a:lnTo>
                <a:lnTo>
                  <a:pt x="421" y="1512"/>
                </a:lnTo>
                <a:lnTo>
                  <a:pt x="445" y="1525"/>
                </a:lnTo>
                <a:lnTo>
                  <a:pt x="469" y="1536"/>
                </a:lnTo>
                <a:lnTo>
                  <a:pt x="497" y="1546"/>
                </a:lnTo>
                <a:lnTo>
                  <a:pt x="525" y="1555"/>
                </a:lnTo>
                <a:lnTo>
                  <a:pt x="557" y="1563"/>
                </a:lnTo>
                <a:lnTo>
                  <a:pt x="589" y="1570"/>
                </a:lnTo>
                <a:lnTo>
                  <a:pt x="624" y="1576"/>
                </a:lnTo>
                <a:lnTo>
                  <a:pt x="661" y="1580"/>
                </a:lnTo>
                <a:lnTo>
                  <a:pt x="700" y="1584"/>
                </a:lnTo>
                <a:lnTo>
                  <a:pt x="740" y="1587"/>
                </a:lnTo>
                <a:lnTo>
                  <a:pt x="785" y="1588"/>
                </a:lnTo>
                <a:lnTo>
                  <a:pt x="830" y="1589"/>
                </a:lnTo>
                <a:lnTo>
                  <a:pt x="877" y="1591"/>
                </a:lnTo>
                <a:lnTo>
                  <a:pt x="925" y="1589"/>
                </a:lnTo>
                <a:lnTo>
                  <a:pt x="971" y="1588"/>
                </a:lnTo>
                <a:lnTo>
                  <a:pt x="1014" y="1587"/>
                </a:lnTo>
                <a:lnTo>
                  <a:pt x="1056" y="1584"/>
                </a:lnTo>
                <a:lnTo>
                  <a:pt x="1095" y="1580"/>
                </a:lnTo>
                <a:lnTo>
                  <a:pt x="1131" y="1576"/>
                </a:lnTo>
                <a:lnTo>
                  <a:pt x="1166" y="1570"/>
                </a:lnTo>
                <a:lnTo>
                  <a:pt x="1199" y="1563"/>
                </a:lnTo>
                <a:lnTo>
                  <a:pt x="1230" y="1555"/>
                </a:lnTo>
                <a:lnTo>
                  <a:pt x="1259" y="1546"/>
                </a:lnTo>
                <a:lnTo>
                  <a:pt x="1286" y="1536"/>
                </a:lnTo>
                <a:lnTo>
                  <a:pt x="1311" y="1525"/>
                </a:lnTo>
                <a:lnTo>
                  <a:pt x="1334" y="1512"/>
                </a:lnTo>
                <a:lnTo>
                  <a:pt x="1357" y="1498"/>
                </a:lnTo>
                <a:lnTo>
                  <a:pt x="1376" y="1482"/>
                </a:lnTo>
                <a:lnTo>
                  <a:pt x="1396" y="1466"/>
                </a:lnTo>
                <a:lnTo>
                  <a:pt x="1413" y="1447"/>
                </a:lnTo>
                <a:lnTo>
                  <a:pt x="1428" y="1426"/>
                </a:lnTo>
                <a:lnTo>
                  <a:pt x="1443" y="1404"/>
                </a:lnTo>
                <a:lnTo>
                  <a:pt x="1454" y="1381"/>
                </a:lnTo>
                <a:lnTo>
                  <a:pt x="1466" y="1356"/>
                </a:lnTo>
                <a:lnTo>
                  <a:pt x="1476" y="1329"/>
                </a:lnTo>
                <a:lnTo>
                  <a:pt x="1486" y="1300"/>
                </a:lnTo>
                <a:lnTo>
                  <a:pt x="1493" y="1269"/>
                </a:lnTo>
                <a:lnTo>
                  <a:pt x="1500" y="1236"/>
                </a:lnTo>
                <a:lnTo>
                  <a:pt x="1505" y="1201"/>
                </a:lnTo>
                <a:lnTo>
                  <a:pt x="1510" y="1165"/>
                </a:lnTo>
                <a:lnTo>
                  <a:pt x="1514" y="1126"/>
                </a:lnTo>
                <a:lnTo>
                  <a:pt x="1517" y="1085"/>
                </a:lnTo>
                <a:lnTo>
                  <a:pt x="1518" y="1041"/>
                </a:lnTo>
                <a:lnTo>
                  <a:pt x="1519" y="995"/>
                </a:lnTo>
                <a:lnTo>
                  <a:pt x="1519" y="948"/>
                </a:lnTo>
                <a:lnTo>
                  <a:pt x="1519" y="916"/>
                </a:lnTo>
                <a:lnTo>
                  <a:pt x="1519" y="883"/>
                </a:lnTo>
                <a:lnTo>
                  <a:pt x="1518" y="853"/>
                </a:lnTo>
                <a:lnTo>
                  <a:pt x="1517" y="823"/>
                </a:lnTo>
                <a:lnTo>
                  <a:pt x="1516" y="795"/>
                </a:lnTo>
                <a:lnTo>
                  <a:pt x="1513" y="767"/>
                </a:lnTo>
                <a:lnTo>
                  <a:pt x="1512" y="741"/>
                </a:lnTo>
                <a:lnTo>
                  <a:pt x="1508" y="715"/>
                </a:lnTo>
                <a:lnTo>
                  <a:pt x="1693" y="419"/>
                </a:lnTo>
                <a:lnTo>
                  <a:pt x="1702" y="444"/>
                </a:lnTo>
                <a:lnTo>
                  <a:pt x="1708" y="469"/>
                </a:lnTo>
                <a:lnTo>
                  <a:pt x="1716" y="496"/>
                </a:lnTo>
                <a:lnTo>
                  <a:pt x="1721" y="524"/>
                </a:lnTo>
                <a:lnTo>
                  <a:pt x="1728" y="552"/>
                </a:lnTo>
                <a:lnTo>
                  <a:pt x="1733" y="582"/>
                </a:lnTo>
                <a:lnTo>
                  <a:pt x="1737" y="614"/>
                </a:lnTo>
                <a:lnTo>
                  <a:pt x="1741" y="646"/>
                </a:lnTo>
                <a:lnTo>
                  <a:pt x="1748" y="714"/>
                </a:lnTo>
                <a:lnTo>
                  <a:pt x="1751" y="787"/>
                </a:lnTo>
                <a:lnTo>
                  <a:pt x="1754" y="865"/>
                </a:lnTo>
                <a:lnTo>
                  <a:pt x="1755" y="948"/>
                </a:lnTo>
                <a:lnTo>
                  <a:pt x="1755" y="1014"/>
                </a:lnTo>
                <a:lnTo>
                  <a:pt x="1753" y="1076"/>
                </a:lnTo>
                <a:lnTo>
                  <a:pt x="1750" y="1135"/>
                </a:lnTo>
                <a:lnTo>
                  <a:pt x="1748" y="1191"/>
                </a:lnTo>
                <a:lnTo>
                  <a:pt x="1742" y="1244"/>
                </a:lnTo>
                <a:lnTo>
                  <a:pt x="1736" y="1295"/>
                </a:lnTo>
                <a:lnTo>
                  <a:pt x="1728" y="1342"/>
                </a:lnTo>
                <a:lnTo>
                  <a:pt x="1719" y="1387"/>
                </a:lnTo>
                <a:lnTo>
                  <a:pt x="1708" y="1429"/>
                </a:lnTo>
                <a:lnTo>
                  <a:pt x="1695" y="1468"/>
                </a:lnTo>
                <a:lnTo>
                  <a:pt x="1682" y="1506"/>
                </a:lnTo>
                <a:lnTo>
                  <a:pt x="1667" y="1540"/>
                </a:lnTo>
                <a:lnTo>
                  <a:pt x="1648" y="1572"/>
                </a:lnTo>
                <a:lnTo>
                  <a:pt x="1629" y="1602"/>
                </a:lnTo>
                <a:lnTo>
                  <a:pt x="1608" y="1630"/>
                </a:lnTo>
                <a:lnTo>
                  <a:pt x="1585" y="1654"/>
                </a:lnTo>
                <a:lnTo>
                  <a:pt x="1560" y="1678"/>
                </a:lnTo>
                <a:lnTo>
                  <a:pt x="1531" y="1700"/>
                </a:lnTo>
                <a:lnTo>
                  <a:pt x="1503" y="1720"/>
                </a:lnTo>
                <a:lnTo>
                  <a:pt x="1470" y="1737"/>
                </a:lnTo>
                <a:lnTo>
                  <a:pt x="1435" y="1752"/>
                </a:lnTo>
                <a:lnTo>
                  <a:pt x="1398" y="1766"/>
                </a:lnTo>
                <a:lnTo>
                  <a:pt x="1359" y="1778"/>
                </a:lnTo>
                <a:lnTo>
                  <a:pt x="1316" y="1789"/>
                </a:lnTo>
                <a:lnTo>
                  <a:pt x="1272" y="1798"/>
                </a:lnTo>
                <a:lnTo>
                  <a:pt x="1225" y="1806"/>
                </a:lnTo>
                <a:lnTo>
                  <a:pt x="1174" y="1812"/>
                </a:lnTo>
                <a:lnTo>
                  <a:pt x="1121" y="1817"/>
                </a:lnTo>
                <a:lnTo>
                  <a:pt x="1065" y="1821"/>
                </a:lnTo>
                <a:lnTo>
                  <a:pt x="1006" y="1824"/>
                </a:lnTo>
                <a:lnTo>
                  <a:pt x="944" y="1825"/>
                </a:lnTo>
                <a:lnTo>
                  <a:pt x="877" y="1825"/>
                </a:lnTo>
                <a:lnTo>
                  <a:pt x="812" y="1825"/>
                </a:lnTo>
                <a:lnTo>
                  <a:pt x="749" y="1824"/>
                </a:lnTo>
                <a:lnTo>
                  <a:pt x="691" y="1821"/>
                </a:lnTo>
                <a:lnTo>
                  <a:pt x="635" y="1817"/>
                </a:lnTo>
                <a:lnTo>
                  <a:pt x="581" y="1812"/>
                </a:lnTo>
                <a:lnTo>
                  <a:pt x="531" y="1806"/>
                </a:lnTo>
                <a:lnTo>
                  <a:pt x="484" y="1798"/>
                </a:lnTo>
                <a:lnTo>
                  <a:pt x="439" y="1789"/>
                </a:lnTo>
                <a:lnTo>
                  <a:pt x="396" y="1778"/>
                </a:lnTo>
                <a:lnTo>
                  <a:pt x="357" y="1766"/>
                </a:lnTo>
                <a:lnTo>
                  <a:pt x="319" y="1752"/>
                </a:lnTo>
                <a:lnTo>
                  <a:pt x="286" y="1737"/>
                </a:lnTo>
                <a:lnTo>
                  <a:pt x="253" y="1720"/>
                </a:lnTo>
                <a:lnTo>
                  <a:pt x="223" y="1700"/>
                </a:lnTo>
                <a:lnTo>
                  <a:pt x="196" y="1678"/>
                </a:lnTo>
                <a:lnTo>
                  <a:pt x="171" y="1654"/>
                </a:lnTo>
                <a:lnTo>
                  <a:pt x="147" y="1630"/>
                </a:lnTo>
                <a:lnTo>
                  <a:pt x="125" y="1602"/>
                </a:lnTo>
                <a:lnTo>
                  <a:pt x="107" y="1572"/>
                </a:lnTo>
                <a:lnTo>
                  <a:pt x="89" y="1540"/>
                </a:lnTo>
                <a:lnTo>
                  <a:pt x="73" y="1506"/>
                </a:lnTo>
                <a:lnTo>
                  <a:pt x="59" y="1468"/>
                </a:lnTo>
                <a:lnTo>
                  <a:pt x="47" y="1429"/>
                </a:lnTo>
                <a:lnTo>
                  <a:pt x="37" y="1387"/>
                </a:lnTo>
                <a:lnTo>
                  <a:pt x="28" y="1342"/>
                </a:lnTo>
                <a:lnTo>
                  <a:pt x="20" y="1295"/>
                </a:lnTo>
                <a:lnTo>
                  <a:pt x="13" y="1244"/>
                </a:lnTo>
                <a:lnTo>
                  <a:pt x="8" y="1191"/>
                </a:lnTo>
                <a:lnTo>
                  <a:pt x="4" y="1135"/>
                </a:lnTo>
                <a:lnTo>
                  <a:pt x="1" y="1076"/>
                </a:lnTo>
                <a:lnTo>
                  <a:pt x="0" y="1014"/>
                </a:lnTo>
                <a:lnTo>
                  <a:pt x="0" y="948"/>
                </a:lnTo>
                <a:close/>
                <a:moveTo>
                  <a:pt x="901" y="1434"/>
                </a:moveTo>
                <a:lnTo>
                  <a:pt x="884" y="1433"/>
                </a:lnTo>
                <a:lnTo>
                  <a:pt x="868" y="1430"/>
                </a:lnTo>
                <a:lnTo>
                  <a:pt x="852" y="1426"/>
                </a:lnTo>
                <a:lnTo>
                  <a:pt x="837" y="1420"/>
                </a:lnTo>
                <a:lnTo>
                  <a:pt x="824" y="1411"/>
                </a:lnTo>
                <a:lnTo>
                  <a:pt x="809" y="1402"/>
                </a:lnTo>
                <a:lnTo>
                  <a:pt x="798" y="1390"/>
                </a:lnTo>
                <a:lnTo>
                  <a:pt x="787" y="1378"/>
                </a:lnTo>
                <a:lnTo>
                  <a:pt x="421" y="894"/>
                </a:lnTo>
                <a:lnTo>
                  <a:pt x="412" y="882"/>
                </a:lnTo>
                <a:lnTo>
                  <a:pt x="405" y="869"/>
                </a:lnTo>
                <a:lnTo>
                  <a:pt x="400" y="856"/>
                </a:lnTo>
                <a:lnTo>
                  <a:pt x="396" y="843"/>
                </a:lnTo>
                <a:lnTo>
                  <a:pt x="394" y="830"/>
                </a:lnTo>
                <a:lnTo>
                  <a:pt x="392" y="815"/>
                </a:lnTo>
                <a:lnTo>
                  <a:pt x="392" y="802"/>
                </a:lnTo>
                <a:lnTo>
                  <a:pt x="392" y="788"/>
                </a:lnTo>
                <a:lnTo>
                  <a:pt x="395" y="775"/>
                </a:lnTo>
                <a:lnTo>
                  <a:pt x="399" y="762"/>
                </a:lnTo>
                <a:lnTo>
                  <a:pt x="404" y="749"/>
                </a:lnTo>
                <a:lnTo>
                  <a:pt x="411" y="736"/>
                </a:lnTo>
                <a:lnTo>
                  <a:pt x="418" y="724"/>
                </a:lnTo>
                <a:lnTo>
                  <a:pt x="428" y="714"/>
                </a:lnTo>
                <a:lnTo>
                  <a:pt x="437" y="703"/>
                </a:lnTo>
                <a:lnTo>
                  <a:pt x="448" y="694"/>
                </a:lnTo>
                <a:lnTo>
                  <a:pt x="460" y="685"/>
                </a:lnTo>
                <a:lnTo>
                  <a:pt x="473" y="679"/>
                </a:lnTo>
                <a:lnTo>
                  <a:pt x="486" y="674"/>
                </a:lnTo>
                <a:lnTo>
                  <a:pt x="499" y="670"/>
                </a:lnTo>
                <a:lnTo>
                  <a:pt x="514" y="667"/>
                </a:lnTo>
                <a:lnTo>
                  <a:pt x="527" y="666"/>
                </a:lnTo>
                <a:lnTo>
                  <a:pt x="541" y="666"/>
                </a:lnTo>
                <a:lnTo>
                  <a:pt x="554" y="667"/>
                </a:lnTo>
                <a:lnTo>
                  <a:pt x="567" y="670"/>
                </a:lnTo>
                <a:lnTo>
                  <a:pt x="581" y="674"/>
                </a:lnTo>
                <a:lnTo>
                  <a:pt x="593" y="677"/>
                </a:lnTo>
                <a:lnTo>
                  <a:pt x="606" y="684"/>
                </a:lnTo>
                <a:lnTo>
                  <a:pt x="618" y="692"/>
                </a:lnTo>
                <a:lnTo>
                  <a:pt x="628" y="701"/>
                </a:lnTo>
                <a:lnTo>
                  <a:pt x="639" y="710"/>
                </a:lnTo>
                <a:lnTo>
                  <a:pt x="648" y="722"/>
                </a:lnTo>
                <a:lnTo>
                  <a:pt x="889" y="1040"/>
                </a:lnTo>
                <a:lnTo>
                  <a:pt x="1495" y="68"/>
                </a:lnTo>
                <a:lnTo>
                  <a:pt x="1504" y="55"/>
                </a:lnTo>
                <a:lnTo>
                  <a:pt x="1513" y="44"/>
                </a:lnTo>
                <a:lnTo>
                  <a:pt x="1523" y="35"/>
                </a:lnTo>
                <a:lnTo>
                  <a:pt x="1534" y="26"/>
                </a:lnTo>
                <a:lnTo>
                  <a:pt x="1546" y="18"/>
                </a:lnTo>
                <a:lnTo>
                  <a:pt x="1559" y="13"/>
                </a:lnTo>
                <a:lnTo>
                  <a:pt x="1570" y="8"/>
                </a:lnTo>
                <a:lnTo>
                  <a:pt x="1583" y="4"/>
                </a:lnTo>
                <a:lnTo>
                  <a:pt x="1598" y="1"/>
                </a:lnTo>
                <a:lnTo>
                  <a:pt x="1611" y="0"/>
                </a:lnTo>
                <a:lnTo>
                  <a:pt x="1625" y="0"/>
                </a:lnTo>
                <a:lnTo>
                  <a:pt x="1639" y="1"/>
                </a:lnTo>
                <a:lnTo>
                  <a:pt x="1652" y="5"/>
                </a:lnTo>
                <a:lnTo>
                  <a:pt x="1665" y="9"/>
                </a:lnTo>
                <a:lnTo>
                  <a:pt x="1680" y="14"/>
                </a:lnTo>
                <a:lnTo>
                  <a:pt x="1691" y="22"/>
                </a:lnTo>
                <a:lnTo>
                  <a:pt x="1705" y="30"/>
                </a:lnTo>
                <a:lnTo>
                  <a:pt x="1715" y="39"/>
                </a:lnTo>
                <a:lnTo>
                  <a:pt x="1724" y="50"/>
                </a:lnTo>
                <a:lnTo>
                  <a:pt x="1733" y="60"/>
                </a:lnTo>
                <a:lnTo>
                  <a:pt x="1741" y="72"/>
                </a:lnTo>
                <a:lnTo>
                  <a:pt x="1746" y="85"/>
                </a:lnTo>
                <a:lnTo>
                  <a:pt x="1751" y="98"/>
                </a:lnTo>
                <a:lnTo>
                  <a:pt x="1755" y="111"/>
                </a:lnTo>
                <a:lnTo>
                  <a:pt x="1758" y="124"/>
                </a:lnTo>
                <a:lnTo>
                  <a:pt x="1759" y="138"/>
                </a:lnTo>
                <a:lnTo>
                  <a:pt x="1759" y="151"/>
                </a:lnTo>
                <a:lnTo>
                  <a:pt x="1758" y="165"/>
                </a:lnTo>
                <a:lnTo>
                  <a:pt x="1754" y="178"/>
                </a:lnTo>
                <a:lnTo>
                  <a:pt x="1750" y="193"/>
                </a:lnTo>
                <a:lnTo>
                  <a:pt x="1745" y="206"/>
                </a:lnTo>
                <a:lnTo>
                  <a:pt x="1737" y="219"/>
                </a:lnTo>
                <a:lnTo>
                  <a:pt x="1022" y="1367"/>
                </a:lnTo>
                <a:lnTo>
                  <a:pt x="1011" y="1381"/>
                </a:lnTo>
                <a:lnTo>
                  <a:pt x="1000" y="1394"/>
                </a:lnTo>
                <a:lnTo>
                  <a:pt x="987" y="1406"/>
                </a:lnTo>
                <a:lnTo>
                  <a:pt x="974" y="1415"/>
                </a:lnTo>
                <a:lnTo>
                  <a:pt x="958" y="1423"/>
                </a:lnTo>
                <a:lnTo>
                  <a:pt x="941" y="1428"/>
                </a:lnTo>
                <a:lnTo>
                  <a:pt x="924" y="1432"/>
                </a:lnTo>
                <a:lnTo>
                  <a:pt x="907" y="1434"/>
                </a:lnTo>
                <a:lnTo>
                  <a:pt x="904" y="1434"/>
                </a:lnTo>
                <a:lnTo>
                  <a:pt x="901" y="1434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82935" tIns="41468" rIns="82935" bIns="41468" numCol="1" anchor="t" anchorCtr="0" compatLnSpc="1">
            <a:prstTxWarp prst="textNoShape">
              <a:avLst/>
            </a:prstTxWarp>
          </a:bodyPr>
          <a:lstStyle/>
          <a:p>
            <a:pPr defTabSz="946052"/>
            <a:endParaRPr lang="ru-RU" sz="1905">
              <a:solidFill>
                <a:prstClr val="black"/>
              </a:solidFill>
            </a:endParaRPr>
          </a:p>
        </p:txBody>
      </p:sp>
      <p:sp>
        <p:nvSpPr>
          <p:cNvPr id="23" name="Freeform 11"/>
          <p:cNvSpPr>
            <a:spLocks noEditPoints="1"/>
          </p:cNvSpPr>
          <p:nvPr/>
        </p:nvSpPr>
        <p:spPr bwMode="auto">
          <a:xfrm>
            <a:off x="4010583" y="3659203"/>
            <a:ext cx="372291" cy="328286"/>
          </a:xfrm>
          <a:custGeom>
            <a:avLst/>
            <a:gdLst/>
            <a:ahLst/>
            <a:cxnLst>
              <a:cxn ang="0">
                <a:pos x="13" y="651"/>
              </a:cxn>
              <a:cxn ang="0">
                <a:pos x="73" y="391"/>
              </a:cxn>
              <a:cxn ang="0">
                <a:pos x="196" y="218"/>
              </a:cxn>
              <a:cxn ang="0">
                <a:pos x="396" y="117"/>
              </a:cxn>
              <a:cxn ang="0">
                <a:pos x="691" y="76"/>
              </a:cxn>
              <a:cxn ang="0">
                <a:pos x="1097" y="77"/>
              </a:cxn>
              <a:cxn ang="0">
                <a:pos x="1355" y="117"/>
              </a:cxn>
              <a:cxn ang="0">
                <a:pos x="1083" y="314"/>
              </a:cxn>
              <a:cxn ang="0">
                <a:pos x="785" y="307"/>
              </a:cxn>
              <a:cxn ang="0">
                <a:pos x="557" y="332"/>
              </a:cxn>
              <a:cxn ang="0">
                <a:pos x="399" y="399"/>
              </a:cxn>
              <a:cxn ang="0">
                <a:pos x="301" y="515"/>
              </a:cxn>
              <a:cxn ang="0">
                <a:pos x="250" y="694"/>
              </a:cxn>
              <a:cxn ang="0">
                <a:pos x="236" y="948"/>
              </a:cxn>
              <a:cxn ang="0">
                <a:pos x="250" y="1201"/>
              </a:cxn>
              <a:cxn ang="0">
                <a:pos x="301" y="1381"/>
              </a:cxn>
              <a:cxn ang="0">
                <a:pos x="399" y="1498"/>
              </a:cxn>
              <a:cxn ang="0">
                <a:pos x="557" y="1563"/>
              </a:cxn>
              <a:cxn ang="0">
                <a:pos x="785" y="1588"/>
              </a:cxn>
              <a:cxn ang="0">
                <a:pos x="1056" y="1584"/>
              </a:cxn>
              <a:cxn ang="0">
                <a:pos x="1259" y="1546"/>
              </a:cxn>
              <a:cxn ang="0">
                <a:pos x="1396" y="1466"/>
              </a:cxn>
              <a:cxn ang="0">
                <a:pos x="1476" y="1329"/>
              </a:cxn>
              <a:cxn ang="0">
                <a:pos x="1514" y="1126"/>
              </a:cxn>
              <a:cxn ang="0">
                <a:pos x="1519" y="883"/>
              </a:cxn>
              <a:cxn ang="0">
                <a:pos x="1508" y="715"/>
              </a:cxn>
              <a:cxn ang="0">
                <a:pos x="1728" y="552"/>
              </a:cxn>
              <a:cxn ang="0">
                <a:pos x="1754" y="865"/>
              </a:cxn>
              <a:cxn ang="0">
                <a:pos x="1742" y="1244"/>
              </a:cxn>
              <a:cxn ang="0">
                <a:pos x="1682" y="1506"/>
              </a:cxn>
              <a:cxn ang="0">
                <a:pos x="1560" y="1678"/>
              </a:cxn>
              <a:cxn ang="0">
                <a:pos x="1359" y="1778"/>
              </a:cxn>
              <a:cxn ang="0">
                <a:pos x="1065" y="1821"/>
              </a:cxn>
              <a:cxn ang="0">
                <a:pos x="691" y="1821"/>
              </a:cxn>
              <a:cxn ang="0">
                <a:pos x="396" y="1778"/>
              </a:cxn>
              <a:cxn ang="0">
                <a:pos x="196" y="1678"/>
              </a:cxn>
              <a:cxn ang="0">
                <a:pos x="73" y="1506"/>
              </a:cxn>
              <a:cxn ang="0">
                <a:pos x="13" y="1244"/>
              </a:cxn>
              <a:cxn ang="0">
                <a:pos x="901" y="1434"/>
              </a:cxn>
              <a:cxn ang="0">
                <a:pos x="809" y="1402"/>
              </a:cxn>
              <a:cxn ang="0">
                <a:pos x="400" y="856"/>
              </a:cxn>
              <a:cxn ang="0">
                <a:pos x="395" y="775"/>
              </a:cxn>
              <a:cxn ang="0">
                <a:pos x="437" y="703"/>
              </a:cxn>
              <a:cxn ang="0">
                <a:pos x="514" y="667"/>
              </a:cxn>
              <a:cxn ang="0">
                <a:pos x="593" y="677"/>
              </a:cxn>
              <a:cxn ang="0">
                <a:pos x="889" y="1040"/>
              </a:cxn>
              <a:cxn ang="0">
                <a:pos x="1546" y="18"/>
              </a:cxn>
              <a:cxn ang="0">
                <a:pos x="1625" y="0"/>
              </a:cxn>
              <a:cxn ang="0">
                <a:pos x="1705" y="30"/>
              </a:cxn>
              <a:cxn ang="0">
                <a:pos x="1751" y="98"/>
              </a:cxn>
              <a:cxn ang="0">
                <a:pos x="1754" y="178"/>
              </a:cxn>
              <a:cxn ang="0">
                <a:pos x="1000" y="1394"/>
              </a:cxn>
              <a:cxn ang="0">
                <a:pos x="907" y="1434"/>
              </a:cxn>
            </a:cxnLst>
            <a:rect l="0" t="0" r="r" b="b"/>
            <a:pathLst>
              <a:path w="1759" h="1825">
                <a:moveTo>
                  <a:pt x="0" y="948"/>
                </a:moveTo>
                <a:lnTo>
                  <a:pt x="0" y="882"/>
                </a:lnTo>
                <a:lnTo>
                  <a:pt x="1" y="821"/>
                </a:lnTo>
                <a:lnTo>
                  <a:pt x="4" y="761"/>
                </a:lnTo>
                <a:lnTo>
                  <a:pt x="8" y="705"/>
                </a:lnTo>
                <a:lnTo>
                  <a:pt x="13" y="651"/>
                </a:lnTo>
                <a:lnTo>
                  <a:pt x="20" y="602"/>
                </a:lnTo>
                <a:lnTo>
                  <a:pt x="28" y="554"/>
                </a:lnTo>
                <a:lnTo>
                  <a:pt x="37" y="509"/>
                </a:lnTo>
                <a:lnTo>
                  <a:pt x="47" y="466"/>
                </a:lnTo>
                <a:lnTo>
                  <a:pt x="59" y="427"/>
                </a:lnTo>
                <a:lnTo>
                  <a:pt x="73" y="391"/>
                </a:lnTo>
                <a:lnTo>
                  <a:pt x="89" y="356"/>
                </a:lnTo>
                <a:lnTo>
                  <a:pt x="107" y="324"/>
                </a:lnTo>
                <a:lnTo>
                  <a:pt x="125" y="294"/>
                </a:lnTo>
                <a:lnTo>
                  <a:pt x="147" y="267"/>
                </a:lnTo>
                <a:lnTo>
                  <a:pt x="171" y="241"/>
                </a:lnTo>
                <a:lnTo>
                  <a:pt x="196" y="218"/>
                </a:lnTo>
                <a:lnTo>
                  <a:pt x="223" y="197"/>
                </a:lnTo>
                <a:lnTo>
                  <a:pt x="253" y="177"/>
                </a:lnTo>
                <a:lnTo>
                  <a:pt x="286" y="159"/>
                </a:lnTo>
                <a:lnTo>
                  <a:pt x="319" y="143"/>
                </a:lnTo>
                <a:lnTo>
                  <a:pt x="357" y="130"/>
                </a:lnTo>
                <a:lnTo>
                  <a:pt x="396" y="117"/>
                </a:lnTo>
                <a:lnTo>
                  <a:pt x="439" y="107"/>
                </a:lnTo>
                <a:lnTo>
                  <a:pt x="484" y="98"/>
                </a:lnTo>
                <a:lnTo>
                  <a:pt x="531" y="90"/>
                </a:lnTo>
                <a:lnTo>
                  <a:pt x="581" y="83"/>
                </a:lnTo>
                <a:lnTo>
                  <a:pt x="635" y="79"/>
                </a:lnTo>
                <a:lnTo>
                  <a:pt x="691" y="76"/>
                </a:lnTo>
                <a:lnTo>
                  <a:pt x="749" y="73"/>
                </a:lnTo>
                <a:lnTo>
                  <a:pt x="812" y="72"/>
                </a:lnTo>
                <a:lnTo>
                  <a:pt x="877" y="70"/>
                </a:lnTo>
                <a:lnTo>
                  <a:pt x="955" y="72"/>
                </a:lnTo>
                <a:lnTo>
                  <a:pt x="1028" y="73"/>
                </a:lnTo>
                <a:lnTo>
                  <a:pt x="1097" y="77"/>
                </a:lnTo>
                <a:lnTo>
                  <a:pt x="1161" y="82"/>
                </a:lnTo>
                <a:lnTo>
                  <a:pt x="1221" y="90"/>
                </a:lnTo>
                <a:lnTo>
                  <a:pt x="1278" y="99"/>
                </a:lnTo>
                <a:lnTo>
                  <a:pt x="1304" y="104"/>
                </a:lnTo>
                <a:lnTo>
                  <a:pt x="1331" y="111"/>
                </a:lnTo>
                <a:lnTo>
                  <a:pt x="1355" y="117"/>
                </a:lnTo>
                <a:lnTo>
                  <a:pt x="1379" y="124"/>
                </a:lnTo>
                <a:lnTo>
                  <a:pt x="1242" y="344"/>
                </a:lnTo>
                <a:lnTo>
                  <a:pt x="1207" y="335"/>
                </a:lnTo>
                <a:lnTo>
                  <a:pt x="1168" y="327"/>
                </a:lnTo>
                <a:lnTo>
                  <a:pt x="1127" y="319"/>
                </a:lnTo>
                <a:lnTo>
                  <a:pt x="1083" y="314"/>
                </a:lnTo>
                <a:lnTo>
                  <a:pt x="1036" y="310"/>
                </a:lnTo>
                <a:lnTo>
                  <a:pt x="987" y="307"/>
                </a:lnTo>
                <a:lnTo>
                  <a:pt x="934" y="306"/>
                </a:lnTo>
                <a:lnTo>
                  <a:pt x="877" y="306"/>
                </a:lnTo>
                <a:lnTo>
                  <a:pt x="830" y="306"/>
                </a:lnTo>
                <a:lnTo>
                  <a:pt x="785" y="307"/>
                </a:lnTo>
                <a:lnTo>
                  <a:pt x="740" y="309"/>
                </a:lnTo>
                <a:lnTo>
                  <a:pt x="700" y="313"/>
                </a:lnTo>
                <a:lnTo>
                  <a:pt x="661" y="315"/>
                </a:lnTo>
                <a:lnTo>
                  <a:pt x="624" y="320"/>
                </a:lnTo>
                <a:lnTo>
                  <a:pt x="589" y="326"/>
                </a:lnTo>
                <a:lnTo>
                  <a:pt x="557" y="332"/>
                </a:lnTo>
                <a:lnTo>
                  <a:pt x="525" y="340"/>
                </a:lnTo>
                <a:lnTo>
                  <a:pt x="497" y="349"/>
                </a:lnTo>
                <a:lnTo>
                  <a:pt x="469" y="360"/>
                </a:lnTo>
                <a:lnTo>
                  <a:pt x="445" y="371"/>
                </a:lnTo>
                <a:lnTo>
                  <a:pt x="421" y="384"/>
                </a:lnTo>
                <a:lnTo>
                  <a:pt x="399" y="399"/>
                </a:lnTo>
                <a:lnTo>
                  <a:pt x="379" y="414"/>
                </a:lnTo>
                <a:lnTo>
                  <a:pt x="360" y="431"/>
                </a:lnTo>
                <a:lnTo>
                  <a:pt x="343" y="449"/>
                </a:lnTo>
                <a:lnTo>
                  <a:pt x="327" y="469"/>
                </a:lnTo>
                <a:lnTo>
                  <a:pt x="313" y="491"/>
                </a:lnTo>
                <a:lnTo>
                  <a:pt x="301" y="515"/>
                </a:lnTo>
                <a:lnTo>
                  <a:pt x="289" y="541"/>
                </a:lnTo>
                <a:lnTo>
                  <a:pt x="279" y="567"/>
                </a:lnTo>
                <a:lnTo>
                  <a:pt x="270" y="597"/>
                </a:lnTo>
                <a:lnTo>
                  <a:pt x="262" y="627"/>
                </a:lnTo>
                <a:lnTo>
                  <a:pt x="256" y="659"/>
                </a:lnTo>
                <a:lnTo>
                  <a:pt x="250" y="694"/>
                </a:lnTo>
                <a:lnTo>
                  <a:pt x="245" y="731"/>
                </a:lnTo>
                <a:lnTo>
                  <a:pt x="241" y="770"/>
                </a:lnTo>
                <a:lnTo>
                  <a:pt x="239" y="812"/>
                </a:lnTo>
                <a:lnTo>
                  <a:pt x="237" y="855"/>
                </a:lnTo>
                <a:lnTo>
                  <a:pt x="236" y="900"/>
                </a:lnTo>
                <a:lnTo>
                  <a:pt x="236" y="948"/>
                </a:lnTo>
                <a:lnTo>
                  <a:pt x="236" y="995"/>
                </a:lnTo>
                <a:lnTo>
                  <a:pt x="237" y="1041"/>
                </a:lnTo>
                <a:lnTo>
                  <a:pt x="239" y="1085"/>
                </a:lnTo>
                <a:lnTo>
                  <a:pt x="241" y="1126"/>
                </a:lnTo>
                <a:lnTo>
                  <a:pt x="245" y="1165"/>
                </a:lnTo>
                <a:lnTo>
                  <a:pt x="250" y="1201"/>
                </a:lnTo>
                <a:lnTo>
                  <a:pt x="256" y="1236"/>
                </a:lnTo>
                <a:lnTo>
                  <a:pt x="262" y="1269"/>
                </a:lnTo>
                <a:lnTo>
                  <a:pt x="270" y="1300"/>
                </a:lnTo>
                <a:lnTo>
                  <a:pt x="279" y="1329"/>
                </a:lnTo>
                <a:lnTo>
                  <a:pt x="289" y="1356"/>
                </a:lnTo>
                <a:lnTo>
                  <a:pt x="301" y="1381"/>
                </a:lnTo>
                <a:lnTo>
                  <a:pt x="313" y="1404"/>
                </a:lnTo>
                <a:lnTo>
                  <a:pt x="327" y="1426"/>
                </a:lnTo>
                <a:lnTo>
                  <a:pt x="343" y="1447"/>
                </a:lnTo>
                <a:lnTo>
                  <a:pt x="360" y="1466"/>
                </a:lnTo>
                <a:lnTo>
                  <a:pt x="379" y="1482"/>
                </a:lnTo>
                <a:lnTo>
                  <a:pt x="399" y="1498"/>
                </a:lnTo>
                <a:lnTo>
                  <a:pt x="421" y="1512"/>
                </a:lnTo>
                <a:lnTo>
                  <a:pt x="445" y="1525"/>
                </a:lnTo>
                <a:lnTo>
                  <a:pt x="469" y="1536"/>
                </a:lnTo>
                <a:lnTo>
                  <a:pt x="497" y="1546"/>
                </a:lnTo>
                <a:lnTo>
                  <a:pt x="525" y="1555"/>
                </a:lnTo>
                <a:lnTo>
                  <a:pt x="557" y="1563"/>
                </a:lnTo>
                <a:lnTo>
                  <a:pt x="589" y="1570"/>
                </a:lnTo>
                <a:lnTo>
                  <a:pt x="624" y="1576"/>
                </a:lnTo>
                <a:lnTo>
                  <a:pt x="661" y="1580"/>
                </a:lnTo>
                <a:lnTo>
                  <a:pt x="700" y="1584"/>
                </a:lnTo>
                <a:lnTo>
                  <a:pt x="740" y="1587"/>
                </a:lnTo>
                <a:lnTo>
                  <a:pt x="785" y="1588"/>
                </a:lnTo>
                <a:lnTo>
                  <a:pt x="830" y="1589"/>
                </a:lnTo>
                <a:lnTo>
                  <a:pt x="877" y="1591"/>
                </a:lnTo>
                <a:lnTo>
                  <a:pt x="925" y="1589"/>
                </a:lnTo>
                <a:lnTo>
                  <a:pt x="971" y="1588"/>
                </a:lnTo>
                <a:lnTo>
                  <a:pt x="1014" y="1587"/>
                </a:lnTo>
                <a:lnTo>
                  <a:pt x="1056" y="1584"/>
                </a:lnTo>
                <a:lnTo>
                  <a:pt x="1095" y="1580"/>
                </a:lnTo>
                <a:lnTo>
                  <a:pt x="1131" y="1576"/>
                </a:lnTo>
                <a:lnTo>
                  <a:pt x="1166" y="1570"/>
                </a:lnTo>
                <a:lnTo>
                  <a:pt x="1199" y="1563"/>
                </a:lnTo>
                <a:lnTo>
                  <a:pt x="1230" y="1555"/>
                </a:lnTo>
                <a:lnTo>
                  <a:pt x="1259" y="1546"/>
                </a:lnTo>
                <a:lnTo>
                  <a:pt x="1286" y="1536"/>
                </a:lnTo>
                <a:lnTo>
                  <a:pt x="1311" y="1525"/>
                </a:lnTo>
                <a:lnTo>
                  <a:pt x="1334" y="1512"/>
                </a:lnTo>
                <a:lnTo>
                  <a:pt x="1357" y="1498"/>
                </a:lnTo>
                <a:lnTo>
                  <a:pt x="1376" y="1482"/>
                </a:lnTo>
                <a:lnTo>
                  <a:pt x="1396" y="1466"/>
                </a:lnTo>
                <a:lnTo>
                  <a:pt x="1413" y="1447"/>
                </a:lnTo>
                <a:lnTo>
                  <a:pt x="1428" y="1426"/>
                </a:lnTo>
                <a:lnTo>
                  <a:pt x="1443" y="1404"/>
                </a:lnTo>
                <a:lnTo>
                  <a:pt x="1454" y="1381"/>
                </a:lnTo>
                <a:lnTo>
                  <a:pt x="1466" y="1356"/>
                </a:lnTo>
                <a:lnTo>
                  <a:pt x="1476" y="1329"/>
                </a:lnTo>
                <a:lnTo>
                  <a:pt x="1486" y="1300"/>
                </a:lnTo>
                <a:lnTo>
                  <a:pt x="1493" y="1269"/>
                </a:lnTo>
                <a:lnTo>
                  <a:pt x="1500" y="1236"/>
                </a:lnTo>
                <a:lnTo>
                  <a:pt x="1505" y="1201"/>
                </a:lnTo>
                <a:lnTo>
                  <a:pt x="1510" y="1165"/>
                </a:lnTo>
                <a:lnTo>
                  <a:pt x="1514" y="1126"/>
                </a:lnTo>
                <a:lnTo>
                  <a:pt x="1517" y="1085"/>
                </a:lnTo>
                <a:lnTo>
                  <a:pt x="1518" y="1041"/>
                </a:lnTo>
                <a:lnTo>
                  <a:pt x="1519" y="995"/>
                </a:lnTo>
                <a:lnTo>
                  <a:pt x="1519" y="948"/>
                </a:lnTo>
                <a:lnTo>
                  <a:pt x="1519" y="916"/>
                </a:lnTo>
                <a:lnTo>
                  <a:pt x="1519" y="883"/>
                </a:lnTo>
                <a:lnTo>
                  <a:pt x="1518" y="853"/>
                </a:lnTo>
                <a:lnTo>
                  <a:pt x="1517" y="823"/>
                </a:lnTo>
                <a:lnTo>
                  <a:pt x="1516" y="795"/>
                </a:lnTo>
                <a:lnTo>
                  <a:pt x="1513" y="767"/>
                </a:lnTo>
                <a:lnTo>
                  <a:pt x="1512" y="741"/>
                </a:lnTo>
                <a:lnTo>
                  <a:pt x="1508" y="715"/>
                </a:lnTo>
                <a:lnTo>
                  <a:pt x="1693" y="419"/>
                </a:lnTo>
                <a:lnTo>
                  <a:pt x="1702" y="444"/>
                </a:lnTo>
                <a:lnTo>
                  <a:pt x="1708" y="469"/>
                </a:lnTo>
                <a:lnTo>
                  <a:pt x="1716" y="496"/>
                </a:lnTo>
                <a:lnTo>
                  <a:pt x="1721" y="524"/>
                </a:lnTo>
                <a:lnTo>
                  <a:pt x="1728" y="552"/>
                </a:lnTo>
                <a:lnTo>
                  <a:pt x="1733" y="582"/>
                </a:lnTo>
                <a:lnTo>
                  <a:pt x="1737" y="614"/>
                </a:lnTo>
                <a:lnTo>
                  <a:pt x="1741" y="646"/>
                </a:lnTo>
                <a:lnTo>
                  <a:pt x="1748" y="714"/>
                </a:lnTo>
                <a:lnTo>
                  <a:pt x="1751" y="787"/>
                </a:lnTo>
                <a:lnTo>
                  <a:pt x="1754" y="865"/>
                </a:lnTo>
                <a:lnTo>
                  <a:pt x="1755" y="948"/>
                </a:lnTo>
                <a:lnTo>
                  <a:pt x="1755" y="1014"/>
                </a:lnTo>
                <a:lnTo>
                  <a:pt x="1753" y="1076"/>
                </a:lnTo>
                <a:lnTo>
                  <a:pt x="1750" y="1135"/>
                </a:lnTo>
                <a:lnTo>
                  <a:pt x="1748" y="1191"/>
                </a:lnTo>
                <a:lnTo>
                  <a:pt x="1742" y="1244"/>
                </a:lnTo>
                <a:lnTo>
                  <a:pt x="1736" y="1295"/>
                </a:lnTo>
                <a:lnTo>
                  <a:pt x="1728" y="1342"/>
                </a:lnTo>
                <a:lnTo>
                  <a:pt x="1719" y="1387"/>
                </a:lnTo>
                <a:lnTo>
                  <a:pt x="1708" y="1429"/>
                </a:lnTo>
                <a:lnTo>
                  <a:pt x="1695" y="1468"/>
                </a:lnTo>
                <a:lnTo>
                  <a:pt x="1682" y="1506"/>
                </a:lnTo>
                <a:lnTo>
                  <a:pt x="1667" y="1540"/>
                </a:lnTo>
                <a:lnTo>
                  <a:pt x="1648" y="1572"/>
                </a:lnTo>
                <a:lnTo>
                  <a:pt x="1629" y="1602"/>
                </a:lnTo>
                <a:lnTo>
                  <a:pt x="1608" y="1630"/>
                </a:lnTo>
                <a:lnTo>
                  <a:pt x="1585" y="1654"/>
                </a:lnTo>
                <a:lnTo>
                  <a:pt x="1560" y="1678"/>
                </a:lnTo>
                <a:lnTo>
                  <a:pt x="1531" y="1700"/>
                </a:lnTo>
                <a:lnTo>
                  <a:pt x="1503" y="1720"/>
                </a:lnTo>
                <a:lnTo>
                  <a:pt x="1470" y="1737"/>
                </a:lnTo>
                <a:lnTo>
                  <a:pt x="1435" y="1752"/>
                </a:lnTo>
                <a:lnTo>
                  <a:pt x="1398" y="1766"/>
                </a:lnTo>
                <a:lnTo>
                  <a:pt x="1359" y="1778"/>
                </a:lnTo>
                <a:lnTo>
                  <a:pt x="1316" y="1789"/>
                </a:lnTo>
                <a:lnTo>
                  <a:pt x="1272" y="1798"/>
                </a:lnTo>
                <a:lnTo>
                  <a:pt x="1225" y="1806"/>
                </a:lnTo>
                <a:lnTo>
                  <a:pt x="1174" y="1812"/>
                </a:lnTo>
                <a:lnTo>
                  <a:pt x="1121" y="1817"/>
                </a:lnTo>
                <a:lnTo>
                  <a:pt x="1065" y="1821"/>
                </a:lnTo>
                <a:lnTo>
                  <a:pt x="1006" y="1824"/>
                </a:lnTo>
                <a:lnTo>
                  <a:pt x="944" y="1825"/>
                </a:lnTo>
                <a:lnTo>
                  <a:pt x="877" y="1825"/>
                </a:lnTo>
                <a:lnTo>
                  <a:pt x="812" y="1825"/>
                </a:lnTo>
                <a:lnTo>
                  <a:pt x="749" y="1824"/>
                </a:lnTo>
                <a:lnTo>
                  <a:pt x="691" y="1821"/>
                </a:lnTo>
                <a:lnTo>
                  <a:pt x="635" y="1817"/>
                </a:lnTo>
                <a:lnTo>
                  <a:pt x="581" y="1812"/>
                </a:lnTo>
                <a:lnTo>
                  <a:pt x="531" y="1806"/>
                </a:lnTo>
                <a:lnTo>
                  <a:pt x="484" y="1798"/>
                </a:lnTo>
                <a:lnTo>
                  <a:pt x="439" y="1789"/>
                </a:lnTo>
                <a:lnTo>
                  <a:pt x="396" y="1778"/>
                </a:lnTo>
                <a:lnTo>
                  <a:pt x="357" y="1766"/>
                </a:lnTo>
                <a:lnTo>
                  <a:pt x="319" y="1752"/>
                </a:lnTo>
                <a:lnTo>
                  <a:pt x="286" y="1737"/>
                </a:lnTo>
                <a:lnTo>
                  <a:pt x="253" y="1720"/>
                </a:lnTo>
                <a:lnTo>
                  <a:pt x="223" y="1700"/>
                </a:lnTo>
                <a:lnTo>
                  <a:pt x="196" y="1678"/>
                </a:lnTo>
                <a:lnTo>
                  <a:pt x="171" y="1654"/>
                </a:lnTo>
                <a:lnTo>
                  <a:pt x="147" y="1630"/>
                </a:lnTo>
                <a:lnTo>
                  <a:pt x="125" y="1602"/>
                </a:lnTo>
                <a:lnTo>
                  <a:pt x="107" y="1572"/>
                </a:lnTo>
                <a:lnTo>
                  <a:pt x="89" y="1540"/>
                </a:lnTo>
                <a:lnTo>
                  <a:pt x="73" y="1506"/>
                </a:lnTo>
                <a:lnTo>
                  <a:pt x="59" y="1468"/>
                </a:lnTo>
                <a:lnTo>
                  <a:pt x="47" y="1429"/>
                </a:lnTo>
                <a:lnTo>
                  <a:pt x="37" y="1387"/>
                </a:lnTo>
                <a:lnTo>
                  <a:pt x="28" y="1342"/>
                </a:lnTo>
                <a:lnTo>
                  <a:pt x="20" y="1295"/>
                </a:lnTo>
                <a:lnTo>
                  <a:pt x="13" y="1244"/>
                </a:lnTo>
                <a:lnTo>
                  <a:pt x="8" y="1191"/>
                </a:lnTo>
                <a:lnTo>
                  <a:pt x="4" y="1135"/>
                </a:lnTo>
                <a:lnTo>
                  <a:pt x="1" y="1076"/>
                </a:lnTo>
                <a:lnTo>
                  <a:pt x="0" y="1014"/>
                </a:lnTo>
                <a:lnTo>
                  <a:pt x="0" y="948"/>
                </a:lnTo>
                <a:close/>
                <a:moveTo>
                  <a:pt x="901" y="1434"/>
                </a:moveTo>
                <a:lnTo>
                  <a:pt x="884" y="1433"/>
                </a:lnTo>
                <a:lnTo>
                  <a:pt x="868" y="1430"/>
                </a:lnTo>
                <a:lnTo>
                  <a:pt x="852" y="1426"/>
                </a:lnTo>
                <a:lnTo>
                  <a:pt x="837" y="1420"/>
                </a:lnTo>
                <a:lnTo>
                  <a:pt x="824" y="1411"/>
                </a:lnTo>
                <a:lnTo>
                  <a:pt x="809" y="1402"/>
                </a:lnTo>
                <a:lnTo>
                  <a:pt x="798" y="1390"/>
                </a:lnTo>
                <a:lnTo>
                  <a:pt x="787" y="1378"/>
                </a:lnTo>
                <a:lnTo>
                  <a:pt x="421" y="894"/>
                </a:lnTo>
                <a:lnTo>
                  <a:pt x="412" y="882"/>
                </a:lnTo>
                <a:lnTo>
                  <a:pt x="405" y="869"/>
                </a:lnTo>
                <a:lnTo>
                  <a:pt x="400" y="856"/>
                </a:lnTo>
                <a:lnTo>
                  <a:pt x="396" y="843"/>
                </a:lnTo>
                <a:lnTo>
                  <a:pt x="394" y="830"/>
                </a:lnTo>
                <a:lnTo>
                  <a:pt x="392" y="815"/>
                </a:lnTo>
                <a:lnTo>
                  <a:pt x="392" y="802"/>
                </a:lnTo>
                <a:lnTo>
                  <a:pt x="392" y="788"/>
                </a:lnTo>
                <a:lnTo>
                  <a:pt x="395" y="775"/>
                </a:lnTo>
                <a:lnTo>
                  <a:pt x="399" y="762"/>
                </a:lnTo>
                <a:lnTo>
                  <a:pt x="404" y="749"/>
                </a:lnTo>
                <a:lnTo>
                  <a:pt x="411" y="736"/>
                </a:lnTo>
                <a:lnTo>
                  <a:pt x="418" y="724"/>
                </a:lnTo>
                <a:lnTo>
                  <a:pt x="428" y="714"/>
                </a:lnTo>
                <a:lnTo>
                  <a:pt x="437" y="703"/>
                </a:lnTo>
                <a:lnTo>
                  <a:pt x="448" y="694"/>
                </a:lnTo>
                <a:lnTo>
                  <a:pt x="460" y="685"/>
                </a:lnTo>
                <a:lnTo>
                  <a:pt x="473" y="679"/>
                </a:lnTo>
                <a:lnTo>
                  <a:pt x="486" y="674"/>
                </a:lnTo>
                <a:lnTo>
                  <a:pt x="499" y="670"/>
                </a:lnTo>
                <a:lnTo>
                  <a:pt x="514" y="667"/>
                </a:lnTo>
                <a:lnTo>
                  <a:pt x="527" y="666"/>
                </a:lnTo>
                <a:lnTo>
                  <a:pt x="541" y="666"/>
                </a:lnTo>
                <a:lnTo>
                  <a:pt x="554" y="667"/>
                </a:lnTo>
                <a:lnTo>
                  <a:pt x="567" y="670"/>
                </a:lnTo>
                <a:lnTo>
                  <a:pt x="581" y="674"/>
                </a:lnTo>
                <a:lnTo>
                  <a:pt x="593" y="677"/>
                </a:lnTo>
                <a:lnTo>
                  <a:pt x="606" y="684"/>
                </a:lnTo>
                <a:lnTo>
                  <a:pt x="618" y="692"/>
                </a:lnTo>
                <a:lnTo>
                  <a:pt x="628" y="701"/>
                </a:lnTo>
                <a:lnTo>
                  <a:pt x="639" y="710"/>
                </a:lnTo>
                <a:lnTo>
                  <a:pt x="648" y="722"/>
                </a:lnTo>
                <a:lnTo>
                  <a:pt x="889" y="1040"/>
                </a:lnTo>
                <a:lnTo>
                  <a:pt x="1495" y="68"/>
                </a:lnTo>
                <a:lnTo>
                  <a:pt x="1504" y="55"/>
                </a:lnTo>
                <a:lnTo>
                  <a:pt x="1513" y="44"/>
                </a:lnTo>
                <a:lnTo>
                  <a:pt x="1523" y="35"/>
                </a:lnTo>
                <a:lnTo>
                  <a:pt x="1534" y="26"/>
                </a:lnTo>
                <a:lnTo>
                  <a:pt x="1546" y="18"/>
                </a:lnTo>
                <a:lnTo>
                  <a:pt x="1559" y="13"/>
                </a:lnTo>
                <a:lnTo>
                  <a:pt x="1570" y="8"/>
                </a:lnTo>
                <a:lnTo>
                  <a:pt x="1583" y="4"/>
                </a:lnTo>
                <a:lnTo>
                  <a:pt x="1598" y="1"/>
                </a:lnTo>
                <a:lnTo>
                  <a:pt x="1611" y="0"/>
                </a:lnTo>
                <a:lnTo>
                  <a:pt x="1625" y="0"/>
                </a:lnTo>
                <a:lnTo>
                  <a:pt x="1639" y="1"/>
                </a:lnTo>
                <a:lnTo>
                  <a:pt x="1652" y="5"/>
                </a:lnTo>
                <a:lnTo>
                  <a:pt x="1665" y="9"/>
                </a:lnTo>
                <a:lnTo>
                  <a:pt x="1680" y="14"/>
                </a:lnTo>
                <a:lnTo>
                  <a:pt x="1691" y="22"/>
                </a:lnTo>
                <a:lnTo>
                  <a:pt x="1705" y="30"/>
                </a:lnTo>
                <a:lnTo>
                  <a:pt x="1715" y="39"/>
                </a:lnTo>
                <a:lnTo>
                  <a:pt x="1724" y="50"/>
                </a:lnTo>
                <a:lnTo>
                  <a:pt x="1733" y="60"/>
                </a:lnTo>
                <a:lnTo>
                  <a:pt x="1741" y="72"/>
                </a:lnTo>
                <a:lnTo>
                  <a:pt x="1746" y="85"/>
                </a:lnTo>
                <a:lnTo>
                  <a:pt x="1751" y="98"/>
                </a:lnTo>
                <a:lnTo>
                  <a:pt x="1755" y="111"/>
                </a:lnTo>
                <a:lnTo>
                  <a:pt x="1758" y="124"/>
                </a:lnTo>
                <a:lnTo>
                  <a:pt x="1759" y="138"/>
                </a:lnTo>
                <a:lnTo>
                  <a:pt x="1759" y="151"/>
                </a:lnTo>
                <a:lnTo>
                  <a:pt x="1758" y="165"/>
                </a:lnTo>
                <a:lnTo>
                  <a:pt x="1754" y="178"/>
                </a:lnTo>
                <a:lnTo>
                  <a:pt x="1750" y="193"/>
                </a:lnTo>
                <a:lnTo>
                  <a:pt x="1745" y="206"/>
                </a:lnTo>
                <a:lnTo>
                  <a:pt x="1737" y="219"/>
                </a:lnTo>
                <a:lnTo>
                  <a:pt x="1022" y="1367"/>
                </a:lnTo>
                <a:lnTo>
                  <a:pt x="1011" y="1381"/>
                </a:lnTo>
                <a:lnTo>
                  <a:pt x="1000" y="1394"/>
                </a:lnTo>
                <a:lnTo>
                  <a:pt x="987" y="1406"/>
                </a:lnTo>
                <a:lnTo>
                  <a:pt x="974" y="1415"/>
                </a:lnTo>
                <a:lnTo>
                  <a:pt x="958" y="1423"/>
                </a:lnTo>
                <a:lnTo>
                  <a:pt x="941" y="1428"/>
                </a:lnTo>
                <a:lnTo>
                  <a:pt x="924" y="1432"/>
                </a:lnTo>
                <a:lnTo>
                  <a:pt x="907" y="1434"/>
                </a:lnTo>
                <a:lnTo>
                  <a:pt x="904" y="1434"/>
                </a:lnTo>
                <a:lnTo>
                  <a:pt x="901" y="1434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82935" tIns="41468" rIns="82935" bIns="41468" numCol="1" anchor="t" anchorCtr="0" compatLnSpc="1">
            <a:prstTxWarp prst="textNoShape">
              <a:avLst/>
            </a:prstTxWarp>
          </a:bodyPr>
          <a:lstStyle/>
          <a:p>
            <a:pPr defTabSz="946052"/>
            <a:endParaRPr lang="ru-RU" sz="1905">
              <a:solidFill>
                <a:prstClr val="black"/>
              </a:solidFill>
            </a:endParaRPr>
          </a:p>
        </p:txBody>
      </p:sp>
      <p:sp>
        <p:nvSpPr>
          <p:cNvPr id="28" name="Freeform 11"/>
          <p:cNvSpPr>
            <a:spLocks noEditPoints="1"/>
          </p:cNvSpPr>
          <p:nvPr/>
        </p:nvSpPr>
        <p:spPr bwMode="auto">
          <a:xfrm>
            <a:off x="4010583" y="4102640"/>
            <a:ext cx="372291" cy="328286"/>
          </a:xfrm>
          <a:custGeom>
            <a:avLst/>
            <a:gdLst/>
            <a:ahLst/>
            <a:cxnLst>
              <a:cxn ang="0">
                <a:pos x="13" y="651"/>
              </a:cxn>
              <a:cxn ang="0">
                <a:pos x="73" y="391"/>
              </a:cxn>
              <a:cxn ang="0">
                <a:pos x="196" y="218"/>
              </a:cxn>
              <a:cxn ang="0">
                <a:pos x="396" y="117"/>
              </a:cxn>
              <a:cxn ang="0">
                <a:pos x="691" y="76"/>
              </a:cxn>
              <a:cxn ang="0">
                <a:pos x="1097" y="77"/>
              </a:cxn>
              <a:cxn ang="0">
                <a:pos x="1355" y="117"/>
              </a:cxn>
              <a:cxn ang="0">
                <a:pos x="1083" y="314"/>
              </a:cxn>
              <a:cxn ang="0">
                <a:pos x="785" y="307"/>
              </a:cxn>
              <a:cxn ang="0">
                <a:pos x="557" y="332"/>
              </a:cxn>
              <a:cxn ang="0">
                <a:pos x="399" y="399"/>
              </a:cxn>
              <a:cxn ang="0">
                <a:pos x="301" y="515"/>
              </a:cxn>
              <a:cxn ang="0">
                <a:pos x="250" y="694"/>
              </a:cxn>
              <a:cxn ang="0">
                <a:pos x="236" y="948"/>
              </a:cxn>
              <a:cxn ang="0">
                <a:pos x="250" y="1201"/>
              </a:cxn>
              <a:cxn ang="0">
                <a:pos x="301" y="1381"/>
              </a:cxn>
              <a:cxn ang="0">
                <a:pos x="399" y="1498"/>
              </a:cxn>
              <a:cxn ang="0">
                <a:pos x="557" y="1563"/>
              </a:cxn>
              <a:cxn ang="0">
                <a:pos x="785" y="1588"/>
              </a:cxn>
              <a:cxn ang="0">
                <a:pos x="1056" y="1584"/>
              </a:cxn>
              <a:cxn ang="0">
                <a:pos x="1259" y="1546"/>
              </a:cxn>
              <a:cxn ang="0">
                <a:pos x="1396" y="1466"/>
              </a:cxn>
              <a:cxn ang="0">
                <a:pos x="1476" y="1329"/>
              </a:cxn>
              <a:cxn ang="0">
                <a:pos x="1514" y="1126"/>
              </a:cxn>
              <a:cxn ang="0">
                <a:pos x="1519" y="883"/>
              </a:cxn>
              <a:cxn ang="0">
                <a:pos x="1508" y="715"/>
              </a:cxn>
              <a:cxn ang="0">
                <a:pos x="1728" y="552"/>
              </a:cxn>
              <a:cxn ang="0">
                <a:pos x="1754" y="865"/>
              </a:cxn>
              <a:cxn ang="0">
                <a:pos x="1742" y="1244"/>
              </a:cxn>
              <a:cxn ang="0">
                <a:pos x="1682" y="1506"/>
              </a:cxn>
              <a:cxn ang="0">
                <a:pos x="1560" y="1678"/>
              </a:cxn>
              <a:cxn ang="0">
                <a:pos x="1359" y="1778"/>
              </a:cxn>
              <a:cxn ang="0">
                <a:pos x="1065" y="1821"/>
              </a:cxn>
              <a:cxn ang="0">
                <a:pos x="691" y="1821"/>
              </a:cxn>
              <a:cxn ang="0">
                <a:pos x="396" y="1778"/>
              </a:cxn>
              <a:cxn ang="0">
                <a:pos x="196" y="1678"/>
              </a:cxn>
              <a:cxn ang="0">
                <a:pos x="73" y="1506"/>
              </a:cxn>
              <a:cxn ang="0">
                <a:pos x="13" y="1244"/>
              </a:cxn>
              <a:cxn ang="0">
                <a:pos x="901" y="1434"/>
              </a:cxn>
              <a:cxn ang="0">
                <a:pos x="809" y="1402"/>
              </a:cxn>
              <a:cxn ang="0">
                <a:pos x="400" y="856"/>
              </a:cxn>
              <a:cxn ang="0">
                <a:pos x="395" y="775"/>
              </a:cxn>
              <a:cxn ang="0">
                <a:pos x="437" y="703"/>
              </a:cxn>
              <a:cxn ang="0">
                <a:pos x="514" y="667"/>
              </a:cxn>
              <a:cxn ang="0">
                <a:pos x="593" y="677"/>
              </a:cxn>
              <a:cxn ang="0">
                <a:pos x="889" y="1040"/>
              </a:cxn>
              <a:cxn ang="0">
                <a:pos x="1546" y="18"/>
              </a:cxn>
              <a:cxn ang="0">
                <a:pos x="1625" y="0"/>
              </a:cxn>
              <a:cxn ang="0">
                <a:pos x="1705" y="30"/>
              </a:cxn>
              <a:cxn ang="0">
                <a:pos x="1751" y="98"/>
              </a:cxn>
              <a:cxn ang="0">
                <a:pos x="1754" y="178"/>
              </a:cxn>
              <a:cxn ang="0">
                <a:pos x="1000" y="1394"/>
              </a:cxn>
              <a:cxn ang="0">
                <a:pos x="907" y="1434"/>
              </a:cxn>
            </a:cxnLst>
            <a:rect l="0" t="0" r="r" b="b"/>
            <a:pathLst>
              <a:path w="1759" h="1825">
                <a:moveTo>
                  <a:pt x="0" y="948"/>
                </a:moveTo>
                <a:lnTo>
                  <a:pt x="0" y="882"/>
                </a:lnTo>
                <a:lnTo>
                  <a:pt x="1" y="821"/>
                </a:lnTo>
                <a:lnTo>
                  <a:pt x="4" y="761"/>
                </a:lnTo>
                <a:lnTo>
                  <a:pt x="8" y="705"/>
                </a:lnTo>
                <a:lnTo>
                  <a:pt x="13" y="651"/>
                </a:lnTo>
                <a:lnTo>
                  <a:pt x="20" y="602"/>
                </a:lnTo>
                <a:lnTo>
                  <a:pt x="28" y="554"/>
                </a:lnTo>
                <a:lnTo>
                  <a:pt x="37" y="509"/>
                </a:lnTo>
                <a:lnTo>
                  <a:pt x="47" y="466"/>
                </a:lnTo>
                <a:lnTo>
                  <a:pt x="59" y="427"/>
                </a:lnTo>
                <a:lnTo>
                  <a:pt x="73" y="391"/>
                </a:lnTo>
                <a:lnTo>
                  <a:pt x="89" y="356"/>
                </a:lnTo>
                <a:lnTo>
                  <a:pt x="107" y="324"/>
                </a:lnTo>
                <a:lnTo>
                  <a:pt x="125" y="294"/>
                </a:lnTo>
                <a:lnTo>
                  <a:pt x="147" y="267"/>
                </a:lnTo>
                <a:lnTo>
                  <a:pt x="171" y="241"/>
                </a:lnTo>
                <a:lnTo>
                  <a:pt x="196" y="218"/>
                </a:lnTo>
                <a:lnTo>
                  <a:pt x="223" y="197"/>
                </a:lnTo>
                <a:lnTo>
                  <a:pt x="253" y="177"/>
                </a:lnTo>
                <a:lnTo>
                  <a:pt x="286" y="159"/>
                </a:lnTo>
                <a:lnTo>
                  <a:pt x="319" y="143"/>
                </a:lnTo>
                <a:lnTo>
                  <a:pt x="357" y="130"/>
                </a:lnTo>
                <a:lnTo>
                  <a:pt x="396" y="117"/>
                </a:lnTo>
                <a:lnTo>
                  <a:pt x="439" y="107"/>
                </a:lnTo>
                <a:lnTo>
                  <a:pt x="484" y="98"/>
                </a:lnTo>
                <a:lnTo>
                  <a:pt x="531" y="90"/>
                </a:lnTo>
                <a:lnTo>
                  <a:pt x="581" y="83"/>
                </a:lnTo>
                <a:lnTo>
                  <a:pt x="635" y="79"/>
                </a:lnTo>
                <a:lnTo>
                  <a:pt x="691" y="76"/>
                </a:lnTo>
                <a:lnTo>
                  <a:pt x="749" y="73"/>
                </a:lnTo>
                <a:lnTo>
                  <a:pt x="812" y="72"/>
                </a:lnTo>
                <a:lnTo>
                  <a:pt x="877" y="70"/>
                </a:lnTo>
                <a:lnTo>
                  <a:pt x="955" y="72"/>
                </a:lnTo>
                <a:lnTo>
                  <a:pt x="1028" y="73"/>
                </a:lnTo>
                <a:lnTo>
                  <a:pt x="1097" y="77"/>
                </a:lnTo>
                <a:lnTo>
                  <a:pt x="1161" y="82"/>
                </a:lnTo>
                <a:lnTo>
                  <a:pt x="1221" y="90"/>
                </a:lnTo>
                <a:lnTo>
                  <a:pt x="1278" y="99"/>
                </a:lnTo>
                <a:lnTo>
                  <a:pt x="1304" y="104"/>
                </a:lnTo>
                <a:lnTo>
                  <a:pt x="1331" y="111"/>
                </a:lnTo>
                <a:lnTo>
                  <a:pt x="1355" y="117"/>
                </a:lnTo>
                <a:lnTo>
                  <a:pt x="1379" y="124"/>
                </a:lnTo>
                <a:lnTo>
                  <a:pt x="1242" y="344"/>
                </a:lnTo>
                <a:lnTo>
                  <a:pt x="1207" y="335"/>
                </a:lnTo>
                <a:lnTo>
                  <a:pt x="1168" y="327"/>
                </a:lnTo>
                <a:lnTo>
                  <a:pt x="1127" y="319"/>
                </a:lnTo>
                <a:lnTo>
                  <a:pt x="1083" y="314"/>
                </a:lnTo>
                <a:lnTo>
                  <a:pt x="1036" y="310"/>
                </a:lnTo>
                <a:lnTo>
                  <a:pt x="987" y="307"/>
                </a:lnTo>
                <a:lnTo>
                  <a:pt x="934" y="306"/>
                </a:lnTo>
                <a:lnTo>
                  <a:pt x="877" y="306"/>
                </a:lnTo>
                <a:lnTo>
                  <a:pt x="830" y="306"/>
                </a:lnTo>
                <a:lnTo>
                  <a:pt x="785" y="307"/>
                </a:lnTo>
                <a:lnTo>
                  <a:pt x="740" y="309"/>
                </a:lnTo>
                <a:lnTo>
                  <a:pt x="700" y="313"/>
                </a:lnTo>
                <a:lnTo>
                  <a:pt x="661" y="315"/>
                </a:lnTo>
                <a:lnTo>
                  <a:pt x="624" y="320"/>
                </a:lnTo>
                <a:lnTo>
                  <a:pt x="589" y="326"/>
                </a:lnTo>
                <a:lnTo>
                  <a:pt x="557" y="332"/>
                </a:lnTo>
                <a:lnTo>
                  <a:pt x="525" y="340"/>
                </a:lnTo>
                <a:lnTo>
                  <a:pt x="497" y="349"/>
                </a:lnTo>
                <a:lnTo>
                  <a:pt x="469" y="360"/>
                </a:lnTo>
                <a:lnTo>
                  <a:pt x="445" y="371"/>
                </a:lnTo>
                <a:lnTo>
                  <a:pt x="421" y="384"/>
                </a:lnTo>
                <a:lnTo>
                  <a:pt x="399" y="399"/>
                </a:lnTo>
                <a:lnTo>
                  <a:pt x="379" y="414"/>
                </a:lnTo>
                <a:lnTo>
                  <a:pt x="360" y="431"/>
                </a:lnTo>
                <a:lnTo>
                  <a:pt x="343" y="449"/>
                </a:lnTo>
                <a:lnTo>
                  <a:pt x="327" y="469"/>
                </a:lnTo>
                <a:lnTo>
                  <a:pt x="313" y="491"/>
                </a:lnTo>
                <a:lnTo>
                  <a:pt x="301" y="515"/>
                </a:lnTo>
                <a:lnTo>
                  <a:pt x="289" y="541"/>
                </a:lnTo>
                <a:lnTo>
                  <a:pt x="279" y="567"/>
                </a:lnTo>
                <a:lnTo>
                  <a:pt x="270" y="597"/>
                </a:lnTo>
                <a:lnTo>
                  <a:pt x="262" y="627"/>
                </a:lnTo>
                <a:lnTo>
                  <a:pt x="256" y="659"/>
                </a:lnTo>
                <a:lnTo>
                  <a:pt x="250" y="694"/>
                </a:lnTo>
                <a:lnTo>
                  <a:pt x="245" y="731"/>
                </a:lnTo>
                <a:lnTo>
                  <a:pt x="241" y="770"/>
                </a:lnTo>
                <a:lnTo>
                  <a:pt x="239" y="812"/>
                </a:lnTo>
                <a:lnTo>
                  <a:pt x="237" y="855"/>
                </a:lnTo>
                <a:lnTo>
                  <a:pt x="236" y="900"/>
                </a:lnTo>
                <a:lnTo>
                  <a:pt x="236" y="948"/>
                </a:lnTo>
                <a:lnTo>
                  <a:pt x="236" y="995"/>
                </a:lnTo>
                <a:lnTo>
                  <a:pt x="237" y="1041"/>
                </a:lnTo>
                <a:lnTo>
                  <a:pt x="239" y="1085"/>
                </a:lnTo>
                <a:lnTo>
                  <a:pt x="241" y="1126"/>
                </a:lnTo>
                <a:lnTo>
                  <a:pt x="245" y="1165"/>
                </a:lnTo>
                <a:lnTo>
                  <a:pt x="250" y="1201"/>
                </a:lnTo>
                <a:lnTo>
                  <a:pt x="256" y="1236"/>
                </a:lnTo>
                <a:lnTo>
                  <a:pt x="262" y="1269"/>
                </a:lnTo>
                <a:lnTo>
                  <a:pt x="270" y="1300"/>
                </a:lnTo>
                <a:lnTo>
                  <a:pt x="279" y="1329"/>
                </a:lnTo>
                <a:lnTo>
                  <a:pt x="289" y="1356"/>
                </a:lnTo>
                <a:lnTo>
                  <a:pt x="301" y="1381"/>
                </a:lnTo>
                <a:lnTo>
                  <a:pt x="313" y="1404"/>
                </a:lnTo>
                <a:lnTo>
                  <a:pt x="327" y="1426"/>
                </a:lnTo>
                <a:lnTo>
                  <a:pt x="343" y="1447"/>
                </a:lnTo>
                <a:lnTo>
                  <a:pt x="360" y="1466"/>
                </a:lnTo>
                <a:lnTo>
                  <a:pt x="379" y="1482"/>
                </a:lnTo>
                <a:lnTo>
                  <a:pt x="399" y="1498"/>
                </a:lnTo>
                <a:lnTo>
                  <a:pt x="421" y="1512"/>
                </a:lnTo>
                <a:lnTo>
                  <a:pt x="445" y="1525"/>
                </a:lnTo>
                <a:lnTo>
                  <a:pt x="469" y="1536"/>
                </a:lnTo>
                <a:lnTo>
                  <a:pt x="497" y="1546"/>
                </a:lnTo>
                <a:lnTo>
                  <a:pt x="525" y="1555"/>
                </a:lnTo>
                <a:lnTo>
                  <a:pt x="557" y="1563"/>
                </a:lnTo>
                <a:lnTo>
                  <a:pt x="589" y="1570"/>
                </a:lnTo>
                <a:lnTo>
                  <a:pt x="624" y="1576"/>
                </a:lnTo>
                <a:lnTo>
                  <a:pt x="661" y="1580"/>
                </a:lnTo>
                <a:lnTo>
                  <a:pt x="700" y="1584"/>
                </a:lnTo>
                <a:lnTo>
                  <a:pt x="740" y="1587"/>
                </a:lnTo>
                <a:lnTo>
                  <a:pt x="785" y="1588"/>
                </a:lnTo>
                <a:lnTo>
                  <a:pt x="830" y="1589"/>
                </a:lnTo>
                <a:lnTo>
                  <a:pt x="877" y="1591"/>
                </a:lnTo>
                <a:lnTo>
                  <a:pt x="925" y="1589"/>
                </a:lnTo>
                <a:lnTo>
                  <a:pt x="971" y="1588"/>
                </a:lnTo>
                <a:lnTo>
                  <a:pt x="1014" y="1587"/>
                </a:lnTo>
                <a:lnTo>
                  <a:pt x="1056" y="1584"/>
                </a:lnTo>
                <a:lnTo>
                  <a:pt x="1095" y="1580"/>
                </a:lnTo>
                <a:lnTo>
                  <a:pt x="1131" y="1576"/>
                </a:lnTo>
                <a:lnTo>
                  <a:pt x="1166" y="1570"/>
                </a:lnTo>
                <a:lnTo>
                  <a:pt x="1199" y="1563"/>
                </a:lnTo>
                <a:lnTo>
                  <a:pt x="1230" y="1555"/>
                </a:lnTo>
                <a:lnTo>
                  <a:pt x="1259" y="1546"/>
                </a:lnTo>
                <a:lnTo>
                  <a:pt x="1286" y="1536"/>
                </a:lnTo>
                <a:lnTo>
                  <a:pt x="1311" y="1525"/>
                </a:lnTo>
                <a:lnTo>
                  <a:pt x="1334" y="1512"/>
                </a:lnTo>
                <a:lnTo>
                  <a:pt x="1357" y="1498"/>
                </a:lnTo>
                <a:lnTo>
                  <a:pt x="1376" y="1482"/>
                </a:lnTo>
                <a:lnTo>
                  <a:pt x="1396" y="1466"/>
                </a:lnTo>
                <a:lnTo>
                  <a:pt x="1413" y="1447"/>
                </a:lnTo>
                <a:lnTo>
                  <a:pt x="1428" y="1426"/>
                </a:lnTo>
                <a:lnTo>
                  <a:pt x="1443" y="1404"/>
                </a:lnTo>
                <a:lnTo>
                  <a:pt x="1454" y="1381"/>
                </a:lnTo>
                <a:lnTo>
                  <a:pt x="1466" y="1356"/>
                </a:lnTo>
                <a:lnTo>
                  <a:pt x="1476" y="1329"/>
                </a:lnTo>
                <a:lnTo>
                  <a:pt x="1486" y="1300"/>
                </a:lnTo>
                <a:lnTo>
                  <a:pt x="1493" y="1269"/>
                </a:lnTo>
                <a:lnTo>
                  <a:pt x="1500" y="1236"/>
                </a:lnTo>
                <a:lnTo>
                  <a:pt x="1505" y="1201"/>
                </a:lnTo>
                <a:lnTo>
                  <a:pt x="1510" y="1165"/>
                </a:lnTo>
                <a:lnTo>
                  <a:pt x="1514" y="1126"/>
                </a:lnTo>
                <a:lnTo>
                  <a:pt x="1517" y="1085"/>
                </a:lnTo>
                <a:lnTo>
                  <a:pt x="1518" y="1041"/>
                </a:lnTo>
                <a:lnTo>
                  <a:pt x="1519" y="995"/>
                </a:lnTo>
                <a:lnTo>
                  <a:pt x="1519" y="948"/>
                </a:lnTo>
                <a:lnTo>
                  <a:pt x="1519" y="916"/>
                </a:lnTo>
                <a:lnTo>
                  <a:pt x="1519" y="883"/>
                </a:lnTo>
                <a:lnTo>
                  <a:pt x="1518" y="853"/>
                </a:lnTo>
                <a:lnTo>
                  <a:pt x="1517" y="823"/>
                </a:lnTo>
                <a:lnTo>
                  <a:pt x="1516" y="795"/>
                </a:lnTo>
                <a:lnTo>
                  <a:pt x="1513" y="767"/>
                </a:lnTo>
                <a:lnTo>
                  <a:pt x="1512" y="741"/>
                </a:lnTo>
                <a:lnTo>
                  <a:pt x="1508" y="715"/>
                </a:lnTo>
                <a:lnTo>
                  <a:pt x="1693" y="419"/>
                </a:lnTo>
                <a:lnTo>
                  <a:pt x="1702" y="444"/>
                </a:lnTo>
                <a:lnTo>
                  <a:pt x="1708" y="469"/>
                </a:lnTo>
                <a:lnTo>
                  <a:pt x="1716" y="496"/>
                </a:lnTo>
                <a:lnTo>
                  <a:pt x="1721" y="524"/>
                </a:lnTo>
                <a:lnTo>
                  <a:pt x="1728" y="552"/>
                </a:lnTo>
                <a:lnTo>
                  <a:pt x="1733" y="582"/>
                </a:lnTo>
                <a:lnTo>
                  <a:pt x="1737" y="614"/>
                </a:lnTo>
                <a:lnTo>
                  <a:pt x="1741" y="646"/>
                </a:lnTo>
                <a:lnTo>
                  <a:pt x="1748" y="714"/>
                </a:lnTo>
                <a:lnTo>
                  <a:pt x="1751" y="787"/>
                </a:lnTo>
                <a:lnTo>
                  <a:pt x="1754" y="865"/>
                </a:lnTo>
                <a:lnTo>
                  <a:pt x="1755" y="948"/>
                </a:lnTo>
                <a:lnTo>
                  <a:pt x="1755" y="1014"/>
                </a:lnTo>
                <a:lnTo>
                  <a:pt x="1753" y="1076"/>
                </a:lnTo>
                <a:lnTo>
                  <a:pt x="1750" y="1135"/>
                </a:lnTo>
                <a:lnTo>
                  <a:pt x="1748" y="1191"/>
                </a:lnTo>
                <a:lnTo>
                  <a:pt x="1742" y="1244"/>
                </a:lnTo>
                <a:lnTo>
                  <a:pt x="1736" y="1295"/>
                </a:lnTo>
                <a:lnTo>
                  <a:pt x="1728" y="1342"/>
                </a:lnTo>
                <a:lnTo>
                  <a:pt x="1719" y="1387"/>
                </a:lnTo>
                <a:lnTo>
                  <a:pt x="1708" y="1429"/>
                </a:lnTo>
                <a:lnTo>
                  <a:pt x="1695" y="1468"/>
                </a:lnTo>
                <a:lnTo>
                  <a:pt x="1682" y="1506"/>
                </a:lnTo>
                <a:lnTo>
                  <a:pt x="1667" y="1540"/>
                </a:lnTo>
                <a:lnTo>
                  <a:pt x="1648" y="1572"/>
                </a:lnTo>
                <a:lnTo>
                  <a:pt x="1629" y="1602"/>
                </a:lnTo>
                <a:lnTo>
                  <a:pt x="1608" y="1630"/>
                </a:lnTo>
                <a:lnTo>
                  <a:pt x="1585" y="1654"/>
                </a:lnTo>
                <a:lnTo>
                  <a:pt x="1560" y="1678"/>
                </a:lnTo>
                <a:lnTo>
                  <a:pt x="1531" y="1700"/>
                </a:lnTo>
                <a:lnTo>
                  <a:pt x="1503" y="1720"/>
                </a:lnTo>
                <a:lnTo>
                  <a:pt x="1470" y="1737"/>
                </a:lnTo>
                <a:lnTo>
                  <a:pt x="1435" y="1752"/>
                </a:lnTo>
                <a:lnTo>
                  <a:pt x="1398" y="1766"/>
                </a:lnTo>
                <a:lnTo>
                  <a:pt x="1359" y="1778"/>
                </a:lnTo>
                <a:lnTo>
                  <a:pt x="1316" y="1789"/>
                </a:lnTo>
                <a:lnTo>
                  <a:pt x="1272" y="1798"/>
                </a:lnTo>
                <a:lnTo>
                  <a:pt x="1225" y="1806"/>
                </a:lnTo>
                <a:lnTo>
                  <a:pt x="1174" y="1812"/>
                </a:lnTo>
                <a:lnTo>
                  <a:pt x="1121" y="1817"/>
                </a:lnTo>
                <a:lnTo>
                  <a:pt x="1065" y="1821"/>
                </a:lnTo>
                <a:lnTo>
                  <a:pt x="1006" y="1824"/>
                </a:lnTo>
                <a:lnTo>
                  <a:pt x="944" y="1825"/>
                </a:lnTo>
                <a:lnTo>
                  <a:pt x="877" y="1825"/>
                </a:lnTo>
                <a:lnTo>
                  <a:pt x="812" y="1825"/>
                </a:lnTo>
                <a:lnTo>
                  <a:pt x="749" y="1824"/>
                </a:lnTo>
                <a:lnTo>
                  <a:pt x="691" y="1821"/>
                </a:lnTo>
                <a:lnTo>
                  <a:pt x="635" y="1817"/>
                </a:lnTo>
                <a:lnTo>
                  <a:pt x="581" y="1812"/>
                </a:lnTo>
                <a:lnTo>
                  <a:pt x="531" y="1806"/>
                </a:lnTo>
                <a:lnTo>
                  <a:pt x="484" y="1798"/>
                </a:lnTo>
                <a:lnTo>
                  <a:pt x="439" y="1789"/>
                </a:lnTo>
                <a:lnTo>
                  <a:pt x="396" y="1778"/>
                </a:lnTo>
                <a:lnTo>
                  <a:pt x="357" y="1766"/>
                </a:lnTo>
                <a:lnTo>
                  <a:pt x="319" y="1752"/>
                </a:lnTo>
                <a:lnTo>
                  <a:pt x="286" y="1737"/>
                </a:lnTo>
                <a:lnTo>
                  <a:pt x="253" y="1720"/>
                </a:lnTo>
                <a:lnTo>
                  <a:pt x="223" y="1700"/>
                </a:lnTo>
                <a:lnTo>
                  <a:pt x="196" y="1678"/>
                </a:lnTo>
                <a:lnTo>
                  <a:pt x="171" y="1654"/>
                </a:lnTo>
                <a:lnTo>
                  <a:pt x="147" y="1630"/>
                </a:lnTo>
                <a:lnTo>
                  <a:pt x="125" y="1602"/>
                </a:lnTo>
                <a:lnTo>
                  <a:pt x="107" y="1572"/>
                </a:lnTo>
                <a:lnTo>
                  <a:pt x="89" y="1540"/>
                </a:lnTo>
                <a:lnTo>
                  <a:pt x="73" y="1506"/>
                </a:lnTo>
                <a:lnTo>
                  <a:pt x="59" y="1468"/>
                </a:lnTo>
                <a:lnTo>
                  <a:pt x="47" y="1429"/>
                </a:lnTo>
                <a:lnTo>
                  <a:pt x="37" y="1387"/>
                </a:lnTo>
                <a:lnTo>
                  <a:pt x="28" y="1342"/>
                </a:lnTo>
                <a:lnTo>
                  <a:pt x="20" y="1295"/>
                </a:lnTo>
                <a:lnTo>
                  <a:pt x="13" y="1244"/>
                </a:lnTo>
                <a:lnTo>
                  <a:pt x="8" y="1191"/>
                </a:lnTo>
                <a:lnTo>
                  <a:pt x="4" y="1135"/>
                </a:lnTo>
                <a:lnTo>
                  <a:pt x="1" y="1076"/>
                </a:lnTo>
                <a:lnTo>
                  <a:pt x="0" y="1014"/>
                </a:lnTo>
                <a:lnTo>
                  <a:pt x="0" y="948"/>
                </a:lnTo>
                <a:close/>
                <a:moveTo>
                  <a:pt x="901" y="1434"/>
                </a:moveTo>
                <a:lnTo>
                  <a:pt x="884" y="1433"/>
                </a:lnTo>
                <a:lnTo>
                  <a:pt x="868" y="1430"/>
                </a:lnTo>
                <a:lnTo>
                  <a:pt x="852" y="1426"/>
                </a:lnTo>
                <a:lnTo>
                  <a:pt x="837" y="1420"/>
                </a:lnTo>
                <a:lnTo>
                  <a:pt x="824" y="1411"/>
                </a:lnTo>
                <a:lnTo>
                  <a:pt x="809" y="1402"/>
                </a:lnTo>
                <a:lnTo>
                  <a:pt x="798" y="1390"/>
                </a:lnTo>
                <a:lnTo>
                  <a:pt x="787" y="1378"/>
                </a:lnTo>
                <a:lnTo>
                  <a:pt x="421" y="894"/>
                </a:lnTo>
                <a:lnTo>
                  <a:pt x="412" y="882"/>
                </a:lnTo>
                <a:lnTo>
                  <a:pt x="405" y="869"/>
                </a:lnTo>
                <a:lnTo>
                  <a:pt x="400" y="856"/>
                </a:lnTo>
                <a:lnTo>
                  <a:pt x="396" y="843"/>
                </a:lnTo>
                <a:lnTo>
                  <a:pt x="394" y="830"/>
                </a:lnTo>
                <a:lnTo>
                  <a:pt x="392" y="815"/>
                </a:lnTo>
                <a:lnTo>
                  <a:pt x="392" y="802"/>
                </a:lnTo>
                <a:lnTo>
                  <a:pt x="392" y="788"/>
                </a:lnTo>
                <a:lnTo>
                  <a:pt x="395" y="775"/>
                </a:lnTo>
                <a:lnTo>
                  <a:pt x="399" y="762"/>
                </a:lnTo>
                <a:lnTo>
                  <a:pt x="404" y="749"/>
                </a:lnTo>
                <a:lnTo>
                  <a:pt x="411" y="736"/>
                </a:lnTo>
                <a:lnTo>
                  <a:pt x="418" y="724"/>
                </a:lnTo>
                <a:lnTo>
                  <a:pt x="428" y="714"/>
                </a:lnTo>
                <a:lnTo>
                  <a:pt x="437" y="703"/>
                </a:lnTo>
                <a:lnTo>
                  <a:pt x="448" y="694"/>
                </a:lnTo>
                <a:lnTo>
                  <a:pt x="460" y="685"/>
                </a:lnTo>
                <a:lnTo>
                  <a:pt x="473" y="679"/>
                </a:lnTo>
                <a:lnTo>
                  <a:pt x="486" y="674"/>
                </a:lnTo>
                <a:lnTo>
                  <a:pt x="499" y="670"/>
                </a:lnTo>
                <a:lnTo>
                  <a:pt x="514" y="667"/>
                </a:lnTo>
                <a:lnTo>
                  <a:pt x="527" y="666"/>
                </a:lnTo>
                <a:lnTo>
                  <a:pt x="541" y="666"/>
                </a:lnTo>
                <a:lnTo>
                  <a:pt x="554" y="667"/>
                </a:lnTo>
                <a:lnTo>
                  <a:pt x="567" y="670"/>
                </a:lnTo>
                <a:lnTo>
                  <a:pt x="581" y="674"/>
                </a:lnTo>
                <a:lnTo>
                  <a:pt x="593" y="677"/>
                </a:lnTo>
                <a:lnTo>
                  <a:pt x="606" y="684"/>
                </a:lnTo>
                <a:lnTo>
                  <a:pt x="618" y="692"/>
                </a:lnTo>
                <a:lnTo>
                  <a:pt x="628" y="701"/>
                </a:lnTo>
                <a:lnTo>
                  <a:pt x="639" y="710"/>
                </a:lnTo>
                <a:lnTo>
                  <a:pt x="648" y="722"/>
                </a:lnTo>
                <a:lnTo>
                  <a:pt x="889" y="1040"/>
                </a:lnTo>
                <a:lnTo>
                  <a:pt x="1495" y="68"/>
                </a:lnTo>
                <a:lnTo>
                  <a:pt x="1504" y="55"/>
                </a:lnTo>
                <a:lnTo>
                  <a:pt x="1513" y="44"/>
                </a:lnTo>
                <a:lnTo>
                  <a:pt x="1523" y="35"/>
                </a:lnTo>
                <a:lnTo>
                  <a:pt x="1534" y="26"/>
                </a:lnTo>
                <a:lnTo>
                  <a:pt x="1546" y="18"/>
                </a:lnTo>
                <a:lnTo>
                  <a:pt x="1559" y="13"/>
                </a:lnTo>
                <a:lnTo>
                  <a:pt x="1570" y="8"/>
                </a:lnTo>
                <a:lnTo>
                  <a:pt x="1583" y="4"/>
                </a:lnTo>
                <a:lnTo>
                  <a:pt x="1598" y="1"/>
                </a:lnTo>
                <a:lnTo>
                  <a:pt x="1611" y="0"/>
                </a:lnTo>
                <a:lnTo>
                  <a:pt x="1625" y="0"/>
                </a:lnTo>
                <a:lnTo>
                  <a:pt x="1639" y="1"/>
                </a:lnTo>
                <a:lnTo>
                  <a:pt x="1652" y="5"/>
                </a:lnTo>
                <a:lnTo>
                  <a:pt x="1665" y="9"/>
                </a:lnTo>
                <a:lnTo>
                  <a:pt x="1680" y="14"/>
                </a:lnTo>
                <a:lnTo>
                  <a:pt x="1691" y="22"/>
                </a:lnTo>
                <a:lnTo>
                  <a:pt x="1705" y="30"/>
                </a:lnTo>
                <a:lnTo>
                  <a:pt x="1715" y="39"/>
                </a:lnTo>
                <a:lnTo>
                  <a:pt x="1724" y="50"/>
                </a:lnTo>
                <a:lnTo>
                  <a:pt x="1733" y="60"/>
                </a:lnTo>
                <a:lnTo>
                  <a:pt x="1741" y="72"/>
                </a:lnTo>
                <a:lnTo>
                  <a:pt x="1746" y="85"/>
                </a:lnTo>
                <a:lnTo>
                  <a:pt x="1751" y="98"/>
                </a:lnTo>
                <a:lnTo>
                  <a:pt x="1755" y="111"/>
                </a:lnTo>
                <a:lnTo>
                  <a:pt x="1758" y="124"/>
                </a:lnTo>
                <a:lnTo>
                  <a:pt x="1759" y="138"/>
                </a:lnTo>
                <a:lnTo>
                  <a:pt x="1759" y="151"/>
                </a:lnTo>
                <a:lnTo>
                  <a:pt x="1758" y="165"/>
                </a:lnTo>
                <a:lnTo>
                  <a:pt x="1754" y="178"/>
                </a:lnTo>
                <a:lnTo>
                  <a:pt x="1750" y="193"/>
                </a:lnTo>
                <a:lnTo>
                  <a:pt x="1745" y="206"/>
                </a:lnTo>
                <a:lnTo>
                  <a:pt x="1737" y="219"/>
                </a:lnTo>
                <a:lnTo>
                  <a:pt x="1022" y="1367"/>
                </a:lnTo>
                <a:lnTo>
                  <a:pt x="1011" y="1381"/>
                </a:lnTo>
                <a:lnTo>
                  <a:pt x="1000" y="1394"/>
                </a:lnTo>
                <a:lnTo>
                  <a:pt x="987" y="1406"/>
                </a:lnTo>
                <a:lnTo>
                  <a:pt x="974" y="1415"/>
                </a:lnTo>
                <a:lnTo>
                  <a:pt x="958" y="1423"/>
                </a:lnTo>
                <a:lnTo>
                  <a:pt x="941" y="1428"/>
                </a:lnTo>
                <a:lnTo>
                  <a:pt x="924" y="1432"/>
                </a:lnTo>
                <a:lnTo>
                  <a:pt x="907" y="1434"/>
                </a:lnTo>
                <a:lnTo>
                  <a:pt x="904" y="1434"/>
                </a:lnTo>
                <a:lnTo>
                  <a:pt x="901" y="1434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82935" tIns="41468" rIns="82935" bIns="41468" numCol="1" anchor="t" anchorCtr="0" compatLnSpc="1">
            <a:prstTxWarp prst="textNoShape">
              <a:avLst/>
            </a:prstTxWarp>
          </a:bodyPr>
          <a:lstStyle/>
          <a:p>
            <a:pPr defTabSz="946052"/>
            <a:endParaRPr lang="ru-RU" sz="1905">
              <a:solidFill>
                <a:prstClr val="black"/>
              </a:solidFill>
            </a:endParaRPr>
          </a:p>
        </p:txBody>
      </p:sp>
      <p:sp>
        <p:nvSpPr>
          <p:cNvPr id="30" name="Freeform 11"/>
          <p:cNvSpPr>
            <a:spLocks noEditPoints="1"/>
          </p:cNvSpPr>
          <p:nvPr/>
        </p:nvSpPr>
        <p:spPr bwMode="auto">
          <a:xfrm>
            <a:off x="3987138" y="4589069"/>
            <a:ext cx="372291" cy="328286"/>
          </a:xfrm>
          <a:custGeom>
            <a:avLst/>
            <a:gdLst/>
            <a:ahLst/>
            <a:cxnLst>
              <a:cxn ang="0">
                <a:pos x="13" y="651"/>
              </a:cxn>
              <a:cxn ang="0">
                <a:pos x="73" y="391"/>
              </a:cxn>
              <a:cxn ang="0">
                <a:pos x="196" y="218"/>
              </a:cxn>
              <a:cxn ang="0">
                <a:pos x="396" y="117"/>
              </a:cxn>
              <a:cxn ang="0">
                <a:pos x="691" y="76"/>
              </a:cxn>
              <a:cxn ang="0">
                <a:pos x="1097" y="77"/>
              </a:cxn>
              <a:cxn ang="0">
                <a:pos x="1355" y="117"/>
              </a:cxn>
              <a:cxn ang="0">
                <a:pos x="1083" y="314"/>
              </a:cxn>
              <a:cxn ang="0">
                <a:pos x="785" y="307"/>
              </a:cxn>
              <a:cxn ang="0">
                <a:pos x="557" y="332"/>
              </a:cxn>
              <a:cxn ang="0">
                <a:pos x="399" y="399"/>
              </a:cxn>
              <a:cxn ang="0">
                <a:pos x="301" y="515"/>
              </a:cxn>
              <a:cxn ang="0">
                <a:pos x="250" y="694"/>
              </a:cxn>
              <a:cxn ang="0">
                <a:pos x="236" y="948"/>
              </a:cxn>
              <a:cxn ang="0">
                <a:pos x="250" y="1201"/>
              </a:cxn>
              <a:cxn ang="0">
                <a:pos x="301" y="1381"/>
              </a:cxn>
              <a:cxn ang="0">
                <a:pos x="399" y="1498"/>
              </a:cxn>
              <a:cxn ang="0">
                <a:pos x="557" y="1563"/>
              </a:cxn>
              <a:cxn ang="0">
                <a:pos x="785" y="1588"/>
              </a:cxn>
              <a:cxn ang="0">
                <a:pos x="1056" y="1584"/>
              </a:cxn>
              <a:cxn ang="0">
                <a:pos x="1259" y="1546"/>
              </a:cxn>
              <a:cxn ang="0">
                <a:pos x="1396" y="1466"/>
              </a:cxn>
              <a:cxn ang="0">
                <a:pos x="1476" y="1329"/>
              </a:cxn>
              <a:cxn ang="0">
                <a:pos x="1514" y="1126"/>
              </a:cxn>
              <a:cxn ang="0">
                <a:pos x="1519" y="883"/>
              </a:cxn>
              <a:cxn ang="0">
                <a:pos x="1508" y="715"/>
              </a:cxn>
              <a:cxn ang="0">
                <a:pos x="1728" y="552"/>
              </a:cxn>
              <a:cxn ang="0">
                <a:pos x="1754" y="865"/>
              </a:cxn>
              <a:cxn ang="0">
                <a:pos x="1742" y="1244"/>
              </a:cxn>
              <a:cxn ang="0">
                <a:pos x="1682" y="1506"/>
              </a:cxn>
              <a:cxn ang="0">
                <a:pos x="1560" y="1678"/>
              </a:cxn>
              <a:cxn ang="0">
                <a:pos x="1359" y="1778"/>
              </a:cxn>
              <a:cxn ang="0">
                <a:pos x="1065" y="1821"/>
              </a:cxn>
              <a:cxn ang="0">
                <a:pos x="691" y="1821"/>
              </a:cxn>
              <a:cxn ang="0">
                <a:pos x="396" y="1778"/>
              </a:cxn>
              <a:cxn ang="0">
                <a:pos x="196" y="1678"/>
              </a:cxn>
              <a:cxn ang="0">
                <a:pos x="73" y="1506"/>
              </a:cxn>
              <a:cxn ang="0">
                <a:pos x="13" y="1244"/>
              </a:cxn>
              <a:cxn ang="0">
                <a:pos x="901" y="1434"/>
              </a:cxn>
              <a:cxn ang="0">
                <a:pos x="809" y="1402"/>
              </a:cxn>
              <a:cxn ang="0">
                <a:pos x="400" y="856"/>
              </a:cxn>
              <a:cxn ang="0">
                <a:pos x="395" y="775"/>
              </a:cxn>
              <a:cxn ang="0">
                <a:pos x="437" y="703"/>
              </a:cxn>
              <a:cxn ang="0">
                <a:pos x="514" y="667"/>
              </a:cxn>
              <a:cxn ang="0">
                <a:pos x="593" y="677"/>
              </a:cxn>
              <a:cxn ang="0">
                <a:pos x="889" y="1040"/>
              </a:cxn>
              <a:cxn ang="0">
                <a:pos x="1546" y="18"/>
              </a:cxn>
              <a:cxn ang="0">
                <a:pos x="1625" y="0"/>
              </a:cxn>
              <a:cxn ang="0">
                <a:pos x="1705" y="30"/>
              </a:cxn>
              <a:cxn ang="0">
                <a:pos x="1751" y="98"/>
              </a:cxn>
              <a:cxn ang="0">
                <a:pos x="1754" y="178"/>
              </a:cxn>
              <a:cxn ang="0">
                <a:pos x="1000" y="1394"/>
              </a:cxn>
              <a:cxn ang="0">
                <a:pos x="907" y="1434"/>
              </a:cxn>
            </a:cxnLst>
            <a:rect l="0" t="0" r="r" b="b"/>
            <a:pathLst>
              <a:path w="1759" h="1825">
                <a:moveTo>
                  <a:pt x="0" y="948"/>
                </a:moveTo>
                <a:lnTo>
                  <a:pt x="0" y="882"/>
                </a:lnTo>
                <a:lnTo>
                  <a:pt x="1" y="821"/>
                </a:lnTo>
                <a:lnTo>
                  <a:pt x="4" y="761"/>
                </a:lnTo>
                <a:lnTo>
                  <a:pt x="8" y="705"/>
                </a:lnTo>
                <a:lnTo>
                  <a:pt x="13" y="651"/>
                </a:lnTo>
                <a:lnTo>
                  <a:pt x="20" y="602"/>
                </a:lnTo>
                <a:lnTo>
                  <a:pt x="28" y="554"/>
                </a:lnTo>
                <a:lnTo>
                  <a:pt x="37" y="509"/>
                </a:lnTo>
                <a:lnTo>
                  <a:pt x="47" y="466"/>
                </a:lnTo>
                <a:lnTo>
                  <a:pt x="59" y="427"/>
                </a:lnTo>
                <a:lnTo>
                  <a:pt x="73" y="391"/>
                </a:lnTo>
                <a:lnTo>
                  <a:pt x="89" y="356"/>
                </a:lnTo>
                <a:lnTo>
                  <a:pt x="107" y="324"/>
                </a:lnTo>
                <a:lnTo>
                  <a:pt x="125" y="294"/>
                </a:lnTo>
                <a:lnTo>
                  <a:pt x="147" y="267"/>
                </a:lnTo>
                <a:lnTo>
                  <a:pt x="171" y="241"/>
                </a:lnTo>
                <a:lnTo>
                  <a:pt x="196" y="218"/>
                </a:lnTo>
                <a:lnTo>
                  <a:pt x="223" y="197"/>
                </a:lnTo>
                <a:lnTo>
                  <a:pt x="253" y="177"/>
                </a:lnTo>
                <a:lnTo>
                  <a:pt x="286" y="159"/>
                </a:lnTo>
                <a:lnTo>
                  <a:pt x="319" y="143"/>
                </a:lnTo>
                <a:lnTo>
                  <a:pt x="357" y="130"/>
                </a:lnTo>
                <a:lnTo>
                  <a:pt x="396" y="117"/>
                </a:lnTo>
                <a:lnTo>
                  <a:pt x="439" y="107"/>
                </a:lnTo>
                <a:lnTo>
                  <a:pt x="484" y="98"/>
                </a:lnTo>
                <a:lnTo>
                  <a:pt x="531" y="90"/>
                </a:lnTo>
                <a:lnTo>
                  <a:pt x="581" y="83"/>
                </a:lnTo>
                <a:lnTo>
                  <a:pt x="635" y="79"/>
                </a:lnTo>
                <a:lnTo>
                  <a:pt x="691" y="76"/>
                </a:lnTo>
                <a:lnTo>
                  <a:pt x="749" y="73"/>
                </a:lnTo>
                <a:lnTo>
                  <a:pt x="812" y="72"/>
                </a:lnTo>
                <a:lnTo>
                  <a:pt x="877" y="70"/>
                </a:lnTo>
                <a:lnTo>
                  <a:pt x="955" y="72"/>
                </a:lnTo>
                <a:lnTo>
                  <a:pt x="1028" y="73"/>
                </a:lnTo>
                <a:lnTo>
                  <a:pt x="1097" y="77"/>
                </a:lnTo>
                <a:lnTo>
                  <a:pt x="1161" y="82"/>
                </a:lnTo>
                <a:lnTo>
                  <a:pt x="1221" y="90"/>
                </a:lnTo>
                <a:lnTo>
                  <a:pt x="1278" y="99"/>
                </a:lnTo>
                <a:lnTo>
                  <a:pt x="1304" y="104"/>
                </a:lnTo>
                <a:lnTo>
                  <a:pt x="1331" y="111"/>
                </a:lnTo>
                <a:lnTo>
                  <a:pt x="1355" y="117"/>
                </a:lnTo>
                <a:lnTo>
                  <a:pt x="1379" y="124"/>
                </a:lnTo>
                <a:lnTo>
                  <a:pt x="1242" y="344"/>
                </a:lnTo>
                <a:lnTo>
                  <a:pt x="1207" y="335"/>
                </a:lnTo>
                <a:lnTo>
                  <a:pt x="1168" y="327"/>
                </a:lnTo>
                <a:lnTo>
                  <a:pt x="1127" y="319"/>
                </a:lnTo>
                <a:lnTo>
                  <a:pt x="1083" y="314"/>
                </a:lnTo>
                <a:lnTo>
                  <a:pt x="1036" y="310"/>
                </a:lnTo>
                <a:lnTo>
                  <a:pt x="987" y="307"/>
                </a:lnTo>
                <a:lnTo>
                  <a:pt x="934" y="306"/>
                </a:lnTo>
                <a:lnTo>
                  <a:pt x="877" y="306"/>
                </a:lnTo>
                <a:lnTo>
                  <a:pt x="830" y="306"/>
                </a:lnTo>
                <a:lnTo>
                  <a:pt x="785" y="307"/>
                </a:lnTo>
                <a:lnTo>
                  <a:pt x="740" y="309"/>
                </a:lnTo>
                <a:lnTo>
                  <a:pt x="700" y="313"/>
                </a:lnTo>
                <a:lnTo>
                  <a:pt x="661" y="315"/>
                </a:lnTo>
                <a:lnTo>
                  <a:pt x="624" y="320"/>
                </a:lnTo>
                <a:lnTo>
                  <a:pt x="589" y="326"/>
                </a:lnTo>
                <a:lnTo>
                  <a:pt x="557" y="332"/>
                </a:lnTo>
                <a:lnTo>
                  <a:pt x="525" y="340"/>
                </a:lnTo>
                <a:lnTo>
                  <a:pt x="497" y="349"/>
                </a:lnTo>
                <a:lnTo>
                  <a:pt x="469" y="360"/>
                </a:lnTo>
                <a:lnTo>
                  <a:pt x="445" y="371"/>
                </a:lnTo>
                <a:lnTo>
                  <a:pt x="421" y="384"/>
                </a:lnTo>
                <a:lnTo>
                  <a:pt x="399" y="399"/>
                </a:lnTo>
                <a:lnTo>
                  <a:pt x="379" y="414"/>
                </a:lnTo>
                <a:lnTo>
                  <a:pt x="360" y="431"/>
                </a:lnTo>
                <a:lnTo>
                  <a:pt x="343" y="449"/>
                </a:lnTo>
                <a:lnTo>
                  <a:pt x="327" y="469"/>
                </a:lnTo>
                <a:lnTo>
                  <a:pt x="313" y="491"/>
                </a:lnTo>
                <a:lnTo>
                  <a:pt x="301" y="515"/>
                </a:lnTo>
                <a:lnTo>
                  <a:pt x="289" y="541"/>
                </a:lnTo>
                <a:lnTo>
                  <a:pt x="279" y="567"/>
                </a:lnTo>
                <a:lnTo>
                  <a:pt x="270" y="597"/>
                </a:lnTo>
                <a:lnTo>
                  <a:pt x="262" y="627"/>
                </a:lnTo>
                <a:lnTo>
                  <a:pt x="256" y="659"/>
                </a:lnTo>
                <a:lnTo>
                  <a:pt x="250" y="694"/>
                </a:lnTo>
                <a:lnTo>
                  <a:pt x="245" y="731"/>
                </a:lnTo>
                <a:lnTo>
                  <a:pt x="241" y="770"/>
                </a:lnTo>
                <a:lnTo>
                  <a:pt x="239" y="812"/>
                </a:lnTo>
                <a:lnTo>
                  <a:pt x="237" y="855"/>
                </a:lnTo>
                <a:lnTo>
                  <a:pt x="236" y="900"/>
                </a:lnTo>
                <a:lnTo>
                  <a:pt x="236" y="948"/>
                </a:lnTo>
                <a:lnTo>
                  <a:pt x="236" y="995"/>
                </a:lnTo>
                <a:lnTo>
                  <a:pt x="237" y="1041"/>
                </a:lnTo>
                <a:lnTo>
                  <a:pt x="239" y="1085"/>
                </a:lnTo>
                <a:lnTo>
                  <a:pt x="241" y="1126"/>
                </a:lnTo>
                <a:lnTo>
                  <a:pt x="245" y="1165"/>
                </a:lnTo>
                <a:lnTo>
                  <a:pt x="250" y="1201"/>
                </a:lnTo>
                <a:lnTo>
                  <a:pt x="256" y="1236"/>
                </a:lnTo>
                <a:lnTo>
                  <a:pt x="262" y="1269"/>
                </a:lnTo>
                <a:lnTo>
                  <a:pt x="270" y="1300"/>
                </a:lnTo>
                <a:lnTo>
                  <a:pt x="279" y="1329"/>
                </a:lnTo>
                <a:lnTo>
                  <a:pt x="289" y="1356"/>
                </a:lnTo>
                <a:lnTo>
                  <a:pt x="301" y="1381"/>
                </a:lnTo>
                <a:lnTo>
                  <a:pt x="313" y="1404"/>
                </a:lnTo>
                <a:lnTo>
                  <a:pt x="327" y="1426"/>
                </a:lnTo>
                <a:lnTo>
                  <a:pt x="343" y="1447"/>
                </a:lnTo>
                <a:lnTo>
                  <a:pt x="360" y="1466"/>
                </a:lnTo>
                <a:lnTo>
                  <a:pt x="379" y="1482"/>
                </a:lnTo>
                <a:lnTo>
                  <a:pt x="399" y="1498"/>
                </a:lnTo>
                <a:lnTo>
                  <a:pt x="421" y="1512"/>
                </a:lnTo>
                <a:lnTo>
                  <a:pt x="445" y="1525"/>
                </a:lnTo>
                <a:lnTo>
                  <a:pt x="469" y="1536"/>
                </a:lnTo>
                <a:lnTo>
                  <a:pt x="497" y="1546"/>
                </a:lnTo>
                <a:lnTo>
                  <a:pt x="525" y="1555"/>
                </a:lnTo>
                <a:lnTo>
                  <a:pt x="557" y="1563"/>
                </a:lnTo>
                <a:lnTo>
                  <a:pt x="589" y="1570"/>
                </a:lnTo>
                <a:lnTo>
                  <a:pt x="624" y="1576"/>
                </a:lnTo>
                <a:lnTo>
                  <a:pt x="661" y="1580"/>
                </a:lnTo>
                <a:lnTo>
                  <a:pt x="700" y="1584"/>
                </a:lnTo>
                <a:lnTo>
                  <a:pt x="740" y="1587"/>
                </a:lnTo>
                <a:lnTo>
                  <a:pt x="785" y="1588"/>
                </a:lnTo>
                <a:lnTo>
                  <a:pt x="830" y="1589"/>
                </a:lnTo>
                <a:lnTo>
                  <a:pt x="877" y="1591"/>
                </a:lnTo>
                <a:lnTo>
                  <a:pt x="925" y="1589"/>
                </a:lnTo>
                <a:lnTo>
                  <a:pt x="971" y="1588"/>
                </a:lnTo>
                <a:lnTo>
                  <a:pt x="1014" y="1587"/>
                </a:lnTo>
                <a:lnTo>
                  <a:pt x="1056" y="1584"/>
                </a:lnTo>
                <a:lnTo>
                  <a:pt x="1095" y="1580"/>
                </a:lnTo>
                <a:lnTo>
                  <a:pt x="1131" y="1576"/>
                </a:lnTo>
                <a:lnTo>
                  <a:pt x="1166" y="1570"/>
                </a:lnTo>
                <a:lnTo>
                  <a:pt x="1199" y="1563"/>
                </a:lnTo>
                <a:lnTo>
                  <a:pt x="1230" y="1555"/>
                </a:lnTo>
                <a:lnTo>
                  <a:pt x="1259" y="1546"/>
                </a:lnTo>
                <a:lnTo>
                  <a:pt x="1286" y="1536"/>
                </a:lnTo>
                <a:lnTo>
                  <a:pt x="1311" y="1525"/>
                </a:lnTo>
                <a:lnTo>
                  <a:pt x="1334" y="1512"/>
                </a:lnTo>
                <a:lnTo>
                  <a:pt x="1357" y="1498"/>
                </a:lnTo>
                <a:lnTo>
                  <a:pt x="1376" y="1482"/>
                </a:lnTo>
                <a:lnTo>
                  <a:pt x="1396" y="1466"/>
                </a:lnTo>
                <a:lnTo>
                  <a:pt x="1413" y="1447"/>
                </a:lnTo>
                <a:lnTo>
                  <a:pt x="1428" y="1426"/>
                </a:lnTo>
                <a:lnTo>
                  <a:pt x="1443" y="1404"/>
                </a:lnTo>
                <a:lnTo>
                  <a:pt x="1454" y="1381"/>
                </a:lnTo>
                <a:lnTo>
                  <a:pt x="1466" y="1356"/>
                </a:lnTo>
                <a:lnTo>
                  <a:pt x="1476" y="1329"/>
                </a:lnTo>
                <a:lnTo>
                  <a:pt x="1486" y="1300"/>
                </a:lnTo>
                <a:lnTo>
                  <a:pt x="1493" y="1269"/>
                </a:lnTo>
                <a:lnTo>
                  <a:pt x="1500" y="1236"/>
                </a:lnTo>
                <a:lnTo>
                  <a:pt x="1505" y="1201"/>
                </a:lnTo>
                <a:lnTo>
                  <a:pt x="1510" y="1165"/>
                </a:lnTo>
                <a:lnTo>
                  <a:pt x="1514" y="1126"/>
                </a:lnTo>
                <a:lnTo>
                  <a:pt x="1517" y="1085"/>
                </a:lnTo>
                <a:lnTo>
                  <a:pt x="1518" y="1041"/>
                </a:lnTo>
                <a:lnTo>
                  <a:pt x="1519" y="995"/>
                </a:lnTo>
                <a:lnTo>
                  <a:pt x="1519" y="948"/>
                </a:lnTo>
                <a:lnTo>
                  <a:pt x="1519" y="916"/>
                </a:lnTo>
                <a:lnTo>
                  <a:pt x="1519" y="883"/>
                </a:lnTo>
                <a:lnTo>
                  <a:pt x="1518" y="853"/>
                </a:lnTo>
                <a:lnTo>
                  <a:pt x="1517" y="823"/>
                </a:lnTo>
                <a:lnTo>
                  <a:pt x="1516" y="795"/>
                </a:lnTo>
                <a:lnTo>
                  <a:pt x="1513" y="767"/>
                </a:lnTo>
                <a:lnTo>
                  <a:pt x="1512" y="741"/>
                </a:lnTo>
                <a:lnTo>
                  <a:pt x="1508" y="715"/>
                </a:lnTo>
                <a:lnTo>
                  <a:pt x="1693" y="419"/>
                </a:lnTo>
                <a:lnTo>
                  <a:pt x="1702" y="444"/>
                </a:lnTo>
                <a:lnTo>
                  <a:pt x="1708" y="469"/>
                </a:lnTo>
                <a:lnTo>
                  <a:pt x="1716" y="496"/>
                </a:lnTo>
                <a:lnTo>
                  <a:pt x="1721" y="524"/>
                </a:lnTo>
                <a:lnTo>
                  <a:pt x="1728" y="552"/>
                </a:lnTo>
                <a:lnTo>
                  <a:pt x="1733" y="582"/>
                </a:lnTo>
                <a:lnTo>
                  <a:pt x="1737" y="614"/>
                </a:lnTo>
                <a:lnTo>
                  <a:pt x="1741" y="646"/>
                </a:lnTo>
                <a:lnTo>
                  <a:pt x="1748" y="714"/>
                </a:lnTo>
                <a:lnTo>
                  <a:pt x="1751" y="787"/>
                </a:lnTo>
                <a:lnTo>
                  <a:pt x="1754" y="865"/>
                </a:lnTo>
                <a:lnTo>
                  <a:pt x="1755" y="948"/>
                </a:lnTo>
                <a:lnTo>
                  <a:pt x="1755" y="1014"/>
                </a:lnTo>
                <a:lnTo>
                  <a:pt x="1753" y="1076"/>
                </a:lnTo>
                <a:lnTo>
                  <a:pt x="1750" y="1135"/>
                </a:lnTo>
                <a:lnTo>
                  <a:pt x="1748" y="1191"/>
                </a:lnTo>
                <a:lnTo>
                  <a:pt x="1742" y="1244"/>
                </a:lnTo>
                <a:lnTo>
                  <a:pt x="1736" y="1295"/>
                </a:lnTo>
                <a:lnTo>
                  <a:pt x="1728" y="1342"/>
                </a:lnTo>
                <a:lnTo>
                  <a:pt x="1719" y="1387"/>
                </a:lnTo>
                <a:lnTo>
                  <a:pt x="1708" y="1429"/>
                </a:lnTo>
                <a:lnTo>
                  <a:pt x="1695" y="1468"/>
                </a:lnTo>
                <a:lnTo>
                  <a:pt x="1682" y="1506"/>
                </a:lnTo>
                <a:lnTo>
                  <a:pt x="1667" y="1540"/>
                </a:lnTo>
                <a:lnTo>
                  <a:pt x="1648" y="1572"/>
                </a:lnTo>
                <a:lnTo>
                  <a:pt x="1629" y="1602"/>
                </a:lnTo>
                <a:lnTo>
                  <a:pt x="1608" y="1630"/>
                </a:lnTo>
                <a:lnTo>
                  <a:pt x="1585" y="1654"/>
                </a:lnTo>
                <a:lnTo>
                  <a:pt x="1560" y="1678"/>
                </a:lnTo>
                <a:lnTo>
                  <a:pt x="1531" y="1700"/>
                </a:lnTo>
                <a:lnTo>
                  <a:pt x="1503" y="1720"/>
                </a:lnTo>
                <a:lnTo>
                  <a:pt x="1470" y="1737"/>
                </a:lnTo>
                <a:lnTo>
                  <a:pt x="1435" y="1752"/>
                </a:lnTo>
                <a:lnTo>
                  <a:pt x="1398" y="1766"/>
                </a:lnTo>
                <a:lnTo>
                  <a:pt x="1359" y="1778"/>
                </a:lnTo>
                <a:lnTo>
                  <a:pt x="1316" y="1789"/>
                </a:lnTo>
                <a:lnTo>
                  <a:pt x="1272" y="1798"/>
                </a:lnTo>
                <a:lnTo>
                  <a:pt x="1225" y="1806"/>
                </a:lnTo>
                <a:lnTo>
                  <a:pt x="1174" y="1812"/>
                </a:lnTo>
                <a:lnTo>
                  <a:pt x="1121" y="1817"/>
                </a:lnTo>
                <a:lnTo>
                  <a:pt x="1065" y="1821"/>
                </a:lnTo>
                <a:lnTo>
                  <a:pt x="1006" y="1824"/>
                </a:lnTo>
                <a:lnTo>
                  <a:pt x="944" y="1825"/>
                </a:lnTo>
                <a:lnTo>
                  <a:pt x="877" y="1825"/>
                </a:lnTo>
                <a:lnTo>
                  <a:pt x="812" y="1825"/>
                </a:lnTo>
                <a:lnTo>
                  <a:pt x="749" y="1824"/>
                </a:lnTo>
                <a:lnTo>
                  <a:pt x="691" y="1821"/>
                </a:lnTo>
                <a:lnTo>
                  <a:pt x="635" y="1817"/>
                </a:lnTo>
                <a:lnTo>
                  <a:pt x="581" y="1812"/>
                </a:lnTo>
                <a:lnTo>
                  <a:pt x="531" y="1806"/>
                </a:lnTo>
                <a:lnTo>
                  <a:pt x="484" y="1798"/>
                </a:lnTo>
                <a:lnTo>
                  <a:pt x="439" y="1789"/>
                </a:lnTo>
                <a:lnTo>
                  <a:pt x="396" y="1778"/>
                </a:lnTo>
                <a:lnTo>
                  <a:pt x="357" y="1766"/>
                </a:lnTo>
                <a:lnTo>
                  <a:pt x="319" y="1752"/>
                </a:lnTo>
                <a:lnTo>
                  <a:pt x="286" y="1737"/>
                </a:lnTo>
                <a:lnTo>
                  <a:pt x="253" y="1720"/>
                </a:lnTo>
                <a:lnTo>
                  <a:pt x="223" y="1700"/>
                </a:lnTo>
                <a:lnTo>
                  <a:pt x="196" y="1678"/>
                </a:lnTo>
                <a:lnTo>
                  <a:pt x="171" y="1654"/>
                </a:lnTo>
                <a:lnTo>
                  <a:pt x="147" y="1630"/>
                </a:lnTo>
                <a:lnTo>
                  <a:pt x="125" y="1602"/>
                </a:lnTo>
                <a:lnTo>
                  <a:pt x="107" y="1572"/>
                </a:lnTo>
                <a:lnTo>
                  <a:pt x="89" y="1540"/>
                </a:lnTo>
                <a:lnTo>
                  <a:pt x="73" y="1506"/>
                </a:lnTo>
                <a:lnTo>
                  <a:pt x="59" y="1468"/>
                </a:lnTo>
                <a:lnTo>
                  <a:pt x="47" y="1429"/>
                </a:lnTo>
                <a:lnTo>
                  <a:pt x="37" y="1387"/>
                </a:lnTo>
                <a:lnTo>
                  <a:pt x="28" y="1342"/>
                </a:lnTo>
                <a:lnTo>
                  <a:pt x="20" y="1295"/>
                </a:lnTo>
                <a:lnTo>
                  <a:pt x="13" y="1244"/>
                </a:lnTo>
                <a:lnTo>
                  <a:pt x="8" y="1191"/>
                </a:lnTo>
                <a:lnTo>
                  <a:pt x="4" y="1135"/>
                </a:lnTo>
                <a:lnTo>
                  <a:pt x="1" y="1076"/>
                </a:lnTo>
                <a:lnTo>
                  <a:pt x="0" y="1014"/>
                </a:lnTo>
                <a:lnTo>
                  <a:pt x="0" y="948"/>
                </a:lnTo>
                <a:close/>
                <a:moveTo>
                  <a:pt x="901" y="1434"/>
                </a:moveTo>
                <a:lnTo>
                  <a:pt x="884" y="1433"/>
                </a:lnTo>
                <a:lnTo>
                  <a:pt x="868" y="1430"/>
                </a:lnTo>
                <a:lnTo>
                  <a:pt x="852" y="1426"/>
                </a:lnTo>
                <a:lnTo>
                  <a:pt x="837" y="1420"/>
                </a:lnTo>
                <a:lnTo>
                  <a:pt x="824" y="1411"/>
                </a:lnTo>
                <a:lnTo>
                  <a:pt x="809" y="1402"/>
                </a:lnTo>
                <a:lnTo>
                  <a:pt x="798" y="1390"/>
                </a:lnTo>
                <a:lnTo>
                  <a:pt x="787" y="1378"/>
                </a:lnTo>
                <a:lnTo>
                  <a:pt x="421" y="894"/>
                </a:lnTo>
                <a:lnTo>
                  <a:pt x="412" y="882"/>
                </a:lnTo>
                <a:lnTo>
                  <a:pt x="405" y="869"/>
                </a:lnTo>
                <a:lnTo>
                  <a:pt x="400" y="856"/>
                </a:lnTo>
                <a:lnTo>
                  <a:pt x="396" y="843"/>
                </a:lnTo>
                <a:lnTo>
                  <a:pt x="394" y="830"/>
                </a:lnTo>
                <a:lnTo>
                  <a:pt x="392" y="815"/>
                </a:lnTo>
                <a:lnTo>
                  <a:pt x="392" y="802"/>
                </a:lnTo>
                <a:lnTo>
                  <a:pt x="392" y="788"/>
                </a:lnTo>
                <a:lnTo>
                  <a:pt x="395" y="775"/>
                </a:lnTo>
                <a:lnTo>
                  <a:pt x="399" y="762"/>
                </a:lnTo>
                <a:lnTo>
                  <a:pt x="404" y="749"/>
                </a:lnTo>
                <a:lnTo>
                  <a:pt x="411" y="736"/>
                </a:lnTo>
                <a:lnTo>
                  <a:pt x="418" y="724"/>
                </a:lnTo>
                <a:lnTo>
                  <a:pt x="428" y="714"/>
                </a:lnTo>
                <a:lnTo>
                  <a:pt x="437" y="703"/>
                </a:lnTo>
                <a:lnTo>
                  <a:pt x="448" y="694"/>
                </a:lnTo>
                <a:lnTo>
                  <a:pt x="460" y="685"/>
                </a:lnTo>
                <a:lnTo>
                  <a:pt x="473" y="679"/>
                </a:lnTo>
                <a:lnTo>
                  <a:pt x="486" y="674"/>
                </a:lnTo>
                <a:lnTo>
                  <a:pt x="499" y="670"/>
                </a:lnTo>
                <a:lnTo>
                  <a:pt x="514" y="667"/>
                </a:lnTo>
                <a:lnTo>
                  <a:pt x="527" y="666"/>
                </a:lnTo>
                <a:lnTo>
                  <a:pt x="541" y="666"/>
                </a:lnTo>
                <a:lnTo>
                  <a:pt x="554" y="667"/>
                </a:lnTo>
                <a:lnTo>
                  <a:pt x="567" y="670"/>
                </a:lnTo>
                <a:lnTo>
                  <a:pt x="581" y="674"/>
                </a:lnTo>
                <a:lnTo>
                  <a:pt x="593" y="677"/>
                </a:lnTo>
                <a:lnTo>
                  <a:pt x="606" y="684"/>
                </a:lnTo>
                <a:lnTo>
                  <a:pt x="618" y="692"/>
                </a:lnTo>
                <a:lnTo>
                  <a:pt x="628" y="701"/>
                </a:lnTo>
                <a:lnTo>
                  <a:pt x="639" y="710"/>
                </a:lnTo>
                <a:lnTo>
                  <a:pt x="648" y="722"/>
                </a:lnTo>
                <a:lnTo>
                  <a:pt x="889" y="1040"/>
                </a:lnTo>
                <a:lnTo>
                  <a:pt x="1495" y="68"/>
                </a:lnTo>
                <a:lnTo>
                  <a:pt x="1504" y="55"/>
                </a:lnTo>
                <a:lnTo>
                  <a:pt x="1513" y="44"/>
                </a:lnTo>
                <a:lnTo>
                  <a:pt x="1523" y="35"/>
                </a:lnTo>
                <a:lnTo>
                  <a:pt x="1534" y="26"/>
                </a:lnTo>
                <a:lnTo>
                  <a:pt x="1546" y="18"/>
                </a:lnTo>
                <a:lnTo>
                  <a:pt x="1559" y="13"/>
                </a:lnTo>
                <a:lnTo>
                  <a:pt x="1570" y="8"/>
                </a:lnTo>
                <a:lnTo>
                  <a:pt x="1583" y="4"/>
                </a:lnTo>
                <a:lnTo>
                  <a:pt x="1598" y="1"/>
                </a:lnTo>
                <a:lnTo>
                  <a:pt x="1611" y="0"/>
                </a:lnTo>
                <a:lnTo>
                  <a:pt x="1625" y="0"/>
                </a:lnTo>
                <a:lnTo>
                  <a:pt x="1639" y="1"/>
                </a:lnTo>
                <a:lnTo>
                  <a:pt x="1652" y="5"/>
                </a:lnTo>
                <a:lnTo>
                  <a:pt x="1665" y="9"/>
                </a:lnTo>
                <a:lnTo>
                  <a:pt x="1680" y="14"/>
                </a:lnTo>
                <a:lnTo>
                  <a:pt x="1691" y="22"/>
                </a:lnTo>
                <a:lnTo>
                  <a:pt x="1705" y="30"/>
                </a:lnTo>
                <a:lnTo>
                  <a:pt x="1715" y="39"/>
                </a:lnTo>
                <a:lnTo>
                  <a:pt x="1724" y="50"/>
                </a:lnTo>
                <a:lnTo>
                  <a:pt x="1733" y="60"/>
                </a:lnTo>
                <a:lnTo>
                  <a:pt x="1741" y="72"/>
                </a:lnTo>
                <a:lnTo>
                  <a:pt x="1746" y="85"/>
                </a:lnTo>
                <a:lnTo>
                  <a:pt x="1751" y="98"/>
                </a:lnTo>
                <a:lnTo>
                  <a:pt x="1755" y="111"/>
                </a:lnTo>
                <a:lnTo>
                  <a:pt x="1758" y="124"/>
                </a:lnTo>
                <a:lnTo>
                  <a:pt x="1759" y="138"/>
                </a:lnTo>
                <a:lnTo>
                  <a:pt x="1759" y="151"/>
                </a:lnTo>
                <a:lnTo>
                  <a:pt x="1758" y="165"/>
                </a:lnTo>
                <a:lnTo>
                  <a:pt x="1754" y="178"/>
                </a:lnTo>
                <a:lnTo>
                  <a:pt x="1750" y="193"/>
                </a:lnTo>
                <a:lnTo>
                  <a:pt x="1745" y="206"/>
                </a:lnTo>
                <a:lnTo>
                  <a:pt x="1737" y="219"/>
                </a:lnTo>
                <a:lnTo>
                  <a:pt x="1022" y="1367"/>
                </a:lnTo>
                <a:lnTo>
                  <a:pt x="1011" y="1381"/>
                </a:lnTo>
                <a:lnTo>
                  <a:pt x="1000" y="1394"/>
                </a:lnTo>
                <a:lnTo>
                  <a:pt x="987" y="1406"/>
                </a:lnTo>
                <a:lnTo>
                  <a:pt x="974" y="1415"/>
                </a:lnTo>
                <a:lnTo>
                  <a:pt x="958" y="1423"/>
                </a:lnTo>
                <a:lnTo>
                  <a:pt x="941" y="1428"/>
                </a:lnTo>
                <a:lnTo>
                  <a:pt x="924" y="1432"/>
                </a:lnTo>
                <a:lnTo>
                  <a:pt x="907" y="1434"/>
                </a:lnTo>
                <a:lnTo>
                  <a:pt x="904" y="1434"/>
                </a:lnTo>
                <a:lnTo>
                  <a:pt x="901" y="1434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82935" tIns="41468" rIns="82935" bIns="41468" numCol="1" anchor="t" anchorCtr="0" compatLnSpc="1">
            <a:prstTxWarp prst="textNoShape">
              <a:avLst/>
            </a:prstTxWarp>
          </a:bodyPr>
          <a:lstStyle/>
          <a:p>
            <a:pPr defTabSz="946052"/>
            <a:endParaRPr lang="ru-RU" sz="1905">
              <a:solidFill>
                <a:prstClr val="black"/>
              </a:solidFill>
            </a:endParaRPr>
          </a:p>
        </p:txBody>
      </p:sp>
      <p:sp>
        <p:nvSpPr>
          <p:cNvPr id="15" name="Freeform 23"/>
          <p:cNvSpPr>
            <a:spLocks noEditPoints="1"/>
          </p:cNvSpPr>
          <p:nvPr/>
        </p:nvSpPr>
        <p:spPr bwMode="auto">
          <a:xfrm>
            <a:off x="4038714" y="1812161"/>
            <a:ext cx="3408123" cy="152624"/>
          </a:xfrm>
          <a:custGeom>
            <a:avLst/>
            <a:gdLst/>
            <a:ahLst/>
            <a:cxnLst>
              <a:cxn ang="0">
                <a:pos x="49" y="5"/>
              </a:cxn>
              <a:cxn ang="0">
                <a:pos x="5" y="271"/>
              </a:cxn>
              <a:cxn ang="0">
                <a:pos x="7033" y="240"/>
              </a:cxn>
              <a:cxn ang="0">
                <a:pos x="6946" y="0"/>
              </a:cxn>
              <a:cxn ang="0">
                <a:pos x="6913" y="288"/>
              </a:cxn>
              <a:cxn ang="0">
                <a:pos x="6765" y="175"/>
              </a:cxn>
              <a:cxn ang="0">
                <a:pos x="6599" y="4"/>
              </a:cxn>
              <a:cxn ang="0">
                <a:pos x="6589" y="304"/>
              </a:cxn>
              <a:cxn ang="0">
                <a:pos x="6441" y="158"/>
              </a:cxn>
              <a:cxn ang="0">
                <a:pos x="6258" y="17"/>
              </a:cxn>
              <a:cxn ang="0">
                <a:pos x="6275" y="315"/>
              </a:cxn>
              <a:cxn ang="0">
                <a:pos x="6107" y="141"/>
              </a:cxn>
              <a:cxn ang="0">
                <a:pos x="5927" y="34"/>
              </a:cxn>
              <a:cxn ang="0">
                <a:pos x="5964" y="316"/>
              </a:cxn>
              <a:cxn ang="0">
                <a:pos x="5716" y="77"/>
              </a:cxn>
              <a:cxn ang="0">
                <a:pos x="5606" y="52"/>
              </a:cxn>
              <a:cxn ang="0">
                <a:pos x="5650" y="309"/>
              </a:cxn>
              <a:cxn ang="0">
                <a:pos x="5317" y="5"/>
              </a:cxn>
              <a:cxn ang="0">
                <a:pos x="5272" y="271"/>
              </a:cxn>
              <a:cxn ang="0">
                <a:pos x="5058" y="240"/>
              </a:cxn>
              <a:cxn ang="0">
                <a:pos x="4970" y="0"/>
              </a:cxn>
              <a:cxn ang="0">
                <a:pos x="4939" y="288"/>
              </a:cxn>
              <a:cxn ang="0">
                <a:pos x="4791" y="175"/>
              </a:cxn>
              <a:cxn ang="0">
                <a:pos x="4624" y="4"/>
              </a:cxn>
              <a:cxn ang="0">
                <a:pos x="4615" y="304"/>
              </a:cxn>
              <a:cxn ang="0">
                <a:pos x="4467" y="158"/>
              </a:cxn>
              <a:cxn ang="0">
                <a:pos x="4282" y="17"/>
              </a:cxn>
              <a:cxn ang="0">
                <a:pos x="4300" y="315"/>
              </a:cxn>
              <a:cxn ang="0">
                <a:pos x="4132" y="141"/>
              </a:cxn>
              <a:cxn ang="0">
                <a:pos x="3951" y="34"/>
              </a:cxn>
              <a:cxn ang="0">
                <a:pos x="3988" y="316"/>
              </a:cxn>
              <a:cxn ang="0">
                <a:pos x="3741" y="77"/>
              </a:cxn>
              <a:cxn ang="0">
                <a:pos x="3631" y="52"/>
              </a:cxn>
              <a:cxn ang="0">
                <a:pos x="3676" y="309"/>
              </a:cxn>
              <a:cxn ang="0">
                <a:pos x="3341" y="5"/>
              </a:cxn>
              <a:cxn ang="0">
                <a:pos x="3297" y="271"/>
              </a:cxn>
              <a:cxn ang="0">
                <a:pos x="3083" y="240"/>
              </a:cxn>
              <a:cxn ang="0">
                <a:pos x="2995" y="0"/>
              </a:cxn>
              <a:cxn ang="0">
                <a:pos x="2963" y="288"/>
              </a:cxn>
              <a:cxn ang="0">
                <a:pos x="2815" y="175"/>
              </a:cxn>
              <a:cxn ang="0">
                <a:pos x="2648" y="4"/>
              </a:cxn>
              <a:cxn ang="0">
                <a:pos x="2639" y="304"/>
              </a:cxn>
              <a:cxn ang="0">
                <a:pos x="2491" y="158"/>
              </a:cxn>
              <a:cxn ang="0">
                <a:pos x="2307" y="17"/>
              </a:cxn>
              <a:cxn ang="0">
                <a:pos x="2325" y="315"/>
              </a:cxn>
              <a:cxn ang="0">
                <a:pos x="2156" y="141"/>
              </a:cxn>
              <a:cxn ang="0">
                <a:pos x="1976" y="34"/>
              </a:cxn>
              <a:cxn ang="0">
                <a:pos x="2013" y="316"/>
              </a:cxn>
              <a:cxn ang="0">
                <a:pos x="1765" y="77"/>
              </a:cxn>
              <a:cxn ang="0">
                <a:pos x="1656" y="52"/>
              </a:cxn>
              <a:cxn ang="0">
                <a:pos x="1700" y="309"/>
              </a:cxn>
              <a:cxn ang="0">
                <a:pos x="1366" y="5"/>
              </a:cxn>
              <a:cxn ang="0">
                <a:pos x="1322" y="271"/>
              </a:cxn>
              <a:cxn ang="0">
                <a:pos x="1108" y="240"/>
              </a:cxn>
              <a:cxn ang="0">
                <a:pos x="1019" y="0"/>
              </a:cxn>
              <a:cxn ang="0">
                <a:pos x="988" y="288"/>
              </a:cxn>
              <a:cxn ang="0">
                <a:pos x="840" y="175"/>
              </a:cxn>
              <a:cxn ang="0">
                <a:pos x="673" y="4"/>
              </a:cxn>
              <a:cxn ang="0">
                <a:pos x="664" y="304"/>
              </a:cxn>
              <a:cxn ang="0">
                <a:pos x="516" y="158"/>
              </a:cxn>
              <a:cxn ang="0">
                <a:pos x="331" y="17"/>
              </a:cxn>
              <a:cxn ang="0">
                <a:pos x="349" y="315"/>
              </a:cxn>
            </a:cxnLst>
            <a:rect l="0" t="0" r="r" b="b"/>
            <a:pathLst>
              <a:path w="7100" h="317">
                <a:moveTo>
                  <a:pt x="54" y="309"/>
                </a:moveTo>
                <a:lnTo>
                  <a:pt x="78" y="284"/>
                </a:lnTo>
                <a:lnTo>
                  <a:pt x="120" y="240"/>
                </a:lnTo>
                <a:lnTo>
                  <a:pt x="159" y="199"/>
                </a:lnTo>
                <a:lnTo>
                  <a:pt x="177" y="180"/>
                </a:lnTo>
                <a:lnTo>
                  <a:pt x="181" y="175"/>
                </a:lnTo>
                <a:lnTo>
                  <a:pt x="184" y="169"/>
                </a:lnTo>
                <a:lnTo>
                  <a:pt x="185" y="164"/>
                </a:lnTo>
                <a:lnTo>
                  <a:pt x="187" y="158"/>
                </a:lnTo>
                <a:lnTo>
                  <a:pt x="185" y="153"/>
                </a:lnTo>
                <a:lnTo>
                  <a:pt x="184" y="147"/>
                </a:lnTo>
                <a:lnTo>
                  <a:pt x="181" y="141"/>
                </a:lnTo>
                <a:lnTo>
                  <a:pt x="177" y="137"/>
                </a:lnTo>
                <a:lnTo>
                  <a:pt x="159" y="118"/>
                </a:lnTo>
                <a:lnTo>
                  <a:pt x="120" y="77"/>
                </a:lnTo>
                <a:lnTo>
                  <a:pt x="78" y="33"/>
                </a:lnTo>
                <a:lnTo>
                  <a:pt x="54" y="8"/>
                </a:lnTo>
                <a:lnTo>
                  <a:pt x="49" y="5"/>
                </a:lnTo>
                <a:lnTo>
                  <a:pt x="44" y="2"/>
                </a:lnTo>
                <a:lnTo>
                  <a:pt x="38" y="0"/>
                </a:lnTo>
                <a:lnTo>
                  <a:pt x="32" y="0"/>
                </a:lnTo>
                <a:lnTo>
                  <a:pt x="26" y="0"/>
                </a:lnTo>
                <a:lnTo>
                  <a:pt x="20" y="2"/>
                </a:lnTo>
                <a:lnTo>
                  <a:pt x="15" y="4"/>
                </a:lnTo>
                <a:lnTo>
                  <a:pt x="9" y="8"/>
                </a:lnTo>
                <a:lnTo>
                  <a:pt x="5" y="13"/>
                </a:lnTo>
                <a:lnTo>
                  <a:pt x="2" y="17"/>
                </a:lnTo>
                <a:lnTo>
                  <a:pt x="1" y="24"/>
                </a:lnTo>
                <a:lnTo>
                  <a:pt x="0" y="29"/>
                </a:lnTo>
                <a:lnTo>
                  <a:pt x="0" y="34"/>
                </a:lnTo>
                <a:lnTo>
                  <a:pt x="2" y="40"/>
                </a:lnTo>
                <a:lnTo>
                  <a:pt x="5" y="45"/>
                </a:lnTo>
                <a:lnTo>
                  <a:pt x="9" y="52"/>
                </a:lnTo>
                <a:lnTo>
                  <a:pt x="113" y="158"/>
                </a:lnTo>
                <a:lnTo>
                  <a:pt x="9" y="265"/>
                </a:lnTo>
                <a:lnTo>
                  <a:pt x="5" y="271"/>
                </a:lnTo>
                <a:lnTo>
                  <a:pt x="2" y="277"/>
                </a:lnTo>
                <a:lnTo>
                  <a:pt x="0" y="282"/>
                </a:lnTo>
                <a:lnTo>
                  <a:pt x="0" y="288"/>
                </a:lnTo>
                <a:lnTo>
                  <a:pt x="1" y="293"/>
                </a:lnTo>
                <a:lnTo>
                  <a:pt x="2" y="299"/>
                </a:lnTo>
                <a:lnTo>
                  <a:pt x="5" y="304"/>
                </a:lnTo>
                <a:lnTo>
                  <a:pt x="9" y="309"/>
                </a:lnTo>
                <a:lnTo>
                  <a:pt x="15" y="312"/>
                </a:lnTo>
                <a:lnTo>
                  <a:pt x="20" y="315"/>
                </a:lnTo>
                <a:lnTo>
                  <a:pt x="26" y="316"/>
                </a:lnTo>
                <a:lnTo>
                  <a:pt x="32" y="317"/>
                </a:lnTo>
                <a:lnTo>
                  <a:pt x="38" y="316"/>
                </a:lnTo>
                <a:lnTo>
                  <a:pt x="44" y="315"/>
                </a:lnTo>
                <a:lnTo>
                  <a:pt x="49" y="312"/>
                </a:lnTo>
                <a:lnTo>
                  <a:pt x="54" y="309"/>
                </a:lnTo>
                <a:close/>
                <a:moveTo>
                  <a:pt x="6968" y="309"/>
                </a:moveTo>
                <a:lnTo>
                  <a:pt x="6992" y="284"/>
                </a:lnTo>
                <a:lnTo>
                  <a:pt x="7033" y="240"/>
                </a:lnTo>
                <a:lnTo>
                  <a:pt x="7073" y="199"/>
                </a:lnTo>
                <a:lnTo>
                  <a:pt x="7091" y="180"/>
                </a:lnTo>
                <a:lnTo>
                  <a:pt x="7095" y="175"/>
                </a:lnTo>
                <a:lnTo>
                  <a:pt x="7098" y="169"/>
                </a:lnTo>
                <a:lnTo>
                  <a:pt x="7099" y="164"/>
                </a:lnTo>
                <a:lnTo>
                  <a:pt x="7100" y="158"/>
                </a:lnTo>
                <a:lnTo>
                  <a:pt x="7099" y="153"/>
                </a:lnTo>
                <a:lnTo>
                  <a:pt x="7098" y="147"/>
                </a:lnTo>
                <a:lnTo>
                  <a:pt x="7095" y="141"/>
                </a:lnTo>
                <a:lnTo>
                  <a:pt x="7091" y="137"/>
                </a:lnTo>
                <a:lnTo>
                  <a:pt x="7073" y="118"/>
                </a:lnTo>
                <a:lnTo>
                  <a:pt x="7033" y="77"/>
                </a:lnTo>
                <a:lnTo>
                  <a:pt x="6992" y="33"/>
                </a:lnTo>
                <a:lnTo>
                  <a:pt x="6968" y="8"/>
                </a:lnTo>
                <a:lnTo>
                  <a:pt x="6962" y="5"/>
                </a:lnTo>
                <a:lnTo>
                  <a:pt x="6957" y="2"/>
                </a:lnTo>
                <a:lnTo>
                  <a:pt x="6951" y="0"/>
                </a:lnTo>
                <a:lnTo>
                  <a:pt x="6946" y="0"/>
                </a:lnTo>
                <a:lnTo>
                  <a:pt x="6940" y="0"/>
                </a:lnTo>
                <a:lnTo>
                  <a:pt x="6933" y="2"/>
                </a:lnTo>
                <a:lnTo>
                  <a:pt x="6928" y="4"/>
                </a:lnTo>
                <a:lnTo>
                  <a:pt x="6923" y="8"/>
                </a:lnTo>
                <a:lnTo>
                  <a:pt x="6919" y="13"/>
                </a:lnTo>
                <a:lnTo>
                  <a:pt x="6916" y="17"/>
                </a:lnTo>
                <a:lnTo>
                  <a:pt x="6914" y="24"/>
                </a:lnTo>
                <a:lnTo>
                  <a:pt x="6913" y="29"/>
                </a:lnTo>
                <a:lnTo>
                  <a:pt x="6913" y="34"/>
                </a:lnTo>
                <a:lnTo>
                  <a:pt x="6916" y="40"/>
                </a:lnTo>
                <a:lnTo>
                  <a:pt x="6919" y="45"/>
                </a:lnTo>
                <a:lnTo>
                  <a:pt x="6923" y="52"/>
                </a:lnTo>
                <a:lnTo>
                  <a:pt x="7026" y="158"/>
                </a:lnTo>
                <a:lnTo>
                  <a:pt x="6923" y="265"/>
                </a:lnTo>
                <a:lnTo>
                  <a:pt x="6919" y="271"/>
                </a:lnTo>
                <a:lnTo>
                  <a:pt x="6916" y="277"/>
                </a:lnTo>
                <a:lnTo>
                  <a:pt x="6913" y="282"/>
                </a:lnTo>
                <a:lnTo>
                  <a:pt x="6913" y="288"/>
                </a:lnTo>
                <a:lnTo>
                  <a:pt x="6914" y="293"/>
                </a:lnTo>
                <a:lnTo>
                  <a:pt x="6916" y="299"/>
                </a:lnTo>
                <a:lnTo>
                  <a:pt x="6919" y="304"/>
                </a:lnTo>
                <a:lnTo>
                  <a:pt x="6923" y="309"/>
                </a:lnTo>
                <a:lnTo>
                  <a:pt x="6928" y="312"/>
                </a:lnTo>
                <a:lnTo>
                  <a:pt x="6933" y="315"/>
                </a:lnTo>
                <a:lnTo>
                  <a:pt x="6940" y="316"/>
                </a:lnTo>
                <a:lnTo>
                  <a:pt x="6946" y="317"/>
                </a:lnTo>
                <a:lnTo>
                  <a:pt x="6951" y="316"/>
                </a:lnTo>
                <a:lnTo>
                  <a:pt x="6957" y="315"/>
                </a:lnTo>
                <a:lnTo>
                  <a:pt x="6962" y="312"/>
                </a:lnTo>
                <a:lnTo>
                  <a:pt x="6968" y="309"/>
                </a:lnTo>
                <a:close/>
                <a:moveTo>
                  <a:pt x="6638" y="309"/>
                </a:moveTo>
                <a:lnTo>
                  <a:pt x="6662" y="284"/>
                </a:lnTo>
                <a:lnTo>
                  <a:pt x="6704" y="240"/>
                </a:lnTo>
                <a:lnTo>
                  <a:pt x="6744" y="199"/>
                </a:lnTo>
                <a:lnTo>
                  <a:pt x="6761" y="180"/>
                </a:lnTo>
                <a:lnTo>
                  <a:pt x="6765" y="175"/>
                </a:lnTo>
                <a:lnTo>
                  <a:pt x="6769" y="169"/>
                </a:lnTo>
                <a:lnTo>
                  <a:pt x="6770" y="164"/>
                </a:lnTo>
                <a:lnTo>
                  <a:pt x="6771" y="158"/>
                </a:lnTo>
                <a:lnTo>
                  <a:pt x="6770" y="153"/>
                </a:lnTo>
                <a:lnTo>
                  <a:pt x="6769" y="147"/>
                </a:lnTo>
                <a:lnTo>
                  <a:pt x="6765" y="141"/>
                </a:lnTo>
                <a:lnTo>
                  <a:pt x="6761" y="137"/>
                </a:lnTo>
                <a:lnTo>
                  <a:pt x="6744" y="118"/>
                </a:lnTo>
                <a:lnTo>
                  <a:pt x="6704" y="77"/>
                </a:lnTo>
                <a:lnTo>
                  <a:pt x="6662" y="33"/>
                </a:lnTo>
                <a:lnTo>
                  <a:pt x="6638" y="8"/>
                </a:lnTo>
                <a:lnTo>
                  <a:pt x="6633" y="5"/>
                </a:lnTo>
                <a:lnTo>
                  <a:pt x="6628" y="2"/>
                </a:lnTo>
                <a:lnTo>
                  <a:pt x="6623" y="0"/>
                </a:lnTo>
                <a:lnTo>
                  <a:pt x="6616" y="0"/>
                </a:lnTo>
                <a:lnTo>
                  <a:pt x="6610" y="0"/>
                </a:lnTo>
                <a:lnTo>
                  <a:pt x="6604" y="2"/>
                </a:lnTo>
                <a:lnTo>
                  <a:pt x="6599" y="4"/>
                </a:lnTo>
                <a:lnTo>
                  <a:pt x="6594" y="8"/>
                </a:lnTo>
                <a:lnTo>
                  <a:pt x="6589" y="13"/>
                </a:lnTo>
                <a:lnTo>
                  <a:pt x="6586" y="17"/>
                </a:lnTo>
                <a:lnTo>
                  <a:pt x="6585" y="24"/>
                </a:lnTo>
                <a:lnTo>
                  <a:pt x="6584" y="29"/>
                </a:lnTo>
                <a:lnTo>
                  <a:pt x="6585" y="34"/>
                </a:lnTo>
                <a:lnTo>
                  <a:pt x="6586" y="40"/>
                </a:lnTo>
                <a:lnTo>
                  <a:pt x="6589" y="45"/>
                </a:lnTo>
                <a:lnTo>
                  <a:pt x="6594" y="52"/>
                </a:lnTo>
                <a:lnTo>
                  <a:pt x="6697" y="158"/>
                </a:lnTo>
                <a:lnTo>
                  <a:pt x="6594" y="265"/>
                </a:lnTo>
                <a:lnTo>
                  <a:pt x="6589" y="271"/>
                </a:lnTo>
                <a:lnTo>
                  <a:pt x="6586" y="277"/>
                </a:lnTo>
                <a:lnTo>
                  <a:pt x="6585" y="282"/>
                </a:lnTo>
                <a:lnTo>
                  <a:pt x="6584" y="288"/>
                </a:lnTo>
                <a:lnTo>
                  <a:pt x="6585" y="293"/>
                </a:lnTo>
                <a:lnTo>
                  <a:pt x="6586" y="299"/>
                </a:lnTo>
                <a:lnTo>
                  <a:pt x="6589" y="304"/>
                </a:lnTo>
                <a:lnTo>
                  <a:pt x="6594" y="309"/>
                </a:lnTo>
                <a:lnTo>
                  <a:pt x="6599" y="312"/>
                </a:lnTo>
                <a:lnTo>
                  <a:pt x="6604" y="315"/>
                </a:lnTo>
                <a:lnTo>
                  <a:pt x="6610" y="316"/>
                </a:lnTo>
                <a:lnTo>
                  <a:pt x="6616" y="317"/>
                </a:lnTo>
                <a:lnTo>
                  <a:pt x="6623" y="316"/>
                </a:lnTo>
                <a:lnTo>
                  <a:pt x="6628" y="315"/>
                </a:lnTo>
                <a:lnTo>
                  <a:pt x="6633" y="312"/>
                </a:lnTo>
                <a:lnTo>
                  <a:pt x="6638" y="309"/>
                </a:lnTo>
                <a:close/>
                <a:moveTo>
                  <a:pt x="6309" y="309"/>
                </a:moveTo>
                <a:lnTo>
                  <a:pt x="6333" y="284"/>
                </a:lnTo>
                <a:lnTo>
                  <a:pt x="6375" y="240"/>
                </a:lnTo>
                <a:lnTo>
                  <a:pt x="6414" y="199"/>
                </a:lnTo>
                <a:lnTo>
                  <a:pt x="6432" y="180"/>
                </a:lnTo>
                <a:lnTo>
                  <a:pt x="6436" y="175"/>
                </a:lnTo>
                <a:lnTo>
                  <a:pt x="6439" y="169"/>
                </a:lnTo>
                <a:lnTo>
                  <a:pt x="6440" y="164"/>
                </a:lnTo>
                <a:lnTo>
                  <a:pt x="6441" y="158"/>
                </a:lnTo>
                <a:lnTo>
                  <a:pt x="6440" y="153"/>
                </a:lnTo>
                <a:lnTo>
                  <a:pt x="6439" y="147"/>
                </a:lnTo>
                <a:lnTo>
                  <a:pt x="6436" y="141"/>
                </a:lnTo>
                <a:lnTo>
                  <a:pt x="6432" y="137"/>
                </a:lnTo>
                <a:lnTo>
                  <a:pt x="6414" y="118"/>
                </a:lnTo>
                <a:lnTo>
                  <a:pt x="6375" y="77"/>
                </a:lnTo>
                <a:lnTo>
                  <a:pt x="6333" y="33"/>
                </a:lnTo>
                <a:lnTo>
                  <a:pt x="6309" y="8"/>
                </a:lnTo>
                <a:lnTo>
                  <a:pt x="6304" y="5"/>
                </a:lnTo>
                <a:lnTo>
                  <a:pt x="6299" y="2"/>
                </a:lnTo>
                <a:lnTo>
                  <a:pt x="6293" y="0"/>
                </a:lnTo>
                <a:lnTo>
                  <a:pt x="6287" y="0"/>
                </a:lnTo>
                <a:lnTo>
                  <a:pt x="6281" y="0"/>
                </a:lnTo>
                <a:lnTo>
                  <a:pt x="6275" y="2"/>
                </a:lnTo>
                <a:lnTo>
                  <a:pt x="6269" y="4"/>
                </a:lnTo>
                <a:lnTo>
                  <a:pt x="6264" y="8"/>
                </a:lnTo>
                <a:lnTo>
                  <a:pt x="6260" y="13"/>
                </a:lnTo>
                <a:lnTo>
                  <a:pt x="6258" y="17"/>
                </a:lnTo>
                <a:lnTo>
                  <a:pt x="6256" y="24"/>
                </a:lnTo>
                <a:lnTo>
                  <a:pt x="6255" y="29"/>
                </a:lnTo>
                <a:lnTo>
                  <a:pt x="6256" y="34"/>
                </a:lnTo>
                <a:lnTo>
                  <a:pt x="6257" y="40"/>
                </a:lnTo>
                <a:lnTo>
                  <a:pt x="6260" y="45"/>
                </a:lnTo>
                <a:lnTo>
                  <a:pt x="6264" y="52"/>
                </a:lnTo>
                <a:lnTo>
                  <a:pt x="6367" y="158"/>
                </a:lnTo>
                <a:lnTo>
                  <a:pt x="6264" y="265"/>
                </a:lnTo>
                <a:lnTo>
                  <a:pt x="6260" y="271"/>
                </a:lnTo>
                <a:lnTo>
                  <a:pt x="6257" y="277"/>
                </a:lnTo>
                <a:lnTo>
                  <a:pt x="6256" y="282"/>
                </a:lnTo>
                <a:lnTo>
                  <a:pt x="6255" y="288"/>
                </a:lnTo>
                <a:lnTo>
                  <a:pt x="6256" y="293"/>
                </a:lnTo>
                <a:lnTo>
                  <a:pt x="6258" y="299"/>
                </a:lnTo>
                <a:lnTo>
                  <a:pt x="6260" y="304"/>
                </a:lnTo>
                <a:lnTo>
                  <a:pt x="6264" y="309"/>
                </a:lnTo>
                <a:lnTo>
                  <a:pt x="6269" y="312"/>
                </a:lnTo>
                <a:lnTo>
                  <a:pt x="6275" y="315"/>
                </a:lnTo>
                <a:lnTo>
                  <a:pt x="6281" y="316"/>
                </a:lnTo>
                <a:lnTo>
                  <a:pt x="6287" y="317"/>
                </a:lnTo>
                <a:lnTo>
                  <a:pt x="6293" y="316"/>
                </a:lnTo>
                <a:lnTo>
                  <a:pt x="6299" y="315"/>
                </a:lnTo>
                <a:lnTo>
                  <a:pt x="6304" y="312"/>
                </a:lnTo>
                <a:lnTo>
                  <a:pt x="6309" y="309"/>
                </a:lnTo>
                <a:close/>
                <a:moveTo>
                  <a:pt x="5980" y="309"/>
                </a:moveTo>
                <a:lnTo>
                  <a:pt x="6004" y="284"/>
                </a:lnTo>
                <a:lnTo>
                  <a:pt x="6045" y="240"/>
                </a:lnTo>
                <a:lnTo>
                  <a:pt x="6085" y="199"/>
                </a:lnTo>
                <a:lnTo>
                  <a:pt x="6103" y="180"/>
                </a:lnTo>
                <a:lnTo>
                  <a:pt x="6107" y="175"/>
                </a:lnTo>
                <a:lnTo>
                  <a:pt x="6110" y="169"/>
                </a:lnTo>
                <a:lnTo>
                  <a:pt x="6112" y="164"/>
                </a:lnTo>
                <a:lnTo>
                  <a:pt x="6112" y="158"/>
                </a:lnTo>
                <a:lnTo>
                  <a:pt x="6112" y="153"/>
                </a:lnTo>
                <a:lnTo>
                  <a:pt x="6110" y="147"/>
                </a:lnTo>
                <a:lnTo>
                  <a:pt x="6107" y="141"/>
                </a:lnTo>
                <a:lnTo>
                  <a:pt x="6103" y="137"/>
                </a:lnTo>
                <a:lnTo>
                  <a:pt x="6085" y="118"/>
                </a:lnTo>
                <a:lnTo>
                  <a:pt x="6045" y="77"/>
                </a:lnTo>
                <a:lnTo>
                  <a:pt x="6004" y="33"/>
                </a:lnTo>
                <a:lnTo>
                  <a:pt x="5980" y="8"/>
                </a:lnTo>
                <a:lnTo>
                  <a:pt x="5975" y="5"/>
                </a:lnTo>
                <a:lnTo>
                  <a:pt x="5969" y="2"/>
                </a:lnTo>
                <a:lnTo>
                  <a:pt x="5964" y="0"/>
                </a:lnTo>
                <a:lnTo>
                  <a:pt x="5958" y="0"/>
                </a:lnTo>
                <a:lnTo>
                  <a:pt x="5952" y="0"/>
                </a:lnTo>
                <a:lnTo>
                  <a:pt x="5945" y="2"/>
                </a:lnTo>
                <a:lnTo>
                  <a:pt x="5940" y="4"/>
                </a:lnTo>
                <a:lnTo>
                  <a:pt x="5935" y="8"/>
                </a:lnTo>
                <a:lnTo>
                  <a:pt x="5931" y="13"/>
                </a:lnTo>
                <a:lnTo>
                  <a:pt x="5929" y="17"/>
                </a:lnTo>
                <a:lnTo>
                  <a:pt x="5927" y="24"/>
                </a:lnTo>
                <a:lnTo>
                  <a:pt x="5926" y="29"/>
                </a:lnTo>
                <a:lnTo>
                  <a:pt x="5927" y="34"/>
                </a:lnTo>
                <a:lnTo>
                  <a:pt x="5928" y="40"/>
                </a:lnTo>
                <a:lnTo>
                  <a:pt x="5931" y="45"/>
                </a:lnTo>
                <a:lnTo>
                  <a:pt x="5935" y="52"/>
                </a:lnTo>
                <a:lnTo>
                  <a:pt x="6038" y="158"/>
                </a:lnTo>
                <a:lnTo>
                  <a:pt x="5935" y="265"/>
                </a:lnTo>
                <a:lnTo>
                  <a:pt x="5931" y="271"/>
                </a:lnTo>
                <a:lnTo>
                  <a:pt x="5928" y="277"/>
                </a:lnTo>
                <a:lnTo>
                  <a:pt x="5927" y="282"/>
                </a:lnTo>
                <a:lnTo>
                  <a:pt x="5926" y="288"/>
                </a:lnTo>
                <a:lnTo>
                  <a:pt x="5927" y="293"/>
                </a:lnTo>
                <a:lnTo>
                  <a:pt x="5929" y="299"/>
                </a:lnTo>
                <a:lnTo>
                  <a:pt x="5931" y="304"/>
                </a:lnTo>
                <a:lnTo>
                  <a:pt x="5935" y="309"/>
                </a:lnTo>
                <a:lnTo>
                  <a:pt x="5940" y="312"/>
                </a:lnTo>
                <a:lnTo>
                  <a:pt x="5945" y="315"/>
                </a:lnTo>
                <a:lnTo>
                  <a:pt x="5952" y="316"/>
                </a:lnTo>
                <a:lnTo>
                  <a:pt x="5958" y="317"/>
                </a:lnTo>
                <a:lnTo>
                  <a:pt x="5964" y="316"/>
                </a:lnTo>
                <a:lnTo>
                  <a:pt x="5969" y="315"/>
                </a:lnTo>
                <a:lnTo>
                  <a:pt x="5975" y="312"/>
                </a:lnTo>
                <a:lnTo>
                  <a:pt x="5980" y="309"/>
                </a:lnTo>
                <a:close/>
                <a:moveTo>
                  <a:pt x="5650" y="309"/>
                </a:moveTo>
                <a:lnTo>
                  <a:pt x="5674" y="284"/>
                </a:lnTo>
                <a:lnTo>
                  <a:pt x="5716" y="240"/>
                </a:lnTo>
                <a:lnTo>
                  <a:pt x="5756" y="199"/>
                </a:lnTo>
                <a:lnTo>
                  <a:pt x="5773" y="180"/>
                </a:lnTo>
                <a:lnTo>
                  <a:pt x="5778" y="175"/>
                </a:lnTo>
                <a:lnTo>
                  <a:pt x="5781" y="169"/>
                </a:lnTo>
                <a:lnTo>
                  <a:pt x="5783" y="164"/>
                </a:lnTo>
                <a:lnTo>
                  <a:pt x="5783" y="158"/>
                </a:lnTo>
                <a:lnTo>
                  <a:pt x="5783" y="153"/>
                </a:lnTo>
                <a:lnTo>
                  <a:pt x="5781" y="147"/>
                </a:lnTo>
                <a:lnTo>
                  <a:pt x="5778" y="141"/>
                </a:lnTo>
                <a:lnTo>
                  <a:pt x="5773" y="137"/>
                </a:lnTo>
                <a:lnTo>
                  <a:pt x="5756" y="118"/>
                </a:lnTo>
                <a:lnTo>
                  <a:pt x="5716" y="77"/>
                </a:lnTo>
                <a:lnTo>
                  <a:pt x="5674" y="33"/>
                </a:lnTo>
                <a:lnTo>
                  <a:pt x="5650" y="8"/>
                </a:lnTo>
                <a:lnTo>
                  <a:pt x="5645" y="5"/>
                </a:lnTo>
                <a:lnTo>
                  <a:pt x="5640" y="2"/>
                </a:lnTo>
                <a:lnTo>
                  <a:pt x="5635" y="0"/>
                </a:lnTo>
                <a:lnTo>
                  <a:pt x="5629" y="0"/>
                </a:lnTo>
                <a:lnTo>
                  <a:pt x="5622" y="0"/>
                </a:lnTo>
                <a:lnTo>
                  <a:pt x="5617" y="2"/>
                </a:lnTo>
                <a:lnTo>
                  <a:pt x="5611" y="4"/>
                </a:lnTo>
                <a:lnTo>
                  <a:pt x="5606" y="8"/>
                </a:lnTo>
                <a:lnTo>
                  <a:pt x="5602" y="13"/>
                </a:lnTo>
                <a:lnTo>
                  <a:pt x="5599" y="17"/>
                </a:lnTo>
                <a:lnTo>
                  <a:pt x="5597" y="24"/>
                </a:lnTo>
                <a:lnTo>
                  <a:pt x="5596" y="29"/>
                </a:lnTo>
                <a:lnTo>
                  <a:pt x="5597" y="34"/>
                </a:lnTo>
                <a:lnTo>
                  <a:pt x="5598" y="40"/>
                </a:lnTo>
                <a:lnTo>
                  <a:pt x="5601" y="45"/>
                </a:lnTo>
                <a:lnTo>
                  <a:pt x="5606" y="52"/>
                </a:lnTo>
                <a:lnTo>
                  <a:pt x="5709" y="158"/>
                </a:lnTo>
                <a:lnTo>
                  <a:pt x="5606" y="265"/>
                </a:lnTo>
                <a:lnTo>
                  <a:pt x="5601" y="271"/>
                </a:lnTo>
                <a:lnTo>
                  <a:pt x="5598" y="277"/>
                </a:lnTo>
                <a:lnTo>
                  <a:pt x="5597" y="282"/>
                </a:lnTo>
                <a:lnTo>
                  <a:pt x="5596" y="288"/>
                </a:lnTo>
                <a:lnTo>
                  <a:pt x="5597" y="293"/>
                </a:lnTo>
                <a:lnTo>
                  <a:pt x="5599" y="299"/>
                </a:lnTo>
                <a:lnTo>
                  <a:pt x="5602" y="304"/>
                </a:lnTo>
                <a:lnTo>
                  <a:pt x="5606" y="309"/>
                </a:lnTo>
                <a:lnTo>
                  <a:pt x="5611" y="312"/>
                </a:lnTo>
                <a:lnTo>
                  <a:pt x="5617" y="315"/>
                </a:lnTo>
                <a:lnTo>
                  <a:pt x="5622" y="316"/>
                </a:lnTo>
                <a:lnTo>
                  <a:pt x="5629" y="317"/>
                </a:lnTo>
                <a:lnTo>
                  <a:pt x="5635" y="316"/>
                </a:lnTo>
                <a:lnTo>
                  <a:pt x="5640" y="315"/>
                </a:lnTo>
                <a:lnTo>
                  <a:pt x="5645" y="312"/>
                </a:lnTo>
                <a:lnTo>
                  <a:pt x="5650" y="309"/>
                </a:lnTo>
                <a:close/>
                <a:moveTo>
                  <a:pt x="5321" y="309"/>
                </a:moveTo>
                <a:lnTo>
                  <a:pt x="5345" y="284"/>
                </a:lnTo>
                <a:lnTo>
                  <a:pt x="5387" y="240"/>
                </a:lnTo>
                <a:lnTo>
                  <a:pt x="5427" y="199"/>
                </a:lnTo>
                <a:lnTo>
                  <a:pt x="5444" y="180"/>
                </a:lnTo>
                <a:lnTo>
                  <a:pt x="5448" y="175"/>
                </a:lnTo>
                <a:lnTo>
                  <a:pt x="5451" y="169"/>
                </a:lnTo>
                <a:lnTo>
                  <a:pt x="5453" y="164"/>
                </a:lnTo>
                <a:lnTo>
                  <a:pt x="5453" y="158"/>
                </a:lnTo>
                <a:lnTo>
                  <a:pt x="5453" y="153"/>
                </a:lnTo>
                <a:lnTo>
                  <a:pt x="5451" y="147"/>
                </a:lnTo>
                <a:lnTo>
                  <a:pt x="5448" y="141"/>
                </a:lnTo>
                <a:lnTo>
                  <a:pt x="5444" y="137"/>
                </a:lnTo>
                <a:lnTo>
                  <a:pt x="5427" y="118"/>
                </a:lnTo>
                <a:lnTo>
                  <a:pt x="5387" y="77"/>
                </a:lnTo>
                <a:lnTo>
                  <a:pt x="5345" y="33"/>
                </a:lnTo>
                <a:lnTo>
                  <a:pt x="5321" y="8"/>
                </a:lnTo>
                <a:lnTo>
                  <a:pt x="5317" y="5"/>
                </a:lnTo>
                <a:lnTo>
                  <a:pt x="5311" y="2"/>
                </a:lnTo>
                <a:lnTo>
                  <a:pt x="5305" y="0"/>
                </a:lnTo>
                <a:lnTo>
                  <a:pt x="5299" y="0"/>
                </a:lnTo>
                <a:lnTo>
                  <a:pt x="5293" y="0"/>
                </a:lnTo>
                <a:lnTo>
                  <a:pt x="5288" y="2"/>
                </a:lnTo>
                <a:lnTo>
                  <a:pt x="5281" y="4"/>
                </a:lnTo>
                <a:lnTo>
                  <a:pt x="5277" y="8"/>
                </a:lnTo>
                <a:lnTo>
                  <a:pt x="5273" y="13"/>
                </a:lnTo>
                <a:lnTo>
                  <a:pt x="5270" y="17"/>
                </a:lnTo>
                <a:lnTo>
                  <a:pt x="5268" y="24"/>
                </a:lnTo>
                <a:lnTo>
                  <a:pt x="5267" y="29"/>
                </a:lnTo>
                <a:lnTo>
                  <a:pt x="5268" y="34"/>
                </a:lnTo>
                <a:lnTo>
                  <a:pt x="5270" y="40"/>
                </a:lnTo>
                <a:lnTo>
                  <a:pt x="5272" y="45"/>
                </a:lnTo>
                <a:lnTo>
                  <a:pt x="5277" y="52"/>
                </a:lnTo>
                <a:lnTo>
                  <a:pt x="5379" y="158"/>
                </a:lnTo>
                <a:lnTo>
                  <a:pt x="5277" y="265"/>
                </a:lnTo>
                <a:lnTo>
                  <a:pt x="5272" y="271"/>
                </a:lnTo>
                <a:lnTo>
                  <a:pt x="5270" y="277"/>
                </a:lnTo>
                <a:lnTo>
                  <a:pt x="5268" y="282"/>
                </a:lnTo>
                <a:lnTo>
                  <a:pt x="5267" y="288"/>
                </a:lnTo>
                <a:lnTo>
                  <a:pt x="5268" y="293"/>
                </a:lnTo>
                <a:lnTo>
                  <a:pt x="5270" y="299"/>
                </a:lnTo>
                <a:lnTo>
                  <a:pt x="5273" y="304"/>
                </a:lnTo>
                <a:lnTo>
                  <a:pt x="5277" y="309"/>
                </a:lnTo>
                <a:lnTo>
                  <a:pt x="5281" y="312"/>
                </a:lnTo>
                <a:lnTo>
                  <a:pt x="5288" y="315"/>
                </a:lnTo>
                <a:lnTo>
                  <a:pt x="5293" y="316"/>
                </a:lnTo>
                <a:lnTo>
                  <a:pt x="5299" y="317"/>
                </a:lnTo>
                <a:lnTo>
                  <a:pt x="5305" y="316"/>
                </a:lnTo>
                <a:lnTo>
                  <a:pt x="5311" y="315"/>
                </a:lnTo>
                <a:lnTo>
                  <a:pt x="5317" y="312"/>
                </a:lnTo>
                <a:lnTo>
                  <a:pt x="5321" y="309"/>
                </a:lnTo>
                <a:close/>
                <a:moveTo>
                  <a:pt x="4992" y="309"/>
                </a:moveTo>
                <a:lnTo>
                  <a:pt x="5016" y="284"/>
                </a:lnTo>
                <a:lnTo>
                  <a:pt x="5058" y="240"/>
                </a:lnTo>
                <a:lnTo>
                  <a:pt x="5098" y="199"/>
                </a:lnTo>
                <a:lnTo>
                  <a:pt x="5116" y="180"/>
                </a:lnTo>
                <a:lnTo>
                  <a:pt x="5119" y="175"/>
                </a:lnTo>
                <a:lnTo>
                  <a:pt x="5122" y="169"/>
                </a:lnTo>
                <a:lnTo>
                  <a:pt x="5124" y="164"/>
                </a:lnTo>
                <a:lnTo>
                  <a:pt x="5124" y="158"/>
                </a:lnTo>
                <a:lnTo>
                  <a:pt x="5124" y="153"/>
                </a:lnTo>
                <a:lnTo>
                  <a:pt x="5122" y="147"/>
                </a:lnTo>
                <a:lnTo>
                  <a:pt x="5119" y="141"/>
                </a:lnTo>
                <a:lnTo>
                  <a:pt x="5116" y="137"/>
                </a:lnTo>
                <a:lnTo>
                  <a:pt x="5098" y="118"/>
                </a:lnTo>
                <a:lnTo>
                  <a:pt x="5058" y="77"/>
                </a:lnTo>
                <a:lnTo>
                  <a:pt x="5016" y="33"/>
                </a:lnTo>
                <a:lnTo>
                  <a:pt x="4992" y="8"/>
                </a:lnTo>
                <a:lnTo>
                  <a:pt x="4988" y="5"/>
                </a:lnTo>
                <a:lnTo>
                  <a:pt x="4982" y="2"/>
                </a:lnTo>
                <a:lnTo>
                  <a:pt x="4976" y="0"/>
                </a:lnTo>
                <a:lnTo>
                  <a:pt x="4970" y="0"/>
                </a:lnTo>
                <a:lnTo>
                  <a:pt x="4964" y="0"/>
                </a:lnTo>
                <a:lnTo>
                  <a:pt x="4958" y="2"/>
                </a:lnTo>
                <a:lnTo>
                  <a:pt x="4952" y="4"/>
                </a:lnTo>
                <a:lnTo>
                  <a:pt x="4948" y="8"/>
                </a:lnTo>
                <a:lnTo>
                  <a:pt x="4944" y="13"/>
                </a:lnTo>
                <a:lnTo>
                  <a:pt x="4941" y="17"/>
                </a:lnTo>
                <a:lnTo>
                  <a:pt x="4939" y="24"/>
                </a:lnTo>
                <a:lnTo>
                  <a:pt x="4939" y="29"/>
                </a:lnTo>
                <a:lnTo>
                  <a:pt x="4939" y="34"/>
                </a:lnTo>
                <a:lnTo>
                  <a:pt x="4941" y="40"/>
                </a:lnTo>
                <a:lnTo>
                  <a:pt x="4944" y="45"/>
                </a:lnTo>
                <a:lnTo>
                  <a:pt x="4948" y="52"/>
                </a:lnTo>
                <a:lnTo>
                  <a:pt x="5050" y="158"/>
                </a:lnTo>
                <a:lnTo>
                  <a:pt x="4948" y="265"/>
                </a:lnTo>
                <a:lnTo>
                  <a:pt x="4944" y="271"/>
                </a:lnTo>
                <a:lnTo>
                  <a:pt x="4941" y="277"/>
                </a:lnTo>
                <a:lnTo>
                  <a:pt x="4939" y="282"/>
                </a:lnTo>
                <a:lnTo>
                  <a:pt x="4939" y="288"/>
                </a:lnTo>
                <a:lnTo>
                  <a:pt x="4939" y="293"/>
                </a:lnTo>
                <a:lnTo>
                  <a:pt x="4941" y="299"/>
                </a:lnTo>
                <a:lnTo>
                  <a:pt x="4944" y="304"/>
                </a:lnTo>
                <a:lnTo>
                  <a:pt x="4948" y="309"/>
                </a:lnTo>
                <a:lnTo>
                  <a:pt x="4952" y="312"/>
                </a:lnTo>
                <a:lnTo>
                  <a:pt x="4958" y="315"/>
                </a:lnTo>
                <a:lnTo>
                  <a:pt x="4964" y="316"/>
                </a:lnTo>
                <a:lnTo>
                  <a:pt x="4970" y="317"/>
                </a:lnTo>
                <a:lnTo>
                  <a:pt x="4976" y="316"/>
                </a:lnTo>
                <a:lnTo>
                  <a:pt x="4982" y="315"/>
                </a:lnTo>
                <a:lnTo>
                  <a:pt x="4988" y="312"/>
                </a:lnTo>
                <a:lnTo>
                  <a:pt x="4992" y="309"/>
                </a:lnTo>
                <a:close/>
                <a:moveTo>
                  <a:pt x="4662" y="309"/>
                </a:moveTo>
                <a:lnTo>
                  <a:pt x="4686" y="284"/>
                </a:lnTo>
                <a:lnTo>
                  <a:pt x="4729" y="240"/>
                </a:lnTo>
                <a:lnTo>
                  <a:pt x="4769" y="199"/>
                </a:lnTo>
                <a:lnTo>
                  <a:pt x="4786" y="180"/>
                </a:lnTo>
                <a:lnTo>
                  <a:pt x="4791" y="175"/>
                </a:lnTo>
                <a:lnTo>
                  <a:pt x="4793" y="169"/>
                </a:lnTo>
                <a:lnTo>
                  <a:pt x="4795" y="164"/>
                </a:lnTo>
                <a:lnTo>
                  <a:pt x="4795" y="158"/>
                </a:lnTo>
                <a:lnTo>
                  <a:pt x="4795" y="153"/>
                </a:lnTo>
                <a:lnTo>
                  <a:pt x="4793" y="147"/>
                </a:lnTo>
                <a:lnTo>
                  <a:pt x="4791" y="141"/>
                </a:lnTo>
                <a:lnTo>
                  <a:pt x="4786" y="137"/>
                </a:lnTo>
                <a:lnTo>
                  <a:pt x="4769" y="118"/>
                </a:lnTo>
                <a:lnTo>
                  <a:pt x="4729" y="77"/>
                </a:lnTo>
                <a:lnTo>
                  <a:pt x="4686" y="33"/>
                </a:lnTo>
                <a:lnTo>
                  <a:pt x="4662" y="8"/>
                </a:lnTo>
                <a:lnTo>
                  <a:pt x="4658" y="5"/>
                </a:lnTo>
                <a:lnTo>
                  <a:pt x="4653" y="2"/>
                </a:lnTo>
                <a:lnTo>
                  <a:pt x="4647" y="0"/>
                </a:lnTo>
                <a:lnTo>
                  <a:pt x="4641" y="0"/>
                </a:lnTo>
                <a:lnTo>
                  <a:pt x="4634" y="0"/>
                </a:lnTo>
                <a:lnTo>
                  <a:pt x="4629" y="2"/>
                </a:lnTo>
                <a:lnTo>
                  <a:pt x="4624" y="4"/>
                </a:lnTo>
                <a:lnTo>
                  <a:pt x="4619" y="8"/>
                </a:lnTo>
                <a:lnTo>
                  <a:pt x="4615" y="13"/>
                </a:lnTo>
                <a:lnTo>
                  <a:pt x="4611" y="17"/>
                </a:lnTo>
                <a:lnTo>
                  <a:pt x="4609" y="24"/>
                </a:lnTo>
                <a:lnTo>
                  <a:pt x="4609" y="29"/>
                </a:lnTo>
                <a:lnTo>
                  <a:pt x="4609" y="34"/>
                </a:lnTo>
                <a:lnTo>
                  <a:pt x="4611" y="40"/>
                </a:lnTo>
                <a:lnTo>
                  <a:pt x="4615" y="45"/>
                </a:lnTo>
                <a:lnTo>
                  <a:pt x="4619" y="52"/>
                </a:lnTo>
                <a:lnTo>
                  <a:pt x="4721" y="158"/>
                </a:lnTo>
                <a:lnTo>
                  <a:pt x="4619" y="265"/>
                </a:lnTo>
                <a:lnTo>
                  <a:pt x="4615" y="271"/>
                </a:lnTo>
                <a:lnTo>
                  <a:pt x="4611" y="277"/>
                </a:lnTo>
                <a:lnTo>
                  <a:pt x="4609" y="282"/>
                </a:lnTo>
                <a:lnTo>
                  <a:pt x="4609" y="288"/>
                </a:lnTo>
                <a:lnTo>
                  <a:pt x="4609" y="293"/>
                </a:lnTo>
                <a:lnTo>
                  <a:pt x="4611" y="299"/>
                </a:lnTo>
                <a:lnTo>
                  <a:pt x="4615" y="304"/>
                </a:lnTo>
                <a:lnTo>
                  <a:pt x="4619" y="309"/>
                </a:lnTo>
                <a:lnTo>
                  <a:pt x="4624" y="312"/>
                </a:lnTo>
                <a:lnTo>
                  <a:pt x="4629" y="315"/>
                </a:lnTo>
                <a:lnTo>
                  <a:pt x="4634" y="316"/>
                </a:lnTo>
                <a:lnTo>
                  <a:pt x="4641" y="317"/>
                </a:lnTo>
                <a:lnTo>
                  <a:pt x="4647" y="316"/>
                </a:lnTo>
                <a:lnTo>
                  <a:pt x="4653" y="315"/>
                </a:lnTo>
                <a:lnTo>
                  <a:pt x="4658" y="312"/>
                </a:lnTo>
                <a:lnTo>
                  <a:pt x="4662" y="309"/>
                </a:lnTo>
                <a:close/>
                <a:moveTo>
                  <a:pt x="4333" y="309"/>
                </a:moveTo>
                <a:lnTo>
                  <a:pt x="4358" y="284"/>
                </a:lnTo>
                <a:lnTo>
                  <a:pt x="4400" y="240"/>
                </a:lnTo>
                <a:lnTo>
                  <a:pt x="4439" y="199"/>
                </a:lnTo>
                <a:lnTo>
                  <a:pt x="4457" y="180"/>
                </a:lnTo>
                <a:lnTo>
                  <a:pt x="4461" y="175"/>
                </a:lnTo>
                <a:lnTo>
                  <a:pt x="4463" y="169"/>
                </a:lnTo>
                <a:lnTo>
                  <a:pt x="4466" y="164"/>
                </a:lnTo>
                <a:lnTo>
                  <a:pt x="4467" y="158"/>
                </a:lnTo>
                <a:lnTo>
                  <a:pt x="4466" y="153"/>
                </a:lnTo>
                <a:lnTo>
                  <a:pt x="4463" y="147"/>
                </a:lnTo>
                <a:lnTo>
                  <a:pt x="4461" y="141"/>
                </a:lnTo>
                <a:lnTo>
                  <a:pt x="4457" y="137"/>
                </a:lnTo>
                <a:lnTo>
                  <a:pt x="4439" y="118"/>
                </a:lnTo>
                <a:lnTo>
                  <a:pt x="4400" y="77"/>
                </a:lnTo>
                <a:lnTo>
                  <a:pt x="4358" y="33"/>
                </a:lnTo>
                <a:lnTo>
                  <a:pt x="4333" y="8"/>
                </a:lnTo>
                <a:lnTo>
                  <a:pt x="4329" y="5"/>
                </a:lnTo>
                <a:lnTo>
                  <a:pt x="4324" y="2"/>
                </a:lnTo>
                <a:lnTo>
                  <a:pt x="4318" y="0"/>
                </a:lnTo>
                <a:lnTo>
                  <a:pt x="4311" y="0"/>
                </a:lnTo>
                <a:lnTo>
                  <a:pt x="4306" y="0"/>
                </a:lnTo>
                <a:lnTo>
                  <a:pt x="4300" y="2"/>
                </a:lnTo>
                <a:lnTo>
                  <a:pt x="4295" y="4"/>
                </a:lnTo>
                <a:lnTo>
                  <a:pt x="4289" y="8"/>
                </a:lnTo>
                <a:lnTo>
                  <a:pt x="4285" y="13"/>
                </a:lnTo>
                <a:lnTo>
                  <a:pt x="4282" y="17"/>
                </a:lnTo>
                <a:lnTo>
                  <a:pt x="4280" y="24"/>
                </a:lnTo>
                <a:lnTo>
                  <a:pt x="4280" y="29"/>
                </a:lnTo>
                <a:lnTo>
                  <a:pt x="4280" y="34"/>
                </a:lnTo>
                <a:lnTo>
                  <a:pt x="4282" y="40"/>
                </a:lnTo>
                <a:lnTo>
                  <a:pt x="4285" y="45"/>
                </a:lnTo>
                <a:lnTo>
                  <a:pt x="4289" y="52"/>
                </a:lnTo>
                <a:lnTo>
                  <a:pt x="4392" y="158"/>
                </a:lnTo>
                <a:lnTo>
                  <a:pt x="4289" y="265"/>
                </a:lnTo>
                <a:lnTo>
                  <a:pt x="4285" y="271"/>
                </a:lnTo>
                <a:lnTo>
                  <a:pt x="4282" y="277"/>
                </a:lnTo>
                <a:lnTo>
                  <a:pt x="4280" y="282"/>
                </a:lnTo>
                <a:lnTo>
                  <a:pt x="4280" y="288"/>
                </a:lnTo>
                <a:lnTo>
                  <a:pt x="4280" y="293"/>
                </a:lnTo>
                <a:lnTo>
                  <a:pt x="4282" y="299"/>
                </a:lnTo>
                <a:lnTo>
                  <a:pt x="4285" y="304"/>
                </a:lnTo>
                <a:lnTo>
                  <a:pt x="4289" y="309"/>
                </a:lnTo>
                <a:lnTo>
                  <a:pt x="4295" y="312"/>
                </a:lnTo>
                <a:lnTo>
                  <a:pt x="4300" y="315"/>
                </a:lnTo>
                <a:lnTo>
                  <a:pt x="4306" y="316"/>
                </a:lnTo>
                <a:lnTo>
                  <a:pt x="4311" y="317"/>
                </a:lnTo>
                <a:lnTo>
                  <a:pt x="4318" y="316"/>
                </a:lnTo>
                <a:lnTo>
                  <a:pt x="4324" y="315"/>
                </a:lnTo>
                <a:lnTo>
                  <a:pt x="4329" y="312"/>
                </a:lnTo>
                <a:lnTo>
                  <a:pt x="4333" y="309"/>
                </a:lnTo>
                <a:close/>
                <a:moveTo>
                  <a:pt x="4004" y="309"/>
                </a:moveTo>
                <a:lnTo>
                  <a:pt x="4029" y="284"/>
                </a:lnTo>
                <a:lnTo>
                  <a:pt x="4071" y="240"/>
                </a:lnTo>
                <a:lnTo>
                  <a:pt x="4110" y="199"/>
                </a:lnTo>
                <a:lnTo>
                  <a:pt x="4128" y="180"/>
                </a:lnTo>
                <a:lnTo>
                  <a:pt x="4132" y="175"/>
                </a:lnTo>
                <a:lnTo>
                  <a:pt x="4134" y="169"/>
                </a:lnTo>
                <a:lnTo>
                  <a:pt x="4136" y="164"/>
                </a:lnTo>
                <a:lnTo>
                  <a:pt x="4137" y="158"/>
                </a:lnTo>
                <a:lnTo>
                  <a:pt x="4136" y="153"/>
                </a:lnTo>
                <a:lnTo>
                  <a:pt x="4134" y="147"/>
                </a:lnTo>
                <a:lnTo>
                  <a:pt x="4132" y="141"/>
                </a:lnTo>
                <a:lnTo>
                  <a:pt x="4128" y="137"/>
                </a:lnTo>
                <a:lnTo>
                  <a:pt x="4110" y="118"/>
                </a:lnTo>
                <a:lnTo>
                  <a:pt x="4071" y="77"/>
                </a:lnTo>
                <a:lnTo>
                  <a:pt x="4029" y="33"/>
                </a:lnTo>
                <a:lnTo>
                  <a:pt x="4004" y="8"/>
                </a:lnTo>
                <a:lnTo>
                  <a:pt x="4000" y="5"/>
                </a:lnTo>
                <a:lnTo>
                  <a:pt x="3994" y="2"/>
                </a:lnTo>
                <a:lnTo>
                  <a:pt x="3988" y="0"/>
                </a:lnTo>
                <a:lnTo>
                  <a:pt x="3983" y="0"/>
                </a:lnTo>
                <a:lnTo>
                  <a:pt x="3977" y="0"/>
                </a:lnTo>
                <a:lnTo>
                  <a:pt x="3970" y="2"/>
                </a:lnTo>
                <a:lnTo>
                  <a:pt x="3965" y="4"/>
                </a:lnTo>
                <a:lnTo>
                  <a:pt x="3960" y="8"/>
                </a:lnTo>
                <a:lnTo>
                  <a:pt x="3956" y="13"/>
                </a:lnTo>
                <a:lnTo>
                  <a:pt x="3953" y="17"/>
                </a:lnTo>
                <a:lnTo>
                  <a:pt x="3951" y="24"/>
                </a:lnTo>
                <a:lnTo>
                  <a:pt x="3951" y="29"/>
                </a:lnTo>
                <a:lnTo>
                  <a:pt x="3951" y="34"/>
                </a:lnTo>
                <a:lnTo>
                  <a:pt x="3953" y="40"/>
                </a:lnTo>
                <a:lnTo>
                  <a:pt x="3956" y="45"/>
                </a:lnTo>
                <a:lnTo>
                  <a:pt x="3960" y="52"/>
                </a:lnTo>
                <a:lnTo>
                  <a:pt x="4063" y="158"/>
                </a:lnTo>
                <a:lnTo>
                  <a:pt x="3960" y="265"/>
                </a:lnTo>
                <a:lnTo>
                  <a:pt x="3956" y="271"/>
                </a:lnTo>
                <a:lnTo>
                  <a:pt x="3953" y="277"/>
                </a:lnTo>
                <a:lnTo>
                  <a:pt x="3951" y="282"/>
                </a:lnTo>
                <a:lnTo>
                  <a:pt x="3951" y="288"/>
                </a:lnTo>
                <a:lnTo>
                  <a:pt x="3951" y="293"/>
                </a:lnTo>
                <a:lnTo>
                  <a:pt x="3953" y="299"/>
                </a:lnTo>
                <a:lnTo>
                  <a:pt x="3956" y="304"/>
                </a:lnTo>
                <a:lnTo>
                  <a:pt x="3960" y="309"/>
                </a:lnTo>
                <a:lnTo>
                  <a:pt x="3965" y="312"/>
                </a:lnTo>
                <a:lnTo>
                  <a:pt x="3970" y="315"/>
                </a:lnTo>
                <a:lnTo>
                  <a:pt x="3977" y="316"/>
                </a:lnTo>
                <a:lnTo>
                  <a:pt x="3983" y="317"/>
                </a:lnTo>
                <a:lnTo>
                  <a:pt x="3988" y="316"/>
                </a:lnTo>
                <a:lnTo>
                  <a:pt x="3994" y="315"/>
                </a:lnTo>
                <a:lnTo>
                  <a:pt x="4000" y="312"/>
                </a:lnTo>
                <a:lnTo>
                  <a:pt x="4004" y="309"/>
                </a:lnTo>
                <a:close/>
                <a:moveTo>
                  <a:pt x="3676" y="309"/>
                </a:moveTo>
                <a:lnTo>
                  <a:pt x="3700" y="284"/>
                </a:lnTo>
                <a:lnTo>
                  <a:pt x="3741" y="240"/>
                </a:lnTo>
                <a:lnTo>
                  <a:pt x="3781" y="199"/>
                </a:lnTo>
                <a:lnTo>
                  <a:pt x="3799" y="180"/>
                </a:lnTo>
                <a:lnTo>
                  <a:pt x="3803" y="175"/>
                </a:lnTo>
                <a:lnTo>
                  <a:pt x="3806" y="169"/>
                </a:lnTo>
                <a:lnTo>
                  <a:pt x="3807" y="164"/>
                </a:lnTo>
                <a:lnTo>
                  <a:pt x="3808" y="158"/>
                </a:lnTo>
                <a:lnTo>
                  <a:pt x="3807" y="153"/>
                </a:lnTo>
                <a:lnTo>
                  <a:pt x="3806" y="147"/>
                </a:lnTo>
                <a:lnTo>
                  <a:pt x="3803" y="141"/>
                </a:lnTo>
                <a:lnTo>
                  <a:pt x="3799" y="137"/>
                </a:lnTo>
                <a:lnTo>
                  <a:pt x="3781" y="118"/>
                </a:lnTo>
                <a:lnTo>
                  <a:pt x="3741" y="77"/>
                </a:lnTo>
                <a:lnTo>
                  <a:pt x="3700" y="33"/>
                </a:lnTo>
                <a:lnTo>
                  <a:pt x="3676" y="8"/>
                </a:lnTo>
                <a:lnTo>
                  <a:pt x="3670" y="5"/>
                </a:lnTo>
                <a:lnTo>
                  <a:pt x="3665" y="2"/>
                </a:lnTo>
                <a:lnTo>
                  <a:pt x="3659" y="0"/>
                </a:lnTo>
                <a:lnTo>
                  <a:pt x="3654" y="0"/>
                </a:lnTo>
                <a:lnTo>
                  <a:pt x="3647" y="0"/>
                </a:lnTo>
                <a:lnTo>
                  <a:pt x="3641" y="2"/>
                </a:lnTo>
                <a:lnTo>
                  <a:pt x="3636" y="4"/>
                </a:lnTo>
                <a:lnTo>
                  <a:pt x="3631" y="8"/>
                </a:lnTo>
                <a:lnTo>
                  <a:pt x="3627" y="13"/>
                </a:lnTo>
                <a:lnTo>
                  <a:pt x="3623" y="17"/>
                </a:lnTo>
                <a:lnTo>
                  <a:pt x="3622" y="24"/>
                </a:lnTo>
                <a:lnTo>
                  <a:pt x="3621" y="29"/>
                </a:lnTo>
                <a:lnTo>
                  <a:pt x="3621" y="34"/>
                </a:lnTo>
                <a:lnTo>
                  <a:pt x="3623" y="40"/>
                </a:lnTo>
                <a:lnTo>
                  <a:pt x="3627" y="45"/>
                </a:lnTo>
                <a:lnTo>
                  <a:pt x="3631" y="52"/>
                </a:lnTo>
                <a:lnTo>
                  <a:pt x="3734" y="158"/>
                </a:lnTo>
                <a:lnTo>
                  <a:pt x="3631" y="265"/>
                </a:lnTo>
                <a:lnTo>
                  <a:pt x="3627" y="271"/>
                </a:lnTo>
                <a:lnTo>
                  <a:pt x="3623" y="277"/>
                </a:lnTo>
                <a:lnTo>
                  <a:pt x="3621" y="282"/>
                </a:lnTo>
                <a:lnTo>
                  <a:pt x="3621" y="288"/>
                </a:lnTo>
                <a:lnTo>
                  <a:pt x="3622" y="293"/>
                </a:lnTo>
                <a:lnTo>
                  <a:pt x="3623" y="299"/>
                </a:lnTo>
                <a:lnTo>
                  <a:pt x="3627" y="304"/>
                </a:lnTo>
                <a:lnTo>
                  <a:pt x="3631" y="309"/>
                </a:lnTo>
                <a:lnTo>
                  <a:pt x="3636" y="312"/>
                </a:lnTo>
                <a:lnTo>
                  <a:pt x="3641" y="315"/>
                </a:lnTo>
                <a:lnTo>
                  <a:pt x="3647" y="316"/>
                </a:lnTo>
                <a:lnTo>
                  <a:pt x="3654" y="317"/>
                </a:lnTo>
                <a:lnTo>
                  <a:pt x="3659" y="316"/>
                </a:lnTo>
                <a:lnTo>
                  <a:pt x="3665" y="315"/>
                </a:lnTo>
                <a:lnTo>
                  <a:pt x="3670" y="312"/>
                </a:lnTo>
                <a:lnTo>
                  <a:pt x="3676" y="309"/>
                </a:lnTo>
                <a:close/>
                <a:moveTo>
                  <a:pt x="3346" y="309"/>
                </a:moveTo>
                <a:lnTo>
                  <a:pt x="3370" y="284"/>
                </a:lnTo>
                <a:lnTo>
                  <a:pt x="3412" y="240"/>
                </a:lnTo>
                <a:lnTo>
                  <a:pt x="3452" y="199"/>
                </a:lnTo>
                <a:lnTo>
                  <a:pt x="3469" y="180"/>
                </a:lnTo>
                <a:lnTo>
                  <a:pt x="3473" y="175"/>
                </a:lnTo>
                <a:lnTo>
                  <a:pt x="3477" y="169"/>
                </a:lnTo>
                <a:lnTo>
                  <a:pt x="3478" y="164"/>
                </a:lnTo>
                <a:lnTo>
                  <a:pt x="3479" y="158"/>
                </a:lnTo>
                <a:lnTo>
                  <a:pt x="3478" y="153"/>
                </a:lnTo>
                <a:lnTo>
                  <a:pt x="3477" y="147"/>
                </a:lnTo>
                <a:lnTo>
                  <a:pt x="3473" y="141"/>
                </a:lnTo>
                <a:lnTo>
                  <a:pt x="3469" y="137"/>
                </a:lnTo>
                <a:lnTo>
                  <a:pt x="3452" y="118"/>
                </a:lnTo>
                <a:lnTo>
                  <a:pt x="3412" y="77"/>
                </a:lnTo>
                <a:lnTo>
                  <a:pt x="3370" y="33"/>
                </a:lnTo>
                <a:lnTo>
                  <a:pt x="3346" y="8"/>
                </a:lnTo>
                <a:lnTo>
                  <a:pt x="3341" y="5"/>
                </a:lnTo>
                <a:lnTo>
                  <a:pt x="3336" y="2"/>
                </a:lnTo>
                <a:lnTo>
                  <a:pt x="3330" y="0"/>
                </a:lnTo>
                <a:lnTo>
                  <a:pt x="3324" y="0"/>
                </a:lnTo>
                <a:lnTo>
                  <a:pt x="3318" y="0"/>
                </a:lnTo>
                <a:lnTo>
                  <a:pt x="3312" y="2"/>
                </a:lnTo>
                <a:lnTo>
                  <a:pt x="3307" y="4"/>
                </a:lnTo>
                <a:lnTo>
                  <a:pt x="3301" y="8"/>
                </a:lnTo>
                <a:lnTo>
                  <a:pt x="3297" y="13"/>
                </a:lnTo>
                <a:lnTo>
                  <a:pt x="3294" y="17"/>
                </a:lnTo>
                <a:lnTo>
                  <a:pt x="3293" y="24"/>
                </a:lnTo>
                <a:lnTo>
                  <a:pt x="3292" y="29"/>
                </a:lnTo>
                <a:lnTo>
                  <a:pt x="3293" y="34"/>
                </a:lnTo>
                <a:lnTo>
                  <a:pt x="3294" y="40"/>
                </a:lnTo>
                <a:lnTo>
                  <a:pt x="3297" y="45"/>
                </a:lnTo>
                <a:lnTo>
                  <a:pt x="3301" y="52"/>
                </a:lnTo>
                <a:lnTo>
                  <a:pt x="3405" y="158"/>
                </a:lnTo>
                <a:lnTo>
                  <a:pt x="3301" y="265"/>
                </a:lnTo>
                <a:lnTo>
                  <a:pt x="3297" y="271"/>
                </a:lnTo>
                <a:lnTo>
                  <a:pt x="3294" y="277"/>
                </a:lnTo>
                <a:lnTo>
                  <a:pt x="3293" y="282"/>
                </a:lnTo>
                <a:lnTo>
                  <a:pt x="3292" y="288"/>
                </a:lnTo>
                <a:lnTo>
                  <a:pt x="3293" y="293"/>
                </a:lnTo>
                <a:lnTo>
                  <a:pt x="3294" y="299"/>
                </a:lnTo>
                <a:lnTo>
                  <a:pt x="3297" y="304"/>
                </a:lnTo>
                <a:lnTo>
                  <a:pt x="3301" y="309"/>
                </a:lnTo>
                <a:lnTo>
                  <a:pt x="3307" y="312"/>
                </a:lnTo>
                <a:lnTo>
                  <a:pt x="3312" y="315"/>
                </a:lnTo>
                <a:lnTo>
                  <a:pt x="3318" y="316"/>
                </a:lnTo>
                <a:lnTo>
                  <a:pt x="3324" y="317"/>
                </a:lnTo>
                <a:lnTo>
                  <a:pt x="3330" y="316"/>
                </a:lnTo>
                <a:lnTo>
                  <a:pt x="3336" y="315"/>
                </a:lnTo>
                <a:lnTo>
                  <a:pt x="3341" y="312"/>
                </a:lnTo>
                <a:lnTo>
                  <a:pt x="3346" y="309"/>
                </a:lnTo>
                <a:close/>
                <a:moveTo>
                  <a:pt x="3017" y="309"/>
                </a:moveTo>
                <a:lnTo>
                  <a:pt x="3041" y="284"/>
                </a:lnTo>
                <a:lnTo>
                  <a:pt x="3083" y="240"/>
                </a:lnTo>
                <a:lnTo>
                  <a:pt x="3122" y="199"/>
                </a:lnTo>
                <a:lnTo>
                  <a:pt x="3140" y="180"/>
                </a:lnTo>
                <a:lnTo>
                  <a:pt x="3144" y="175"/>
                </a:lnTo>
                <a:lnTo>
                  <a:pt x="3147" y="169"/>
                </a:lnTo>
                <a:lnTo>
                  <a:pt x="3148" y="164"/>
                </a:lnTo>
                <a:lnTo>
                  <a:pt x="3149" y="158"/>
                </a:lnTo>
                <a:lnTo>
                  <a:pt x="3148" y="153"/>
                </a:lnTo>
                <a:lnTo>
                  <a:pt x="3147" y="147"/>
                </a:lnTo>
                <a:lnTo>
                  <a:pt x="3144" y="141"/>
                </a:lnTo>
                <a:lnTo>
                  <a:pt x="3140" y="137"/>
                </a:lnTo>
                <a:lnTo>
                  <a:pt x="3122" y="118"/>
                </a:lnTo>
                <a:lnTo>
                  <a:pt x="3083" y="77"/>
                </a:lnTo>
                <a:lnTo>
                  <a:pt x="3041" y="33"/>
                </a:lnTo>
                <a:lnTo>
                  <a:pt x="3017" y="8"/>
                </a:lnTo>
                <a:lnTo>
                  <a:pt x="3012" y="5"/>
                </a:lnTo>
                <a:lnTo>
                  <a:pt x="3007" y="2"/>
                </a:lnTo>
                <a:lnTo>
                  <a:pt x="3001" y="0"/>
                </a:lnTo>
                <a:lnTo>
                  <a:pt x="2995" y="0"/>
                </a:lnTo>
                <a:lnTo>
                  <a:pt x="2989" y="0"/>
                </a:lnTo>
                <a:lnTo>
                  <a:pt x="2983" y="2"/>
                </a:lnTo>
                <a:lnTo>
                  <a:pt x="2977" y="4"/>
                </a:lnTo>
                <a:lnTo>
                  <a:pt x="2972" y="8"/>
                </a:lnTo>
                <a:lnTo>
                  <a:pt x="2968" y="13"/>
                </a:lnTo>
                <a:lnTo>
                  <a:pt x="2966" y="17"/>
                </a:lnTo>
                <a:lnTo>
                  <a:pt x="2964" y="24"/>
                </a:lnTo>
                <a:lnTo>
                  <a:pt x="2963" y="29"/>
                </a:lnTo>
                <a:lnTo>
                  <a:pt x="2964" y="34"/>
                </a:lnTo>
                <a:lnTo>
                  <a:pt x="2965" y="40"/>
                </a:lnTo>
                <a:lnTo>
                  <a:pt x="2968" y="45"/>
                </a:lnTo>
                <a:lnTo>
                  <a:pt x="2972" y="52"/>
                </a:lnTo>
                <a:lnTo>
                  <a:pt x="3075" y="158"/>
                </a:lnTo>
                <a:lnTo>
                  <a:pt x="2972" y="265"/>
                </a:lnTo>
                <a:lnTo>
                  <a:pt x="2968" y="271"/>
                </a:lnTo>
                <a:lnTo>
                  <a:pt x="2965" y="277"/>
                </a:lnTo>
                <a:lnTo>
                  <a:pt x="2964" y="282"/>
                </a:lnTo>
                <a:lnTo>
                  <a:pt x="2963" y="288"/>
                </a:lnTo>
                <a:lnTo>
                  <a:pt x="2964" y="293"/>
                </a:lnTo>
                <a:lnTo>
                  <a:pt x="2966" y="299"/>
                </a:lnTo>
                <a:lnTo>
                  <a:pt x="2968" y="304"/>
                </a:lnTo>
                <a:lnTo>
                  <a:pt x="2972" y="309"/>
                </a:lnTo>
                <a:lnTo>
                  <a:pt x="2977" y="312"/>
                </a:lnTo>
                <a:lnTo>
                  <a:pt x="2983" y="315"/>
                </a:lnTo>
                <a:lnTo>
                  <a:pt x="2989" y="316"/>
                </a:lnTo>
                <a:lnTo>
                  <a:pt x="2995" y="317"/>
                </a:lnTo>
                <a:lnTo>
                  <a:pt x="3001" y="316"/>
                </a:lnTo>
                <a:lnTo>
                  <a:pt x="3007" y="315"/>
                </a:lnTo>
                <a:lnTo>
                  <a:pt x="3012" y="312"/>
                </a:lnTo>
                <a:lnTo>
                  <a:pt x="3017" y="309"/>
                </a:lnTo>
                <a:close/>
                <a:moveTo>
                  <a:pt x="2688" y="309"/>
                </a:moveTo>
                <a:lnTo>
                  <a:pt x="2712" y="284"/>
                </a:lnTo>
                <a:lnTo>
                  <a:pt x="2753" y="240"/>
                </a:lnTo>
                <a:lnTo>
                  <a:pt x="2793" y="199"/>
                </a:lnTo>
                <a:lnTo>
                  <a:pt x="2811" y="180"/>
                </a:lnTo>
                <a:lnTo>
                  <a:pt x="2815" y="175"/>
                </a:lnTo>
                <a:lnTo>
                  <a:pt x="2818" y="169"/>
                </a:lnTo>
                <a:lnTo>
                  <a:pt x="2820" y="164"/>
                </a:lnTo>
                <a:lnTo>
                  <a:pt x="2820" y="158"/>
                </a:lnTo>
                <a:lnTo>
                  <a:pt x="2820" y="153"/>
                </a:lnTo>
                <a:lnTo>
                  <a:pt x="2818" y="147"/>
                </a:lnTo>
                <a:lnTo>
                  <a:pt x="2815" y="141"/>
                </a:lnTo>
                <a:lnTo>
                  <a:pt x="2811" y="137"/>
                </a:lnTo>
                <a:lnTo>
                  <a:pt x="2793" y="118"/>
                </a:lnTo>
                <a:lnTo>
                  <a:pt x="2753" y="77"/>
                </a:lnTo>
                <a:lnTo>
                  <a:pt x="2712" y="33"/>
                </a:lnTo>
                <a:lnTo>
                  <a:pt x="2688" y="8"/>
                </a:lnTo>
                <a:lnTo>
                  <a:pt x="2682" y="5"/>
                </a:lnTo>
                <a:lnTo>
                  <a:pt x="2677" y="2"/>
                </a:lnTo>
                <a:lnTo>
                  <a:pt x="2672" y="0"/>
                </a:lnTo>
                <a:lnTo>
                  <a:pt x="2666" y="0"/>
                </a:lnTo>
                <a:lnTo>
                  <a:pt x="2660" y="0"/>
                </a:lnTo>
                <a:lnTo>
                  <a:pt x="2653" y="2"/>
                </a:lnTo>
                <a:lnTo>
                  <a:pt x="2648" y="4"/>
                </a:lnTo>
                <a:lnTo>
                  <a:pt x="2643" y="8"/>
                </a:lnTo>
                <a:lnTo>
                  <a:pt x="2639" y="13"/>
                </a:lnTo>
                <a:lnTo>
                  <a:pt x="2637" y="17"/>
                </a:lnTo>
                <a:lnTo>
                  <a:pt x="2634" y="24"/>
                </a:lnTo>
                <a:lnTo>
                  <a:pt x="2633" y="29"/>
                </a:lnTo>
                <a:lnTo>
                  <a:pt x="2634" y="34"/>
                </a:lnTo>
                <a:lnTo>
                  <a:pt x="2636" y="40"/>
                </a:lnTo>
                <a:lnTo>
                  <a:pt x="2639" y="45"/>
                </a:lnTo>
                <a:lnTo>
                  <a:pt x="2643" y="52"/>
                </a:lnTo>
                <a:lnTo>
                  <a:pt x="2746" y="158"/>
                </a:lnTo>
                <a:lnTo>
                  <a:pt x="2643" y="265"/>
                </a:lnTo>
                <a:lnTo>
                  <a:pt x="2639" y="271"/>
                </a:lnTo>
                <a:lnTo>
                  <a:pt x="2636" y="277"/>
                </a:lnTo>
                <a:lnTo>
                  <a:pt x="2634" y="282"/>
                </a:lnTo>
                <a:lnTo>
                  <a:pt x="2633" y="288"/>
                </a:lnTo>
                <a:lnTo>
                  <a:pt x="2634" y="293"/>
                </a:lnTo>
                <a:lnTo>
                  <a:pt x="2637" y="299"/>
                </a:lnTo>
                <a:lnTo>
                  <a:pt x="2639" y="304"/>
                </a:lnTo>
                <a:lnTo>
                  <a:pt x="2643" y="309"/>
                </a:lnTo>
                <a:lnTo>
                  <a:pt x="2648" y="312"/>
                </a:lnTo>
                <a:lnTo>
                  <a:pt x="2653" y="315"/>
                </a:lnTo>
                <a:lnTo>
                  <a:pt x="2660" y="316"/>
                </a:lnTo>
                <a:lnTo>
                  <a:pt x="2666" y="317"/>
                </a:lnTo>
                <a:lnTo>
                  <a:pt x="2672" y="316"/>
                </a:lnTo>
                <a:lnTo>
                  <a:pt x="2677" y="315"/>
                </a:lnTo>
                <a:lnTo>
                  <a:pt x="2682" y="312"/>
                </a:lnTo>
                <a:lnTo>
                  <a:pt x="2688" y="309"/>
                </a:lnTo>
                <a:close/>
                <a:moveTo>
                  <a:pt x="2358" y="309"/>
                </a:moveTo>
                <a:lnTo>
                  <a:pt x="2382" y="284"/>
                </a:lnTo>
                <a:lnTo>
                  <a:pt x="2424" y="240"/>
                </a:lnTo>
                <a:lnTo>
                  <a:pt x="2464" y="199"/>
                </a:lnTo>
                <a:lnTo>
                  <a:pt x="2481" y="180"/>
                </a:lnTo>
                <a:lnTo>
                  <a:pt x="2485" y="175"/>
                </a:lnTo>
                <a:lnTo>
                  <a:pt x="2489" y="169"/>
                </a:lnTo>
                <a:lnTo>
                  <a:pt x="2491" y="164"/>
                </a:lnTo>
                <a:lnTo>
                  <a:pt x="2491" y="158"/>
                </a:lnTo>
                <a:lnTo>
                  <a:pt x="2491" y="153"/>
                </a:lnTo>
                <a:lnTo>
                  <a:pt x="2489" y="147"/>
                </a:lnTo>
                <a:lnTo>
                  <a:pt x="2485" y="141"/>
                </a:lnTo>
                <a:lnTo>
                  <a:pt x="2481" y="137"/>
                </a:lnTo>
                <a:lnTo>
                  <a:pt x="2464" y="118"/>
                </a:lnTo>
                <a:lnTo>
                  <a:pt x="2424" y="77"/>
                </a:lnTo>
                <a:lnTo>
                  <a:pt x="2382" y="33"/>
                </a:lnTo>
                <a:lnTo>
                  <a:pt x="2358" y="8"/>
                </a:lnTo>
                <a:lnTo>
                  <a:pt x="2353" y="5"/>
                </a:lnTo>
                <a:lnTo>
                  <a:pt x="2348" y="2"/>
                </a:lnTo>
                <a:lnTo>
                  <a:pt x="2343" y="0"/>
                </a:lnTo>
                <a:lnTo>
                  <a:pt x="2336" y="0"/>
                </a:lnTo>
                <a:lnTo>
                  <a:pt x="2330" y="0"/>
                </a:lnTo>
                <a:lnTo>
                  <a:pt x="2325" y="2"/>
                </a:lnTo>
                <a:lnTo>
                  <a:pt x="2319" y="4"/>
                </a:lnTo>
                <a:lnTo>
                  <a:pt x="2314" y="8"/>
                </a:lnTo>
                <a:lnTo>
                  <a:pt x="2310" y="13"/>
                </a:lnTo>
                <a:lnTo>
                  <a:pt x="2307" y="17"/>
                </a:lnTo>
                <a:lnTo>
                  <a:pt x="2305" y="24"/>
                </a:lnTo>
                <a:lnTo>
                  <a:pt x="2304" y="29"/>
                </a:lnTo>
                <a:lnTo>
                  <a:pt x="2305" y="34"/>
                </a:lnTo>
                <a:lnTo>
                  <a:pt x="2306" y="40"/>
                </a:lnTo>
                <a:lnTo>
                  <a:pt x="2309" y="45"/>
                </a:lnTo>
                <a:lnTo>
                  <a:pt x="2314" y="52"/>
                </a:lnTo>
                <a:lnTo>
                  <a:pt x="2417" y="158"/>
                </a:lnTo>
                <a:lnTo>
                  <a:pt x="2314" y="265"/>
                </a:lnTo>
                <a:lnTo>
                  <a:pt x="2309" y="271"/>
                </a:lnTo>
                <a:lnTo>
                  <a:pt x="2306" y="277"/>
                </a:lnTo>
                <a:lnTo>
                  <a:pt x="2305" y="282"/>
                </a:lnTo>
                <a:lnTo>
                  <a:pt x="2304" y="288"/>
                </a:lnTo>
                <a:lnTo>
                  <a:pt x="2305" y="293"/>
                </a:lnTo>
                <a:lnTo>
                  <a:pt x="2307" y="299"/>
                </a:lnTo>
                <a:lnTo>
                  <a:pt x="2310" y="304"/>
                </a:lnTo>
                <a:lnTo>
                  <a:pt x="2314" y="309"/>
                </a:lnTo>
                <a:lnTo>
                  <a:pt x="2319" y="312"/>
                </a:lnTo>
                <a:lnTo>
                  <a:pt x="2325" y="315"/>
                </a:lnTo>
                <a:lnTo>
                  <a:pt x="2330" y="316"/>
                </a:lnTo>
                <a:lnTo>
                  <a:pt x="2336" y="317"/>
                </a:lnTo>
                <a:lnTo>
                  <a:pt x="2343" y="316"/>
                </a:lnTo>
                <a:lnTo>
                  <a:pt x="2348" y="315"/>
                </a:lnTo>
                <a:lnTo>
                  <a:pt x="2353" y="312"/>
                </a:lnTo>
                <a:lnTo>
                  <a:pt x="2358" y="309"/>
                </a:lnTo>
                <a:close/>
                <a:moveTo>
                  <a:pt x="2029" y="309"/>
                </a:moveTo>
                <a:lnTo>
                  <a:pt x="2053" y="284"/>
                </a:lnTo>
                <a:lnTo>
                  <a:pt x="2095" y="240"/>
                </a:lnTo>
                <a:lnTo>
                  <a:pt x="2135" y="199"/>
                </a:lnTo>
                <a:lnTo>
                  <a:pt x="2152" y="180"/>
                </a:lnTo>
                <a:lnTo>
                  <a:pt x="2156" y="175"/>
                </a:lnTo>
                <a:lnTo>
                  <a:pt x="2159" y="169"/>
                </a:lnTo>
                <a:lnTo>
                  <a:pt x="2161" y="164"/>
                </a:lnTo>
                <a:lnTo>
                  <a:pt x="2161" y="158"/>
                </a:lnTo>
                <a:lnTo>
                  <a:pt x="2161" y="153"/>
                </a:lnTo>
                <a:lnTo>
                  <a:pt x="2159" y="147"/>
                </a:lnTo>
                <a:lnTo>
                  <a:pt x="2156" y="141"/>
                </a:lnTo>
                <a:lnTo>
                  <a:pt x="2152" y="137"/>
                </a:lnTo>
                <a:lnTo>
                  <a:pt x="2135" y="118"/>
                </a:lnTo>
                <a:lnTo>
                  <a:pt x="2095" y="77"/>
                </a:lnTo>
                <a:lnTo>
                  <a:pt x="2053" y="33"/>
                </a:lnTo>
                <a:lnTo>
                  <a:pt x="2029" y="8"/>
                </a:lnTo>
                <a:lnTo>
                  <a:pt x="2025" y="5"/>
                </a:lnTo>
                <a:lnTo>
                  <a:pt x="2019" y="2"/>
                </a:lnTo>
                <a:lnTo>
                  <a:pt x="2013" y="0"/>
                </a:lnTo>
                <a:lnTo>
                  <a:pt x="2007" y="0"/>
                </a:lnTo>
                <a:lnTo>
                  <a:pt x="2001" y="0"/>
                </a:lnTo>
                <a:lnTo>
                  <a:pt x="1996" y="2"/>
                </a:lnTo>
                <a:lnTo>
                  <a:pt x="1989" y="4"/>
                </a:lnTo>
                <a:lnTo>
                  <a:pt x="1985" y="8"/>
                </a:lnTo>
                <a:lnTo>
                  <a:pt x="1981" y="13"/>
                </a:lnTo>
                <a:lnTo>
                  <a:pt x="1978" y="17"/>
                </a:lnTo>
                <a:lnTo>
                  <a:pt x="1976" y="24"/>
                </a:lnTo>
                <a:lnTo>
                  <a:pt x="1975" y="29"/>
                </a:lnTo>
                <a:lnTo>
                  <a:pt x="1976" y="34"/>
                </a:lnTo>
                <a:lnTo>
                  <a:pt x="1978" y="40"/>
                </a:lnTo>
                <a:lnTo>
                  <a:pt x="1980" y="45"/>
                </a:lnTo>
                <a:lnTo>
                  <a:pt x="1985" y="52"/>
                </a:lnTo>
                <a:lnTo>
                  <a:pt x="2087" y="158"/>
                </a:lnTo>
                <a:lnTo>
                  <a:pt x="1985" y="265"/>
                </a:lnTo>
                <a:lnTo>
                  <a:pt x="1980" y="271"/>
                </a:lnTo>
                <a:lnTo>
                  <a:pt x="1978" y="277"/>
                </a:lnTo>
                <a:lnTo>
                  <a:pt x="1976" y="282"/>
                </a:lnTo>
                <a:lnTo>
                  <a:pt x="1975" y="288"/>
                </a:lnTo>
                <a:lnTo>
                  <a:pt x="1976" y="293"/>
                </a:lnTo>
                <a:lnTo>
                  <a:pt x="1978" y="299"/>
                </a:lnTo>
                <a:lnTo>
                  <a:pt x="1981" y="304"/>
                </a:lnTo>
                <a:lnTo>
                  <a:pt x="1985" y="309"/>
                </a:lnTo>
                <a:lnTo>
                  <a:pt x="1989" y="312"/>
                </a:lnTo>
                <a:lnTo>
                  <a:pt x="1996" y="315"/>
                </a:lnTo>
                <a:lnTo>
                  <a:pt x="2001" y="316"/>
                </a:lnTo>
                <a:lnTo>
                  <a:pt x="2007" y="317"/>
                </a:lnTo>
                <a:lnTo>
                  <a:pt x="2013" y="316"/>
                </a:lnTo>
                <a:lnTo>
                  <a:pt x="2019" y="315"/>
                </a:lnTo>
                <a:lnTo>
                  <a:pt x="2025" y="312"/>
                </a:lnTo>
                <a:lnTo>
                  <a:pt x="2029" y="309"/>
                </a:lnTo>
                <a:close/>
                <a:moveTo>
                  <a:pt x="1700" y="309"/>
                </a:moveTo>
                <a:lnTo>
                  <a:pt x="1724" y="284"/>
                </a:lnTo>
                <a:lnTo>
                  <a:pt x="1765" y="240"/>
                </a:lnTo>
                <a:lnTo>
                  <a:pt x="1806" y="199"/>
                </a:lnTo>
                <a:lnTo>
                  <a:pt x="1824" y="180"/>
                </a:lnTo>
                <a:lnTo>
                  <a:pt x="1827" y="175"/>
                </a:lnTo>
                <a:lnTo>
                  <a:pt x="1830" y="169"/>
                </a:lnTo>
                <a:lnTo>
                  <a:pt x="1832" y="164"/>
                </a:lnTo>
                <a:lnTo>
                  <a:pt x="1832" y="158"/>
                </a:lnTo>
                <a:lnTo>
                  <a:pt x="1832" y="153"/>
                </a:lnTo>
                <a:lnTo>
                  <a:pt x="1830" y="147"/>
                </a:lnTo>
                <a:lnTo>
                  <a:pt x="1827" y="141"/>
                </a:lnTo>
                <a:lnTo>
                  <a:pt x="1824" y="137"/>
                </a:lnTo>
                <a:lnTo>
                  <a:pt x="1806" y="118"/>
                </a:lnTo>
                <a:lnTo>
                  <a:pt x="1765" y="77"/>
                </a:lnTo>
                <a:lnTo>
                  <a:pt x="1724" y="33"/>
                </a:lnTo>
                <a:lnTo>
                  <a:pt x="1700" y="8"/>
                </a:lnTo>
                <a:lnTo>
                  <a:pt x="1696" y="5"/>
                </a:lnTo>
                <a:lnTo>
                  <a:pt x="1690" y="2"/>
                </a:lnTo>
                <a:lnTo>
                  <a:pt x="1684" y="0"/>
                </a:lnTo>
                <a:lnTo>
                  <a:pt x="1678" y="0"/>
                </a:lnTo>
                <a:lnTo>
                  <a:pt x="1672" y="0"/>
                </a:lnTo>
                <a:lnTo>
                  <a:pt x="1666" y="2"/>
                </a:lnTo>
                <a:lnTo>
                  <a:pt x="1660" y="4"/>
                </a:lnTo>
                <a:lnTo>
                  <a:pt x="1656" y="8"/>
                </a:lnTo>
                <a:lnTo>
                  <a:pt x="1652" y="13"/>
                </a:lnTo>
                <a:lnTo>
                  <a:pt x="1649" y="17"/>
                </a:lnTo>
                <a:lnTo>
                  <a:pt x="1647" y="24"/>
                </a:lnTo>
                <a:lnTo>
                  <a:pt x="1647" y="29"/>
                </a:lnTo>
                <a:lnTo>
                  <a:pt x="1647" y="34"/>
                </a:lnTo>
                <a:lnTo>
                  <a:pt x="1649" y="40"/>
                </a:lnTo>
                <a:lnTo>
                  <a:pt x="1652" y="45"/>
                </a:lnTo>
                <a:lnTo>
                  <a:pt x="1656" y="52"/>
                </a:lnTo>
                <a:lnTo>
                  <a:pt x="1758" y="158"/>
                </a:lnTo>
                <a:lnTo>
                  <a:pt x="1656" y="265"/>
                </a:lnTo>
                <a:lnTo>
                  <a:pt x="1652" y="271"/>
                </a:lnTo>
                <a:lnTo>
                  <a:pt x="1649" y="277"/>
                </a:lnTo>
                <a:lnTo>
                  <a:pt x="1647" y="282"/>
                </a:lnTo>
                <a:lnTo>
                  <a:pt x="1647" y="288"/>
                </a:lnTo>
                <a:lnTo>
                  <a:pt x="1647" y="293"/>
                </a:lnTo>
                <a:lnTo>
                  <a:pt x="1649" y="299"/>
                </a:lnTo>
                <a:lnTo>
                  <a:pt x="1652" y="304"/>
                </a:lnTo>
                <a:lnTo>
                  <a:pt x="1656" y="309"/>
                </a:lnTo>
                <a:lnTo>
                  <a:pt x="1660" y="312"/>
                </a:lnTo>
                <a:lnTo>
                  <a:pt x="1666" y="315"/>
                </a:lnTo>
                <a:lnTo>
                  <a:pt x="1672" y="316"/>
                </a:lnTo>
                <a:lnTo>
                  <a:pt x="1678" y="317"/>
                </a:lnTo>
                <a:lnTo>
                  <a:pt x="1684" y="316"/>
                </a:lnTo>
                <a:lnTo>
                  <a:pt x="1690" y="315"/>
                </a:lnTo>
                <a:lnTo>
                  <a:pt x="1696" y="312"/>
                </a:lnTo>
                <a:lnTo>
                  <a:pt x="1700" y="309"/>
                </a:lnTo>
                <a:close/>
                <a:moveTo>
                  <a:pt x="1370" y="309"/>
                </a:moveTo>
                <a:lnTo>
                  <a:pt x="1394" y="284"/>
                </a:lnTo>
                <a:lnTo>
                  <a:pt x="1437" y="240"/>
                </a:lnTo>
                <a:lnTo>
                  <a:pt x="1477" y="199"/>
                </a:lnTo>
                <a:lnTo>
                  <a:pt x="1494" y="180"/>
                </a:lnTo>
                <a:lnTo>
                  <a:pt x="1499" y="175"/>
                </a:lnTo>
                <a:lnTo>
                  <a:pt x="1501" y="169"/>
                </a:lnTo>
                <a:lnTo>
                  <a:pt x="1503" y="164"/>
                </a:lnTo>
                <a:lnTo>
                  <a:pt x="1503" y="158"/>
                </a:lnTo>
                <a:lnTo>
                  <a:pt x="1503" y="153"/>
                </a:lnTo>
                <a:lnTo>
                  <a:pt x="1501" y="147"/>
                </a:lnTo>
                <a:lnTo>
                  <a:pt x="1499" y="141"/>
                </a:lnTo>
                <a:lnTo>
                  <a:pt x="1494" y="137"/>
                </a:lnTo>
                <a:lnTo>
                  <a:pt x="1477" y="118"/>
                </a:lnTo>
                <a:lnTo>
                  <a:pt x="1437" y="77"/>
                </a:lnTo>
                <a:lnTo>
                  <a:pt x="1394" y="33"/>
                </a:lnTo>
                <a:lnTo>
                  <a:pt x="1370" y="8"/>
                </a:lnTo>
                <a:lnTo>
                  <a:pt x="1366" y="5"/>
                </a:lnTo>
                <a:lnTo>
                  <a:pt x="1361" y="2"/>
                </a:lnTo>
                <a:lnTo>
                  <a:pt x="1355" y="0"/>
                </a:lnTo>
                <a:lnTo>
                  <a:pt x="1349" y="0"/>
                </a:lnTo>
                <a:lnTo>
                  <a:pt x="1342" y="0"/>
                </a:lnTo>
                <a:lnTo>
                  <a:pt x="1337" y="2"/>
                </a:lnTo>
                <a:lnTo>
                  <a:pt x="1332" y="4"/>
                </a:lnTo>
                <a:lnTo>
                  <a:pt x="1327" y="8"/>
                </a:lnTo>
                <a:lnTo>
                  <a:pt x="1322" y="13"/>
                </a:lnTo>
                <a:lnTo>
                  <a:pt x="1319" y="17"/>
                </a:lnTo>
                <a:lnTo>
                  <a:pt x="1317" y="24"/>
                </a:lnTo>
                <a:lnTo>
                  <a:pt x="1317" y="29"/>
                </a:lnTo>
                <a:lnTo>
                  <a:pt x="1317" y="34"/>
                </a:lnTo>
                <a:lnTo>
                  <a:pt x="1319" y="40"/>
                </a:lnTo>
                <a:lnTo>
                  <a:pt x="1322" y="45"/>
                </a:lnTo>
                <a:lnTo>
                  <a:pt x="1327" y="52"/>
                </a:lnTo>
                <a:lnTo>
                  <a:pt x="1429" y="158"/>
                </a:lnTo>
                <a:lnTo>
                  <a:pt x="1327" y="265"/>
                </a:lnTo>
                <a:lnTo>
                  <a:pt x="1322" y="271"/>
                </a:lnTo>
                <a:lnTo>
                  <a:pt x="1319" y="277"/>
                </a:lnTo>
                <a:lnTo>
                  <a:pt x="1317" y="282"/>
                </a:lnTo>
                <a:lnTo>
                  <a:pt x="1317" y="288"/>
                </a:lnTo>
                <a:lnTo>
                  <a:pt x="1317" y="293"/>
                </a:lnTo>
                <a:lnTo>
                  <a:pt x="1319" y="299"/>
                </a:lnTo>
                <a:lnTo>
                  <a:pt x="1322" y="304"/>
                </a:lnTo>
                <a:lnTo>
                  <a:pt x="1327" y="309"/>
                </a:lnTo>
                <a:lnTo>
                  <a:pt x="1332" y="312"/>
                </a:lnTo>
                <a:lnTo>
                  <a:pt x="1337" y="315"/>
                </a:lnTo>
                <a:lnTo>
                  <a:pt x="1342" y="316"/>
                </a:lnTo>
                <a:lnTo>
                  <a:pt x="1349" y="317"/>
                </a:lnTo>
                <a:lnTo>
                  <a:pt x="1355" y="316"/>
                </a:lnTo>
                <a:lnTo>
                  <a:pt x="1361" y="315"/>
                </a:lnTo>
                <a:lnTo>
                  <a:pt x="1366" y="312"/>
                </a:lnTo>
                <a:lnTo>
                  <a:pt x="1370" y="309"/>
                </a:lnTo>
                <a:close/>
                <a:moveTo>
                  <a:pt x="1041" y="309"/>
                </a:moveTo>
                <a:lnTo>
                  <a:pt x="1066" y="284"/>
                </a:lnTo>
                <a:lnTo>
                  <a:pt x="1108" y="240"/>
                </a:lnTo>
                <a:lnTo>
                  <a:pt x="1147" y="199"/>
                </a:lnTo>
                <a:lnTo>
                  <a:pt x="1165" y="180"/>
                </a:lnTo>
                <a:lnTo>
                  <a:pt x="1169" y="175"/>
                </a:lnTo>
                <a:lnTo>
                  <a:pt x="1171" y="169"/>
                </a:lnTo>
                <a:lnTo>
                  <a:pt x="1173" y="164"/>
                </a:lnTo>
                <a:lnTo>
                  <a:pt x="1174" y="158"/>
                </a:lnTo>
                <a:lnTo>
                  <a:pt x="1173" y="153"/>
                </a:lnTo>
                <a:lnTo>
                  <a:pt x="1171" y="147"/>
                </a:lnTo>
                <a:lnTo>
                  <a:pt x="1169" y="141"/>
                </a:lnTo>
                <a:lnTo>
                  <a:pt x="1165" y="137"/>
                </a:lnTo>
                <a:lnTo>
                  <a:pt x="1147" y="118"/>
                </a:lnTo>
                <a:lnTo>
                  <a:pt x="1108" y="77"/>
                </a:lnTo>
                <a:lnTo>
                  <a:pt x="1066" y="33"/>
                </a:lnTo>
                <a:lnTo>
                  <a:pt x="1041" y="8"/>
                </a:lnTo>
                <a:lnTo>
                  <a:pt x="1037" y="5"/>
                </a:lnTo>
                <a:lnTo>
                  <a:pt x="1032" y="2"/>
                </a:lnTo>
                <a:lnTo>
                  <a:pt x="1025" y="0"/>
                </a:lnTo>
                <a:lnTo>
                  <a:pt x="1019" y="0"/>
                </a:lnTo>
                <a:lnTo>
                  <a:pt x="1014" y="0"/>
                </a:lnTo>
                <a:lnTo>
                  <a:pt x="1008" y="2"/>
                </a:lnTo>
                <a:lnTo>
                  <a:pt x="1003" y="4"/>
                </a:lnTo>
                <a:lnTo>
                  <a:pt x="997" y="8"/>
                </a:lnTo>
                <a:lnTo>
                  <a:pt x="993" y="13"/>
                </a:lnTo>
                <a:lnTo>
                  <a:pt x="990" y="17"/>
                </a:lnTo>
                <a:lnTo>
                  <a:pt x="988" y="24"/>
                </a:lnTo>
                <a:lnTo>
                  <a:pt x="988" y="29"/>
                </a:lnTo>
                <a:lnTo>
                  <a:pt x="988" y="34"/>
                </a:lnTo>
                <a:lnTo>
                  <a:pt x="990" y="40"/>
                </a:lnTo>
                <a:lnTo>
                  <a:pt x="993" y="45"/>
                </a:lnTo>
                <a:lnTo>
                  <a:pt x="997" y="52"/>
                </a:lnTo>
                <a:lnTo>
                  <a:pt x="1099" y="158"/>
                </a:lnTo>
                <a:lnTo>
                  <a:pt x="997" y="265"/>
                </a:lnTo>
                <a:lnTo>
                  <a:pt x="993" y="271"/>
                </a:lnTo>
                <a:lnTo>
                  <a:pt x="990" y="277"/>
                </a:lnTo>
                <a:lnTo>
                  <a:pt x="988" y="282"/>
                </a:lnTo>
                <a:lnTo>
                  <a:pt x="988" y="288"/>
                </a:lnTo>
                <a:lnTo>
                  <a:pt x="988" y="293"/>
                </a:lnTo>
                <a:lnTo>
                  <a:pt x="990" y="299"/>
                </a:lnTo>
                <a:lnTo>
                  <a:pt x="993" y="304"/>
                </a:lnTo>
                <a:lnTo>
                  <a:pt x="997" y="309"/>
                </a:lnTo>
                <a:lnTo>
                  <a:pt x="1003" y="312"/>
                </a:lnTo>
                <a:lnTo>
                  <a:pt x="1008" y="315"/>
                </a:lnTo>
                <a:lnTo>
                  <a:pt x="1014" y="316"/>
                </a:lnTo>
                <a:lnTo>
                  <a:pt x="1019" y="317"/>
                </a:lnTo>
                <a:lnTo>
                  <a:pt x="1025" y="316"/>
                </a:lnTo>
                <a:lnTo>
                  <a:pt x="1032" y="315"/>
                </a:lnTo>
                <a:lnTo>
                  <a:pt x="1037" y="312"/>
                </a:lnTo>
                <a:lnTo>
                  <a:pt x="1041" y="309"/>
                </a:lnTo>
                <a:close/>
                <a:moveTo>
                  <a:pt x="712" y="309"/>
                </a:moveTo>
                <a:lnTo>
                  <a:pt x="737" y="284"/>
                </a:lnTo>
                <a:lnTo>
                  <a:pt x="778" y="240"/>
                </a:lnTo>
                <a:lnTo>
                  <a:pt x="818" y="199"/>
                </a:lnTo>
                <a:lnTo>
                  <a:pt x="836" y="180"/>
                </a:lnTo>
                <a:lnTo>
                  <a:pt x="840" y="175"/>
                </a:lnTo>
                <a:lnTo>
                  <a:pt x="842" y="169"/>
                </a:lnTo>
                <a:lnTo>
                  <a:pt x="844" y="164"/>
                </a:lnTo>
                <a:lnTo>
                  <a:pt x="845" y="158"/>
                </a:lnTo>
                <a:lnTo>
                  <a:pt x="844" y="153"/>
                </a:lnTo>
                <a:lnTo>
                  <a:pt x="842" y="147"/>
                </a:lnTo>
                <a:lnTo>
                  <a:pt x="840" y="141"/>
                </a:lnTo>
                <a:lnTo>
                  <a:pt x="836" y="137"/>
                </a:lnTo>
                <a:lnTo>
                  <a:pt x="818" y="118"/>
                </a:lnTo>
                <a:lnTo>
                  <a:pt x="778" y="77"/>
                </a:lnTo>
                <a:lnTo>
                  <a:pt x="737" y="33"/>
                </a:lnTo>
                <a:lnTo>
                  <a:pt x="712" y="8"/>
                </a:lnTo>
                <a:lnTo>
                  <a:pt x="708" y="5"/>
                </a:lnTo>
                <a:lnTo>
                  <a:pt x="702" y="2"/>
                </a:lnTo>
                <a:lnTo>
                  <a:pt x="696" y="0"/>
                </a:lnTo>
                <a:lnTo>
                  <a:pt x="690" y="0"/>
                </a:lnTo>
                <a:lnTo>
                  <a:pt x="685" y="0"/>
                </a:lnTo>
                <a:lnTo>
                  <a:pt x="678" y="2"/>
                </a:lnTo>
                <a:lnTo>
                  <a:pt x="673" y="4"/>
                </a:lnTo>
                <a:lnTo>
                  <a:pt x="668" y="8"/>
                </a:lnTo>
                <a:lnTo>
                  <a:pt x="664" y="13"/>
                </a:lnTo>
                <a:lnTo>
                  <a:pt x="661" y="17"/>
                </a:lnTo>
                <a:lnTo>
                  <a:pt x="659" y="24"/>
                </a:lnTo>
                <a:lnTo>
                  <a:pt x="659" y="29"/>
                </a:lnTo>
                <a:lnTo>
                  <a:pt x="659" y="34"/>
                </a:lnTo>
                <a:lnTo>
                  <a:pt x="661" y="40"/>
                </a:lnTo>
                <a:lnTo>
                  <a:pt x="664" y="45"/>
                </a:lnTo>
                <a:lnTo>
                  <a:pt x="668" y="52"/>
                </a:lnTo>
                <a:lnTo>
                  <a:pt x="771" y="158"/>
                </a:lnTo>
                <a:lnTo>
                  <a:pt x="668" y="265"/>
                </a:lnTo>
                <a:lnTo>
                  <a:pt x="664" y="271"/>
                </a:lnTo>
                <a:lnTo>
                  <a:pt x="661" y="277"/>
                </a:lnTo>
                <a:lnTo>
                  <a:pt x="659" y="282"/>
                </a:lnTo>
                <a:lnTo>
                  <a:pt x="659" y="288"/>
                </a:lnTo>
                <a:lnTo>
                  <a:pt x="659" y="293"/>
                </a:lnTo>
                <a:lnTo>
                  <a:pt x="661" y="299"/>
                </a:lnTo>
                <a:lnTo>
                  <a:pt x="664" y="304"/>
                </a:lnTo>
                <a:lnTo>
                  <a:pt x="668" y="309"/>
                </a:lnTo>
                <a:lnTo>
                  <a:pt x="673" y="312"/>
                </a:lnTo>
                <a:lnTo>
                  <a:pt x="678" y="315"/>
                </a:lnTo>
                <a:lnTo>
                  <a:pt x="685" y="316"/>
                </a:lnTo>
                <a:lnTo>
                  <a:pt x="690" y="317"/>
                </a:lnTo>
                <a:lnTo>
                  <a:pt x="696" y="316"/>
                </a:lnTo>
                <a:lnTo>
                  <a:pt x="702" y="315"/>
                </a:lnTo>
                <a:lnTo>
                  <a:pt x="708" y="312"/>
                </a:lnTo>
                <a:lnTo>
                  <a:pt x="712" y="309"/>
                </a:lnTo>
                <a:close/>
                <a:moveTo>
                  <a:pt x="384" y="309"/>
                </a:moveTo>
                <a:lnTo>
                  <a:pt x="407" y="284"/>
                </a:lnTo>
                <a:lnTo>
                  <a:pt x="449" y="240"/>
                </a:lnTo>
                <a:lnTo>
                  <a:pt x="489" y="199"/>
                </a:lnTo>
                <a:lnTo>
                  <a:pt x="506" y="180"/>
                </a:lnTo>
                <a:lnTo>
                  <a:pt x="511" y="175"/>
                </a:lnTo>
                <a:lnTo>
                  <a:pt x="514" y="169"/>
                </a:lnTo>
                <a:lnTo>
                  <a:pt x="515" y="164"/>
                </a:lnTo>
                <a:lnTo>
                  <a:pt x="516" y="158"/>
                </a:lnTo>
                <a:lnTo>
                  <a:pt x="515" y="153"/>
                </a:lnTo>
                <a:lnTo>
                  <a:pt x="514" y="147"/>
                </a:lnTo>
                <a:lnTo>
                  <a:pt x="511" y="141"/>
                </a:lnTo>
                <a:lnTo>
                  <a:pt x="506" y="137"/>
                </a:lnTo>
                <a:lnTo>
                  <a:pt x="489" y="118"/>
                </a:lnTo>
                <a:lnTo>
                  <a:pt x="449" y="77"/>
                </a:lnTo>
                <a:lnTo>
                  <a:pt x="407" y="33"/>
                </a:lnTo>
                <a:lnTo>
                  <a:pt x="384" y="8"/>
                </a:lnTo>
                <a:lnTo>
                  <a:pt x="378" y="5"/>
                </a:lnTo>
                <a:lnTo>
                  <a:pt x="373" y="2"/>
                </a:lnTo>
                <a:lnTo>
                  <a:pt x="367" y="0"/>
                </a:lnTo>
                <a:lnTo>
                  <a:pt x="362" y="0"/>
                </a:lnTo>
                <a:lnTo>
                  <a:pt x="355" y="0"/>
                </a:lnTo>
                <a:lnTo>
                  <a:pt x="349" y="2"/>
                </a:lnTo>
                <a:lnTo>
                  <a:pt x="344" y="4"/>
                </a:lnTo>
                <a:lnTo>
                  <a:pt x="339" y="8"/>
                </a:lnTo>
                <a:lnTo>
                  <a:pt x="335" y="13"/>
                </a:lnTo>
                <a:lnTo>
                  <a:pt x="331" y="17"/>
                </a:lnTo>
                <a:lnTo>
                  <a:pt x="330" y="24"/>
                </a:lnTo>
                <a:lnTo>
                  <a:pt x="329" y="29"/>
                </a:lnTo>
                <a:lnTo>
                  <a:pt x="329" y="34"/>
                </a:lnTo>
                <a:lnTo>
                  <a:pt x="331" y="40"/>
                </a:lnTo>
                <a:lnTo>
                  <a:pt x="335" y="45"/>
                </a:lnTo>
                <a:lnTo>
                  <a:pt x="339" y="52"/>
                </a:lnTo>
                <a:lnTo>
                  <a:pt x="442" y="158"/>
                </a:lnTo>
                <a:lnTo>
                  <a:pt x="339" y="265"/>
                </a:lnTo>
                <a:lnTo>
                  <a:pt x="335" y="271"/>
                </a:lnTo>
                <a:lnTo>
                  <a:pt x="331" y="277"/>
                </a:lnTo>
                <a:lnTo>
                  <a:pt x="329" y="282"/>
                </a:lnTo>
                <a:lnTo>
                  <a:pt x="329" y="288"/>
                </a:lnTo>
                <a:lnTo>
                  <a:pt x="330" y="293"/>
                </a:lnTo>
                <a:lnTo>
                  <a:pt x="331" y="299"/>
                </a:lnTo>
                <a:lnTo>
                  <a:pt x="335" y="304"/>
                </a:lnTo>
                <a:lnTo>
                  <a:pt x="339" y="309"/>
                </a:lnTo>
                <a:lnTo>
                  <a:pt x="344" y="312"/>
                </a:lnTo>
                <a:lnTo>
                  <a:pt x="349" y="315"/>
                </a:lnTo>
                <a:lnTo>
                  <a:pt x="355" y="316"/>
                </a:lnTo>
                <a:lnTo>
                  <a:pt x="362" y="317"/>
                </a:lnTo>
                <a:lnTo>
                  <a:pt x="367" y="316"/>
                </a:lnTo>
                <a:lnTo>
                  <a:pt x="373" y="315"/>
                </a:lnTo>
                <a:lnTo>
                  <a:pt x="378" y="312"/>
                </a:lnTo>
                <a:lnTo>
                  <a:pt x="384" y="309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82935" tIns="41468" rIns="82935" bIns="41468" numCol="1" anchor="t" anchorCtr="0" compatLnSpc="1">
            <a:prstTxWarp prst="textNoShape">
              <a:avLst/>
            </a:prstTxWarp>
          </a:bodyPr>
          <a:lstStyle/>
          <a:p>
            <a:pPr defTabSz="946052"/>
            <a:endParaRPr lang="ru-RU" sz="1905">
              <a:solidFill>
                <a:prstClr val="black"/>
              </a:solidFill>
            </a:endParaRPr>
          </a:p>
        </p:txBody>
      </p:sp>
      <p:sp>
        <p:nvSpPr>
          <p:cNvPr id="17" name="Freeform 23"/>
          <p:cNvSpPr>
            <a:spLocks noEditPoints="1"/>
          </p:cNvSpPr>
          <p:nvPr/>
        </p:nvSpPr>
        <p:spPr bwMode="auto">
          <a:xfrm>
            <a:off x="7537289" y="1816171"/>
            <a:ext cx="3408123" cy="152624"/>
          </a:xfrm>
          <a:custGeom>
            <a:avLst/>
            <a:gdLst/>
            <a:ahLst/>
            <a:cxnLst>
              <a:cxn ang="0">
                <a:pos x="49" y="5"/>
              </a:cxn>
              <a:cxn ang="0">
                <a:pos x="5" y="271"/>
              </a:cxn>
              <a:cxn ang="0">
                <a:pos x="7033" y="240"/>
              </a:cxn>
              <a:cxn ang="0">
                <a:pos x="6946" y="0"/>
              </a:cxn>
              <a:cxn ang="0">
                <a:pos x="6913" y="288"/>
              </a:cxn>
              <a:cxn ang="0">
                <a:pos x="6765" y="175"/>
              </a:cxn>
              <a:cxn ang="0">
                <a:pos x="6599" y="4"/>
              </a:cxn>
              <a:cxn ang="0">
                <a:pos x="6589" y="304"/>
              </a:cxn>
              <a:cxn ang="0">
                <a:pos x="6441" y="158"/>
              </a:cxn>
              <a:cxn ang="0">
                <a:pos x="6258" y="17"/>
              </a:cxn>
              <a:cxn ang="0">
                <a:pos x="6275" y="315"/>
              </a:cxn>
              <a:cxn ang="0">
                <a:pos x="6107" y="141"/>
              </a:cxn>
              <a:cxn ang="0">
                <a:pos x="5927" y="34"/>
              </a:cxn>
              <a:cxn ang="0">
                <a:pos x="5964" y="316"/>
              </a:cxn>
              <a:cxn ang="0">
                <a:pos x="5716" y="77"/>
              </a:cxn>
              <a:cxn ang="0">
                <a:pos x="5606" y="52"/>
              </a:cxn>
              <a:cxn ang="0">
                <a:pos x="5650" y="309"/>
              </a:cxn>
              <a:cxn ang="0">
                <a:pos x="5317" y="5"/>
              </a:cxn>
              <a:cxn ang="0">
                <a:pos x="5272" y="271"/>
              </a:cxn>
              <a:cxn ang="0">
                <a:pos x="5058" y="240"/>
              </a:cxn>
              <a:cxn ang="0">
                <a:pos x="4970" y="0"/>
              </a:cxn>
              <a:cxn ang="0">
                <a:pos x="4939" y="288"/>
              </a:cxn>
              <a:cxn ang="0">
                <a:pos x="4791" y="175"/>
              </a:cxn>
              <a:cxn ang="0">
                <a:pos x="4624" y="4"/>
              </a:cxn>
              <a:cxn ang="0">
                <a:pos x="4615" y="304"/>
              </a:cxn>
              <a:cxn ang="0">
                <a:pos x="4467" y="158"/>
              </a:cxn>
              <a:cxn ang="0">
                <a:pos x="4282" y="17"/>
              </a:cxn>
              <a:cxn ang="0">
                <a:pos x="4300" y="315"/>
              </a:cxn>
              <a:cxn ang="0">
                <a:pos x="4132" y="141"/>
              </a:cxn>
              <a:cxn ang="0">
                <a:pos x="3951" y="34"/>
              </a:cxn>
              <a:cxn ang="0">
                <a:pos x="3988" y="316"/>
              </a:cxn>
              <a:cxn ang="0">
                <a:pos x="3741" y="77"/>
              </a:cxn>
              <a:cxn ang="0">
                <a:pos x="3631" y="52"/>
              </a:cxn>
              <a:cxn ang="0">
                <a:pos x="3676" y="309"/>
              </a:cxn>
              <a:cxn ang="0">
                <a:pos x="3341" y="5"/>
              </a:cxn>
              <a:cxn ang="0">
                <a:pos x="3297" y="271"/>
              </a:cxn>
              <a:cxn ang="0">
                <a:pos x="3083" y="240"/>
              </a:cxn>
              <a:cxn ang="0">
                <a:pos x="2995" y="0"/>
              </a:cxn>
              <a:cxn ang="0">
                <a:pos x="2963" y="288"/>
              </a:cxn>
              <a:cxn ang="0">
                <a:pos x="2815" y="175"/>
              </a:cxn>
              <a:cxn ang="0">
                <a:pos x="2648" y="4"/>
              </a:cxn>
              <a:cxn ang="0">
                <a:pos x="2639" y="304"/>
              </a:cxn>
              <a:cxn ang="0">
                <a:pos x="2491" y="158"/>
              </a:cxn>
              <a:cxn ang="0">
                <a:pos x="2307" y="17"/>
              </a:cxn>
              <a:cxn ang="0">
                <a:pos x="2325" y="315"/>
              </a:cxn>
              <a:cxn ang="0">
                <a:pos x="2156" y="141"/>
              </a:cxn>
              <a:cxn ang="0">
                <a:pos x="1976" y="34"/>
              </a:cxn>
              <a:cxn ang="0">
                <a:pos x="2013" y="316"/>
              </a:cxn>
              <a:cxn ang="0">
                <a:pos x="1765" y="77"/>
              </a:cxn>
              <a:cxn ang="0">
                <a:pos x="1656" y="52"/>
              </a:cxn>
              <a:cxn ang="0">
                <a:pos x="1700" y="309"/>
              </a:cxn>
              <a:cxn ang="0">
                <a:pos x="1366" y="5"/>
              </a:cxn>
              <a:cxn ang="0">
                <a:pos x="1322" y="271"/>
              </a:cxn>
              <a:cxn ang="0">
                <a:pos x="1108" y="240"/>
              </a:cxn>
              <a:cxn ang="0">
                <a:pos x="1019" y="0"/>
              </a:cxn>
              <a:cxn ang="0">
                <a:pos x="988" y="288"/>
              </a:cxn>
              <a:cxn ang="0">
                <a:pos x="840" y="175"/>
              </a:cxn>
              <a:cxn ang="0">
                <a:pos x="673" y="4"/>
              </a:cxn>
              <a:cxn ang="0">
                <a:pos x="664" y="304"/>
              </a:cxn>
              <a:cxn ang="0">
                <a:pos x="516" y="158"/>
              </a:cxn>
              <a:cxn ang="0">
                <a:pos x="331" y="17"/>
              </a:cxn>
              <a:cxn ang="0">
                <a:pos x="349" y="315"/>
              </a:cxn>
            </a:cxnLst>
            <a:rect l="0" t="0" r="r" b="b"/>
            <a:pathLst>
              <a:path w="7100" h="317">
                <a:moveTo>
                  <a:pt x="54" y="309"/>
                </a:moveTo>
                <a:lnTo>
                  <a:pt x="78" y="284"/>
                </a:lnTo>
                <a:lnTo>
                  <a:pt x="120" y="240"/>
                </a:lnTo>
                <a:lnTo>
                  <a:pt x="159" y="199"/>
                </a:lnTo>
                <a:lnTo>
                  <a:pt x="177" y="180"/>
                </a:lnTo>
                <a:lnTo>
                  <a:pt x="181" y="175"/>
                </a:lnTo>
                <a:lnTo>
                  <a:pt x="184" y="169"/>
                </a:lnTo>
                <a:lnTo>
                  <a:pt x="185" y="164"/>
                </a:lnTo>
                <a:lnTo>
                  <a:pt x="187" y="158"/>
                </a:lnTo>
                <a:lnTo>
                  <a:pt x="185" y="153"/>
                </a:lnTo>
                <a:lnTo>
                  <a:pt x="184" y="147"/>
                </a:lnTo>
                <a:lnTo>
                  <a:pt x="181" y="141"/>
                </a:lnTo>
                <a:lnTo>
                  <a:pt x="177" y="137"/>
                </a:lnTo>
                <a:lnTo>
                  <a:pt x="159" y="118"/>
                </a:lnTo>
                <a:lnTo>
                  <a:pt x="120" y="77"/>
                </a:lnTo>
                <a:lnTo>
                  <a:pt x="78" y="33"/>
                </a:lnTo>
                <a:lnTo>
                  <a:pt x="54" y="8"/>
                </a:lnTo>
                <a:lnTo>
                  <a:pt x="49" y="5"/>
                </a:lnTo>
                <a:lnTo>
                  <a:pt x="44" y="2"/>
                </a:lnTo>
                <a:lnTo>
                  <a:pt x="38" y="0"/>
                </a:lnTo>
                <a:lnTo>
                  <a:pt x="32" y="0"/>
                </a:lnTo>
                <a:lnTo>
                  <a:pt x="26" y="0"/>
                </a:lnTo>
                <a:lnTo>
                  <a:pt x="20" y="2"/>
                </a:lnTo>
                <a:lnTo>
                  <a:pt x="15" y="4"/>
                </a:lnTo>
                <a:lnTo>
                  <a:pt x="9" y="8"/>
                </a:lnTo>
                <a:lnTo>
                  <a:pt x="5" y="13"/>
                </a:lnTo>
                <a:lnTo>
                  <a:pt x="2" y="17"/>
                </a:lnTo>
                <a:lnTo>
                  <a:pt x="1" y="24"/>
                </a:lnTo>
                <a:lnTo>
                  <a:pt x="0" y="29"/>
                </a:lnTo>
                <a:lnTo>
                  <a:pt x="0" y="34"/>
                </a:lnTo>
                <a:lnTo>
                  <a:pt x="2" y="40"/>
                </a:lnTo>
                <a:lnTo>
                  <a:pt x="5" y="45"/>
                </a:lnTo>
                <a:lnTo>
                  <a:pt x="9" y="52"/>
                </a:lnTo>
                <a:lnTo>
                  <a:pt x="113" y="158"/>
                </a:lnTo>
                <a:lnTo>
                  <a:pt x="9" y="265"/>
                </a:lnTo>
                <a:lnTo>
                  <a:pt x="5" y="271"/>
                </a:lnTo>
                <a:lnTo>
                  <a:pt x="2" y="277"/>
                </a:lnTo>
                <a:lnTo>
                  <a:pt x="0" y="282"/>
                </a:lnTo>
                <a:lnTo>
                  <a:pt x="0" y="288"/>
                </a:lnTo>
                <a:lnTo>
                  <a:pt x="1" y="293"/>
                </a:lnTo>
                <a:lnTo>
                  <a:pt x="2" y="299"/>
                </a:lnTo>
                <a:lnTo>
                  <a:pt x="5" y="304"/>
                </a:lnTo>
                <a:lnTo>
                  <a:pt x="9" y="309"/>
                </a:lnTo>
                <a:lnTo>
                  <a:pt x="15" y="312"/>
                </a:lnTo>
                <a:lnTo>
                  <a:pt x="20" y="315"/>
                </a:lnTo>
                <a:lnTo>
                  <a:pt x="26" y="316"/>
                </a:lnTo>
                <a:lnTo>
                  <a:pt x="32" y="317"/>
                </a:lnTo>
                <a:lnTo>
                  <a:pt x="38" y="316"/>
                </a:lnTo>
                <a:lnTo>
                  <a:pt x="44" y="315"/>
                </a:lnTo>
                <a:lnTo>
                  <a:pt x="49" y="312"/>
                </a:lnTo>
                <a:lnTo>
                  <a:pt x="54" y="309"/>
                </a:lnTo>
                <a:close/>
                <a:moveTo>
                  <a:pt x="6968" y="309"/>
                </a:moveTo>
                <a:lnTo>
                  <a:pt x="6992" y="284"/>
                </a:lnTo>
                <a:lnTo>
                  <a:pt x="7033" y="240"/>
                </a:lnTo>
                <a:lnTo>
                  <a:pt x="7073" y="199"/>
                </a:lnTo>
                <a:lnTo>
                  <a:pt x="7091" y="180"/>
                </a:lnTo>
                <a:lnTo>
                  <a:pt x="7095" y="175"/>
                </a:lnTo>
                <a:lnTo>
                  <a:pt x="7098" y="169"/>
                </a:lnTo>
                <a:lnTo>
                  <a:pt x="7099" y="164"/>
                </a:lnTo>
                <a:lnTo>
                  <a:pt x="7100" y="158"/>
                </a:lnTo>
                <a:lnTo>
                  <a:pt x="7099" y="153"/>
                </a:lnTo>
                <a:lnTo>
                  <a:pt x="7098" y="147"/>
                </a:lnTo>
                <a:lnTo>
                  <a:pt x="7095" y="141"/>
                </a:lnTo>
                <a:lnTo>
                  <a:pt x="7091" y="137"/>
                </a:lnTo>
                <a:lnTo>
                  <a:pt x="7073" y="118"/>
                </a:lnTo>
                <a:lnTo>
                  <a:pt x="7033" y="77"/>
                </a:lnTo>
                <a:lnTo>
                  <a:pt x="6992" y="33"/>
                </a:lnTo>
                <a:lnTo>
                  <a:pt x="6968" y="8"/>
                </a:lnTo>
                <a:lnTo>
                  <a:pt x="6962" y="5"/>
                </a:lnTo>
                <a:lnTo>
                  <a:pt x="6957" y="2"/>
                </a:lnTo>
                <a:lnTo>
                  <a:pt x="6951" y="0"/>
                </a:lnTo>
                <a:lnTo>
                  <a:pt x="6946" y="0"/>
                </a:lnTo>
                <a:lnTo>
                  <a:pt x="6940" y="0"/>
                </a:lnTo>
                <a:lnTo>
                  <a:pt x="6933" y="2"/>
                </a:lnTo>
                <a:lnTo>
                  <a:pt x="6928" y="4"/>
                </a:lnTo>
                <a:lnTo>
                  <a:pt x="6923" y="8"/>
                </a:lnTo>
                <a:lnTo>
                  <a:pt x="6919" y="13"/>
                </a:lnTo>
                <a:lnTo>
                  <a:pt x="6916" y="17"/>
                </a:lnTo>
                <a:lnTo>
                  <a:pt x="6914" y="24"/>
                </a:lnTo>
                <a:lnTo>
                  <a:pt x="6913" y="29"/>
                </a:lnTo>
                <a:lnTo>
                  <a:pt x="6913" y="34"/>
                </a:lnTo>
                <a:lnTo>
                  <a:pt x="6916" y="40"/>
                </a:lnTo>
                <a:lnTo>
                  <a:pt x="6919" y="45"/>
                </a:lnTo>
                <a:lnTo>
                  <a:pt x="6923" y="52"/>
                </a:lnTo>
                <a:lnTo>
                  <a:pt x="7026" y="158"/>
                </a:lnTo>
                <a:lnTo>
                  <a:pt x="6923" y="265"/>
                </a:lnTo>
                <a:lnTo>
                  <a:pt x="6919" y="271"/>
                </a:lnTo>
                <a:lnTo>
                  <a:pt x="6916" y="277"/>
                </a:lnTo>
                <a:lnTo>
                  <a:pt x="6913" y="282"/>
                </a:lnTo>
                <a:lnTo>
                  <a:pt x="6913" y="288"/>
                </a:lnTo>
                <a:lnTo>
                  <a:pt x="6914" y="293"/>
                </a:lnTo>
                <a:lnTo>
                  <a:pt x="6916" y="299"/>
                </a:lnTo>
                <a:lnTo>
                  <a:pt x="6919" y="304"/>
                </a:lnTo>
                <a:lnTo>
                  <a:pt x="6923" y="309"/>
                </a:lnTo>
                <a:lnTo>
                  <a:pt x="6928" y="312"/>
                </a:lnTo>
                <a:lnTo>
                  <a:pt x="6933" y="315"/>
                </a:lnTo>
                <a:lnTo>
                  <a:pt x="6940" y="316"/>
                </a:lnTo>
                <a:lnTo>
                  <a:pt x="6946" y="317"/>
                </a:lnTo>
                <a:lnTo>
                  <a:pt x="6951" y="316"/>
                </a:lnTo>
                <a:lnTo>
                  <a:pt x="6957" y="315"/>
                </a:lnTo>
                <a:lnTo>
                  <a:pt x="6962" y="312"/>
                </a:lnTo>
                <a:lnTo>
                  <a:pt x="6968" y="309"/>
                </a:lnTo>
                <a:close/>
                <a:moveTo>
                  <a:pt x="6638" y="309"/>
                </a:moveTo>
                <a:lnTo>
                  <a:pt x="6662" y="284"/>
                </a:lnTo>
                <a:lnTo>
                  <a:pt x="6704" y="240"/>
                </a:lnTo>
                <a:lnTo>
                  <a:pt x="6744" y="199"/>
                </a:lnTo>
                <a:lnTo>
                  <a:pt x="6761" y="180"/>
                </a:lnTo>
                <a:lnTo>
                  <a:pt x="6765" y="175"/>
                </a:lnTo>
                <a:lnTo>
                  <a:pt x="6769" y="169"/>
                </a:lnTo>
                <a:lnTo>
                  <a:pt x="6770" y="164"/>
                </a:lnTo>
                <a:lnTo>
                  <a:pt x="6771" y="158"/>
                </a:lnTo>
                <a:lnTo>
                  <a:pt x="6770" y="153"/>
                </a:lnTo>
                <a:lnTo>
                  <a:pt x="6769" y="147"/>
                </a:lnTo>
                <a:lnTo>
                  <a:pt x="6765" y="141"/>
                </a:lnTo>
                <a:lnTo>
                  <a:pt x="6761" y="137"/>
                </a:lnTo>
                <a:lnTo>
                  <a:pt x="6744" y="118"/>
                </a:lnTo>
                <a:lnTo>
                  <a:pt x="6704" y="77"/>
                </a:lnTo>
                <a:lnTo>
                  <a:pt x="6662" y="33"/>
                </a:lnTo>
                <a:lnTo>
                  <a:pt x="6638" y="8"/>
                </a:lnTo>
                <a:lnTo>
                  <a:pt x="6633" y="5"/>
                </a:lnTo>
                <a:lnTo>
                  <a:pt x="6628" y="2"/>
                </a:lnTo>
                <a:lnTo>
                  <a:pt x="6623" y="0"/>
                </a:lnTo>
                <a:lnTo>
                  <a:pt x="6616" y="0"/>
                </a:lnTo>
                <a:lnTo>
                  <a:pt x="6610" y="0"/>
                </a:lnTo>
                <a:lnTo>
                  <a:pt x="6604" y="2"/>
                </a:lnTo>
                <a:lnTo>
                  <a:pt x="6599" y="4"/>
                </a:lnTo>
                <a:lnTo>
                  <a:pt x="6594" y="8"/>
                </a:lnTo>
                <a:lnTo>
                  <a:pt x="6589" y="13"/>
                </a:lnTo>
                <a:lnTo>
                  <a:pt x="6586" y="17"/>
                </a:lnTo>
                <a:lnTo>
                  <a:pt x="6585" y="24"/>
                </a:lnTo>
                <a:lnTo>
                  <a:pt x="6584" y="29"/>
                </a:lnTo>
                <a:lnTo>
                  <a:pt x="6585" y="34"/>
                </a:lnTo>
                <a:lnTo>
                  <a:pt x="6586" y="40"/>
                </a:lnTo>
                <a:lnTo>
                  <a:pt x="6589" y="45"/>
                </a:lnTo>
                <a:lnTo>
                  <a:pt x="6594" y="52"/>
                </a:lnTo>
                <a:lnTo>
                  <a:pt x="6697" y="158"/>
                </a:lnTo>
                <a:lnTo>
                  <a:pt x="6594" y="265"/>
                </a:lnTo>
                <a:lnTo>
                  <a:pt x="6589" y="271"/>
                </a:lnTo>
                <a:lnTo>
                  <a:pt x="6586" y="277"/>
                </a:lnTo>
                <a:lnTo>
                  <a:pt x="6585" y="282"/>
                </a:lnTo>
                <a:lnTo>
                  <a:pt x="6584" y="288"/>
                </a:lnTo>
                <a:lnTo>
                  <a:pt x="6585" y="293"/>
                </a:lnTo>
                <a:lnTo>
                  <a:pt x="6586" y="299"/>
                </a:lnTo>
                <a:lnTo>
                  <a:pt x="6589" y="304"/>
                </a:lnTo>
                <a:lnTo>
                  <a:pt x="6594" y="309"/>
                </a:lnTo>
                <a:lnTo>
                  <a:pt x="6599" y="312"/>
                </a:lnTo>
                <a:lnTo>
                  <a:pt x="6604" y="315"/>
                </a:lnTo>
                <a:lnTo>
                  <a:pt x="6610" y="316"/>
                </a:lnTo>
                <a:lnTo>
                  <a:pt x="6616" y="317"/>
                </a:lnTo>
                <a:lnTo>
                  <a:pt x="6623" y="316"/>
                </a:lnTo>
                <a:lnTo>
                  <a:pt x="6628" y="315"/>
                </a:lnTo>
                <a:lnTo>
                  <a:pt x="6633" y="312"/>
                </a:lnTo>
                <a:lnTo>
                  <a:pt x="6638" y="309"/>
                </a:lnTo>
                <a:close/>
                <a:moveTo>
                  <a:pt x="6309" y="309"/>
                </a:moveTo>
                <a:lnTo>
                  <a:pt x="6333" y="284"/>
                </a:lnTo>
                <a:lnTo>
                  <a:pt x="6375" y="240"/>
                </a:lnTo>
                <a:lnTo>
                  <a:pt x="6414" y="199"/>
                </a:lnTo>
                <a:lnTo>
                  <a:pt x="6432" y="180"/>
                </a:lnTo>
                <a:lnTo>
                  <a:pt x="6436" y="175"/>
                </a:lnTo>
                <a:lnTo>
                  <a:pt x="6439" y="169"/>
                </a:lnTo>
                <a:lnTo>
                  <a:pt x="6440" y="164"/>
                </a:lnTo>
                <a:lnTo>
                  <a:pt x="6441" y="158"/>
                </a:lnTo>
                <a:lnTo>
                  <a:pt x="6440" y="153"/>
                </a:lnTo>
                <a:lnTo>
                  <a:pt x="6439" y="147"/>
                </a:lnTo>
                <a:lnTo>
                  <a:pt x="6436" y="141"/>
                </a:lnTo>
                <a:lnTo>
                  <a:pt x="6432" y="137"/>
                </a:lnTo>
                <a:lnTo>
                  <a:pt x="6414" y="118"/>
                </a:lnTo>
                <a:lnTo>
                  <a:pt x="6375" y="77"/>
                </a:lnTo>
                <a:lnTo>
                  <a:pt x="6333" y="33"/>
                </a:lnTo>
                <a:lnTo>
                  <a:pt x="6309" y="8"/>
                </a:lnTo>
                <a:lnTo>
                  <a:pt x="6304" y="5"/>
                </a:lnTo>
                <a:lnTo>
                  <a:pt x="6299" y="2"/>
                </a:lnTo>
                <a:lnTo>
                  <a:pt x="6293" y="0"/>
                </a:lnTo>
                <a:lnTo>
                  <a:pt x="6287" y="0"/>
                </a:lnTo>
                <a:lnTo>
                  <a:pt x="6281" y="0"/>
                </a:lnTo>
                <a:lnTo>
                  <a:pt x="6275" y="2"/>
                </a:lnTo>
                <a:lnTo>
                  <a:pt x="6269" y="4"/>
                </a:lnTo>
                <a:lnTo>
                  <a:pt x="6264" y="8"/>
                </a:lnTo>
                <a:lnTo>
                  <a:pt x="6260" y="13"/>
                </a:lnTo>
                <a:lnTo>
                  <a:pt x="6258" y="17"/>
                </a:lnTo>
                <a:lnTo>
                  <a:pt x="6256" y="24"/>
                </a:lnTo>
                <a:lnTo>
                  <a:pt x="6255" y="29"/>
                </a:lnTo>
                <a:lnTo>
                  <a:pt x="6256" y="34"/>
                </a:lnTo>
                <a:lnTo>
                  <a:pt x="6257" y="40"/>
                </a:lnTo>
                <a:lnTo>
                  <a:pt x="6260" y="45"/>
                </a:lnTo>
                <a:lnTo>
                  <a:pt x="6264" y="52"/>
                </a:lnTo>
                <a:lnTo>
                  <a:pt x="6367" y="158"/>
                </a:lnTo>
                <a:lnTo>
                  <a:pt x="6264" y="265"/>
                </a:lnTo>
                <a:lnTo>
                  <a:pt x="6260" y="271"/>
                </a:lnTo>
                <a:lnTo>
                  <a:pt x="6257" y="277"/>
                </a:lnTo>
                <a:lnTo>
                  <a:pt x="6256" y="282"/>
                </a:lnTo>
                <a:lnTo>
                  <a:pt x="6255" y="288"/>
                </a:lnTo>
                <a:lnTo>
                  <a:pt x="6256" y="293"/>
                </a:lnTo>
                <a:lnTo>
                  <a:pt x="6258" y="299"/>
                </a:lnTo>
                <a:lnTo>
                  <a:pt x="6260" y="304"/>
                </a:lnTo>
                <a:lnTo>
                  <a:pt x="6264" y="309"/>
                </a:lnTo>
                <a:lnTo>
                  <a:pt x="6269" y="312"/>
                </a:lnTo>
                <a:lnTo>
                  <a:pt x="6275" y="315"/>
                </a:lnTo>
                <a:lnTo>
                  <a:pt x="6281" y="316"/>
                </a:lnTo>
                <a:lnTo>
                  <a:pt x="6287" y="317"/>
                </a:lnTo>
                <a:lnTo>
                  <a:pt x="6293" y="316"/>
                </a:lnTo>
                <a:lnTo>
                  <a:pt x="6299" y="315"/>
                </a:lnTo>
                <a:lnTo>
                  <a:pt x="6304" y="312"/>
                </a:lnTo>
                <a:lnTo>
                  <a:pt x="6309" y="309"/>
                </a:lnTo>
                <a:close/>
                <a:moveTo>
                  <a:pt x="5980" y="309"/>
                </a:moveTo>
                <a:lnTo>
                  <a:pt x="6004" y="284"/>
                </a:lnTo>
                <a:lnTo>
                  <a:pt x="6045" y="240"/>
                </a:lnTo>
                <a:lnTo>
                  <a:pt x="6085" y="199"/>
                </a:lnTo>
                <a:lnTo>
                  <a:pt x="6103" y="180"/>
                </a:lnTo>
                <a:lnTo>
                  <a:pt x="6107" y="175"/>
                </a:lnTo>
                <a:lnTo>
                  <a:pt x="6110" y="169"/>
                </a:lnTo>
                <a:lnTo>
                  <a:pt x="6112" y="164"/>
                </a:lnTo>
                <a:lnTo>
                  <a:pt x="6112" y="158"/>
                </a:lnTo>
                <a:lnTo>
                  <a:pt x="6112" y="153"/>
                </a:lnTo>
                <a:lnTo>
                  <a:pt x="6110" y="147"/>
                </a:lnTo>
                <a:lnTo>
                  <a:pt x="6107" y="141"/>
                </a:lnTo>
                <a:lnTo>
                  <a:pt x="6103" y="137"/>
                </a:lnTo>
                <a:lnTo>
                  <a:pt x="6085" y="118"/>
                </a:lnTo>
                <a:lnTo>
                  <a:pt x="6045" y="77"/>
                </a:lnTo>
                <a:lnTo>
                  <a:pt x="6004" y="33"/>
                </a:lnTo>
                <a:lnTo>
                  <a:pt x="5980" y="8"/>
                </a:lnTo>
                <a:lnTo>
                  <a:pt x="5975" y="5"/>
                </a:lnTo>
                <a:lnTo>
                  <a:pt x="5969" y="2"/>
                </a:lnTo>
                <a:lnTo>
                  <a:pt x="5964" y="0"/>
                </a:lnTo>
                <a:lnTo>
                  <a:pt x="5958" y="0"/>
                </a:lnTo>
                <a:lnTo>
                  <a:pt x="5952" y="0"/>
                </a:lnTo>
                <a:lnTo>
                  <a:pt x="5945" y="2"/>
                </a:lnTo>
                <a:lnTo>
                  <a:pt x="5940" y="4"/>
                </a:lnTo>
                <a:lnTo>
                  <a:pt x="5935" y="8"/>
                </a:lnTo>
                <a:lnTo>
                  <a:pt x="5931" y="13"/>
                </a:lnTo>
                <a:lnTo>
                  <a:pt x="5929" y="17"/>
                </a:lnTo>
                <a:lnTo>
                  <a:pt x="5927" y="24"/>
                </a:lnTo>
                <a:lnTo>
                  <a:pt x="5926" y="29"/>
                </a:lnTo>
                <a:lnTo>
                  <a:pt x="5927" y="34"/>
                </a:lnTo>
                <a:lnTo>
                  <a:pt x="5928" y="40"/>
                </a:lnTo>
                <a:lnTo>
                  <a:pt x="5931" y="45"/>
                </a:lnTo>
                <a:lnTo>
                  <a:pt x="5935" y="52"/>
                </a:lnTo>
                <a:lnTo>
                  <a:pt x="6038" y="158"/>
                </a:lnTo>
                <a:lnTo>
                  <a:pt x="5935" y="265"/>
                </a:lnTo>
                <a:lnTo>
                  <a:pt x="5931" y="271"/>
                </a:lnTo>
                <a:lnTo>
                  <a:pt x="5928" y="277"/>
                </a:lnTo>
                <a:lnTo>
                  <a:pt x="5927" y="282"/>
                </a:lnTo>
                <a:lnTo>
                  <a:pt x="5926" y="288"/>
                </a:lnTo>
                <a:lnTo>
                  <a:pt x="5927" y="293"/>
                </a:lnTo>
                <a:lnTo>
                  <a:pt x="5929" y="299"/>
                </a:lnTo>
                <a:lnTo>
                  <a:pt x="5931" y="304"/>
                </a:lnTo>
                <a:lnTo>
                  <a:pt x="5935" y="309"/>
                </a:lnTo>
                <a:lnTo>
                  <a:pt x="5940" y="312"/>
                </a:lnTo>
                <a:lnTo>
                  <a:pt x="5945" y="315"/>
                </a:lnTo>
                <a:lnTo>
                  <a:pt x="5952" y="316"/>
                </a:lnTo>
                <a:lnTo>
                  <a:pt x="5958" y="317"/>
                </a:lnTo>
                <a:lnTo>
                  <a:pt x="5964" y="316"/>
                </a:lnTo>
                <a:lnTo>
                  <a:pt x="5969" y="315"/>
                </a:lnTo>
                <a:lnTo>
                  <a:pt x="5975" y="312"/>
                </a:lnTo>
                <a:lnTo>
                  <a:pt x="5980" y="309"/>
                </a:lnTo>
                <a:close/>
                <a:moveTo>
                  <a:pt x="5650" y="309"/>
                </a:moveTo>
                <a:lnTo>
                  <a:pt x="5674" y="284"/>
                </a:lnTo>
                <a:lnTo>
                  <a:pt x="5716" y="240"/>
                </a:lnTo>
                <a:lnTo>
                  <a:pt x="5756" y="199"/>
                </a:lnTo>
                <a:lnTo>
                  <a:pt x="5773" y="180"/>
                </a:lnTo>
                <a:lnTo>
                  <a:pt x="5778" y="175"/>
                </a:lnTo>
                <a:lnTo>
                  <a:pt x="5781" y="169"/>
                </a:lnTo>
                <a:lnTo>
                  <a:pt x="5783" y="164"/>
                </a:lnTo>
                <a:lnTo>
                  <a:pt x="5783" y="158"/>
                </a:lnTo>
                <a:lnTo>
                  <a:pt x="5783" y="153"/>
                </a:lnTo>
                <a:lnTo>
                  <a:pt x="5781" y="147"/>
                </a:lnTo>
                <a:lnTo>
                  <a:pt x="5778" y="141"/>
                </a:lnTo>
                <a:lnTo>
                  <a:pt x="5773" y="137"/>
                </a:lnTo>
                <a:lnTo>
                  <a:pt x="5756" y="118"/>
                </a:lnTo>
                <a:lnTo>
                  <a:pt x="5716" y="77"/>
                </a:lnTo>
                <a:lnTo>
                  <a:pt x="5674" y="33"/>
                </a:lnTo>
                <a:lnTo>
                  <a:pt x="5650" y="8"/>
                </a:lnTo>
                <a:lnTo>
                  <a:pt x="5645" y="5"/>
                </a:lnTo>
                <a:lnTo>
                  <a:pt x="5640" y="2"/>
                </a:lnTo>
                <a:lnTo>
                  <a:pt x="5635" y="0"/>
                </a:lnTo>
                <a:lnTo>
                  <a:pt x="5629" y="0"/>
                </a:lnTo>
                <a:lnTo>
                  <a:pt x="5622" y="0"/>
                </a:lnTo>
                <a:lnTo>
                  <a:pt x="5617" y="2"/>
                </a:lnTo>
                <a:lnTo>
                  <a:pt x="5611" y="4"/>
                </a:lnTo>
                <a:lnTo>
                  <a:pt x="5606" y="8"/>
                </a:lnTo>
                <a:lnTo>
                  <a:pt x="5602" y="13"/>
                </a:lnTo>
                <a:lnTo>
                  <a:pt x="5599" y="17"/>
                </a:lnTo>
                <a:lnTo>
                  <a:pt x="5597" y="24"/>
                </a:lnTo>
                <a:lnTo>
                  <a:pt x="5596" y="29"/>
                </a:lnTo>
                <a:lnTo>
                  <a:pt x="5597" y="34"/>
                </a:lnTo>
                <a:lnTo>
                  <a:pt x="5598" y="40"/>
                </a:lnTo>
                <a:lnTo>
                  <a:pt x="5601" y="45"/>
                </a:lnTo>
                <a:lnTo>
                  <a:pt x="5606" y="52"/>
                </a:lnTo>
                <a:lnTo>
                  <a:pt x="5709" y="158"/>
                </a:lnTo>
                <a:lnTo>
                  <a:pt x="5606" y="265"/>
                </a:lnTo>
                <a:lnTo>
                  <a:pt x="5601" y="271"/>
                </a:lnTo>
                <a:lnTo>
                  <a:pt x="5598" y="277"/>
                </a:lnTo>
                <a:lnTo>
                  <a:pt x="5597" y="282"/>
                </a:lnTo>
                <a:lnTo>
                  <a:pt x="5596" y="288"/>
                </a:lnTo>
                <a:lnTo>
                  <a:pt x="5597" y="293"/>
                </a:lnTo>
                <a:lnTo>
                  <a:pt x="5599" y="299"/>
                </a:lnTo>
                <a:lnTo>
                  <a:pt x="5602" y="304"/>
                </a:lnTo>
                <a:lnTo>
                  <a:pt x="5606" y="309"/>
                </a:lnTo>
                <a:lnTo>
                  <a:pt x="5611" y="312"/>
                </a:lnTo>
                <a:lnTo>
                  <a:pt x="5617" y="315"/>
                </a:lnTo>
                <a:lnTo>
                  <a:pt x="5622" y="316"/>
                </a:lnTo>
                <a:lnTo>
                  <a:pt x="5629" y="317"/>
                </a:lnTo>
                <a:lnTo>
                  <a:pt x="5635" y="316"/>
                </a:lnTo>
                <a:lnTo>
                  <a:pt x="5640" y="315"/>
                </a:lnTo>
                <a:lnTo>
                  <a:pt x="5645" y="312"/>
                </a:lnTo>
                <a:lnTo>
                  <a:pt x="5650" y="309"/>
                </a:lnTo>
                <a:close/>
                <a:moveTo>
                  <a:pt x="5321" y="309"/>
                </a:moveTo>
                <a:lnTo>
                  <a:pt x="5345" y="284"/>
                </a:lnTo>
                <a:lnTo>
                  <a:pt x="5387" y="240"/>
                </a:lnTo>
                <a:lnTo>
                  <a:pt x="5427" y="199"/>
                </a:lnTo>
                <a:lnTo>
                  <a:pt x="5444" y="180"/>
                </a:lnTo>
                <a:lnTo>
                  <a:pt x="5448" y="175"/>
                </a:lnTo>
                <a:lnTo>
                  <a:pt x="5451" y="169"/>
                </a:lnTo>
                <a:lnTo>
                  <a:pt x="5453" y="164"/>
                </a:lnTo>
                <a:lnTo>
                  <a:pt x="5453" y="158"/>
                </a:lnTo>
                <a:lnTo>
                  <a:pt x="5453" y="153"/>
                </a:lnTo>
                <a:lnTo>
                  <a:pt x="5451" y="147"/>
                </a:lnTo>
                <a:lnTo>
                  <a:pt x="5448" y="141"/>
                </a:lnTo>
                <a:lnTo>
                  <a:pt x="5444" y="137"/>
                </a:lnTo>
                <a:lnTo>
                  <a:pt x="5427" y="118"/>
                </a:lnTo>
                <a:lnTo>
                  <a:pt x="5387" y="77"/>
                </a:lnTo>
                <a:lnTo>
                  <a:pt x="5345" y="33"/>
                </a:lnTo>
                <a:lnTo>
                  <a:pt x="5321" y="8"/>
                </a:lnTo>
                <a:lnTo>
                  <a:pt x="5317" y="5"/>
                </a:lnTo>
                <a:lnTo>
                  <a:pt x="5311" y="2"/>
                </a:lnTo>
                <a:lnTo>
                  <a:pt x="5305" y="0"/>
                </a:lnTo>
                <a:lnTo>
                  <a:pt x="5299" y="0"/>
                </a:lnTo>
                <a:lnTo>
                  <a:pt x="5293" y="0"/>
                </a:lnTo>
                <a:lnTo>
                  <a:pt x="5288" y="2"/>
                </a:lnTo>
                <a:lnTo>
                  <a:pt x="5281" y="4"/>
                </a:lnTo>
                <a:lnTo>
                  <a:pt x="5277" y="8"/>
                </a:lnTo>
                <a:lnTo>
                  <a:pt x="5273" y="13"/>
                </a:lnTo>
                <a:lnTo>
                  <a:pt x="5270" y="17"/>
                </a:lnTo>
                <a:lnTo>
                  <a:pt x="5268" y="24"/>
                </a:lnTo>
                <a:lnTo>
                  <a:pt x="5267" y="29"/>
                </a:lnTo>
                <a:lnTo>
                  <a:pt x="5268" y="34"/>
                </a:lnTo>
                <a:lnTo>
                  <a:pt x="5270" y="40"/>
                </a:lnTo>
                <a:lnTo>
                  <a:pt x="5272" y="45"/>
                </a:lnTo>
                <a:lnTo>
                  <a:pt x="5277" y="52"/>
                </a:lnTo>
                <a:lnTo>
                  <a:pt x="5379" y="158"/>
                </a:lnTo>
                <a:lnTo>
                  <a:pt x="5277" y="265"/>
                </a:lnTo>
                <a:lnTo>
                  <a:pt x="5272" y="271"/>
                </a:lnTo>
                <a:lnTo>
                  <a:pt x="5270" y="277"/>
                </a:lnTo>
                <a:lnTo>
                  <a:pt x="5268" y="282"/>
                </a:lnTo>
                <a:lnTo>
                  <a:pt x="5267" y="288"/>
                </a:lnTo>
                <a:lnTo>
                  <a:pt x="5268" y="293"/>
                </a:lnTo>
                <a:lnTo>
                  <a:pt x="5270" y="299"/>
                </a:lnTo>
                <a:lnTo>
                  <a:pt x="5273" y="304"/>
                </a:lnTo>
                <a:lnTo>
                  <a:pt x="5277" y="309"/>
                </a:lnTo>
                <a:lnTo>
                  <a:pt x="5281" y="312"/>
                </a:lnTo>
                <a:lnTo>
                  <a:pt x="5288" y="315"/>
                </a:lnTo>
                <a:lnTo>
                  <a:pt x="5293" y="316"/>
                </a:lnTo>
                <a:lnTo>
                  <a:pt x="5299" y="317"/>
                </a:lnTo>
                <a:lnTo>
                  <a:pt x="5305" y="316"/>
                </a:lnTo>
                <a:lnTo>
                  <a:pt x="5311" y="315"/>
                </a:lnTo>
                <a:lnTo>
                  <a:pt x="5317" y="312"/>
                </a:lnTo>
                <a:lnTo>
                  <a:pt x="5321" y="309"/>
                </a:lnTo>
                <a:close/>
                <a:moveTo>
                  <a:pt x="4992" y="309"/>
                </a:moveTo>
                <a:lnTo>
                  <a:pt x="5016" y="284"/>
                </a:lnTo>
                <a:lnTo>
                  <a:pt x="5058" y="240"/>
                </a:lnTo>
                <a:lnTo>
                  <a:pt x="5098" y="199"/>
                </a:lnTo>
                <a:lnTo>
                  <a:pt x="5116" y="180"/>
                </a:lnTo>
                <a:lnTo>
                  <a:pt x="5119" y="175"/>
                </a:lnTo>
                <a:lnTo>
                  <a:pt x="5122" y="169"/>
                </a:lnTo>
                <a:lnTo>
                  <a:pt x="5124" y="164"/>
                </a:lnTo>
                <a:lnTo>
                  <a:pt x="5124" y="158"/>
                </a:lnTo>
                <a:lnTo>
                  <a:pt x="5124" y="153"/>
                </a:lnTo>
                <a:lnTo>
                  <a:pt x="5122" y="147"/>
                </a:lnTo>
                <a:lnTo>
                  <a:pt x="5119" y="141"/>
                </a:lnTo>
                <a:lnTo>
                  <a:pt x="5116" y="137"/>
                </a:lnTo>
                <a:lnTo>
                  <a:pt x="5098" y="118"/>
                </a:lnTo>
                <a:lnTo>
                  <a:pt x="5058" y="77"/>
                </a:lnTo>
                <a:lnTo>
                  <a:pt x="5016" y="33"/>
                </a:lnTo>
                <a:lnTo>
                  <a:pt x="4992" y="8"/>
                </a:lnTo>
                <a:lnTo>
                  <a:pt x="4988" y="5"/>
                </a:lnTo>
                <a:lnTo>
                  <a:pt x="4982" y="2"/>
                </a:lnTo>
                <a:lnTo>
                  <a:pt x="4976" y="0"/>
                </a:lnTo>
                <a:lnTo>
                  <a:pt x="4970" y="0"/>
                </a:lnTo>
                <a:lnTo>
                  <a:pt x="4964" y="0"/>
                </a:lnTo>
                <a:lnTo>
                  <a:pt x="4958" y="2"/>
                </a:lnTo>
                <a:lnTo>
                  <a:pt x="4952" y="4"/>
                </a:lnTo>
                <a:lnTo>
                  <a:pt x="4948" y="8"/>
                </a:lnTo>
                <a:lnTo>
                  <a:pt x="4944" y="13"/>
                </a:lnTo>
                <a:lnTo>
                  <a:pt x="4941" y="17"/>
                </a:lnTo>
                <a:lnTo>
                  <a:pt x="4939" y="24"/>
                </a:lnTo>
                <a:lnTo>
                  <a:pt x="4939" y="29"/>
                </a:lnTo>
                <a:lnTo>
                  <a:pt x="4939" y="34"/>
                </a:lnTo>
                <a:lnTo>
                  <a:pt x="4941" y="40"/>
                </a:lnTo>
                <a:lnTo>
                  <a:pt x="4944" y="45"/>
                </a:lnTo>
                <a:lnTo>
                  <a:pt x="4948" y="52"/>
                </a:lnTo>
                <a:lnTo>
                  <a:pt x="5050" y="158"/>
                </a:lnTo>
                <a:lnTo>
                  <a:pt x="4948" y="265"/>
                </a:lnTo>
                <a:lnTo>
                  <a:pt x="4944" y="271"/>
                </a:lnTo>
                <a:lnTo>
                  <a:pt x="4941" y="277"/>
                </a:lnTo>
                <a:lnTo>
                  <a:pt x="4939" y="282"/>
                </a:lnTo>
                <a:lnTo>
                  <a:pt x="4939" y="288"/>
                </a:lnTo>
                <a:lnTo>
                  <a:pt x="4939" y="293"/>
                </a:lnTo>
                <a:lnTo>
                  <a:pt x="4941" y="299"/>
                </a:lnTo>
                <a:lnTo>
                  <a:pt x="4944" y="304"/>
                </a:lnTo>
                <a:lnTo>
                  <a:pt x="4948" y="309"/>
                </a:lnTo>
                <a:lnTo>
                  <a:pt x="4952" y="312"/>
                </a:lnTo>
                <a:lnTo>
                  <a:pt x="4958" y="315"/>
                </a:lnTo>
                <a:lnTo>
                  <a:pt x="4964" y="316"/>
                </a:lnTo>
                <a:lnTo>
                  <a:pt x="4970" y="317"/>
                </a:lnTo>
                <a:lnTo>
                  <a:pt x="4976" y="316"/>
                </a:lnTo>
                <a:lnTo>
                  <a:pt x="4982" y="315"/>
                </a:lnTo>
                <a:lnTo>
                  <a:pt x="4988" y="312"/>
                </a:lnTo>
                <a:lnTo>
                  <a:pt x="4992" y="309"/>
                </a:lnTo>
                <a:close/>
                <a:moveTo>
                  <a:pt x="4662" y="309"/>
                </a:moveTo>
                <a:lnTo>
                  <a:pt x="4686" y="284"/>
                </a:lnTo>
                <a:lnTo>
                  <a:pt x="4729" y="240"/>
                </a:lnTo>
                <a:lnTo>
                  <a:pt x="4769" y="199"/>
                </a:lnTo>
                <a:lnTo>
                  <a:pt x="4786" y="180"/>
                </a:lnTo>
                <a:lnTo>
                  <a:pt x="4791" y="175"/>
                </a:lnTo>
                <a:lnTo>
                  <a:pt x="4793" y="169"/>
                </a:lnTo>
                <a:lnTo>
                  <a:pt x="4795" y="164"/>
                </a:lnTo>
                <a:lnTo>
                  <a:pt x="4795" y="158"/>
                </a:lnTo>
                <a:lnTo>
                  <a:pt x="4795" y="153"/>
                </a:lnTo>
                <a:lnTo>
                  <a:pt x="4793" y="147"/>
                </a:lnTo>
                <a:lnTo>
                  <a:pt x="4791" y="141"/>
                </a:lnTo>
                <a:lnTo>
                  <a:pt x="4786" y="137"/>
                </a:lnTo>
                <a:lnTo>
                  <a:pt x="4769" y="118"/>
                </a:lnTo>
                <a:lnTo>
                  <a:pt x="4729" y="77"/>
                </a:lnTo>
                <a:lnTo>
                  <a:pt x="4686" y="33"/>
                </a:lnTo>
                <a:lnTo>
                  <a:pt x="4662" y="8"/>
                </a:lnTo>
                <a:lnTo>
                  <a:pt x="4658" y="5"/>
                </a:lnTo>
                <a:lnTo>
                  <a:pt x="4653" y="2"/>
                </a:lnTo>
                <a:lnTo>
                  <a:pt x="4647" y="0"/>
                </a:lnTo>
                <a:lnTo>
                  <a:pt x="4641" y="0"/>
                </a:lnTo>
                <a:lnTo>
                  <a:pt x="4634" y="0"/>
                </a:lnTo>
                <a:lnTo>
                  <a:pt x="4629" y="2"/>
                </a:lnTo>
                <a:lnTo>
                  <a:pt x="4624" y="4"/>
                </a:lnTo>
                <a:lnTo>
                  <a:pt x="4619" y="8"/>
                </a:lnTo>
                <a:lnTo>
                  <a:pt x="4615" y="13"/>
                </a:lnTo>
                <a:lnTo>
                  <a:pt x="4611" y="17"/>
                </a:lnTo>
                <a:lnTo>
                  <a:pt x="4609" y="24"/>
                </a:lnTo>
                <a:lnTo>
                  <a:pt x="4609" y="29"/>
                </a:lnTo>
                <a:lnTo>
                  <a:pt x="4609" y="34"/>
                </a:lnTo>
                <a:lnTo>
                  <a:pt x="4611" y="40"/>
                </a:lnTo>
                <a:lnTo>
                  <a:pt x="4615" y="45"/>
                </a:lnTo>
                <a:lnTo>
                  <a:pt x="4619" y="52"/>
                </a:lnTo>
                <a:lnTo>
                  <a:pt x="4721" y="158"/>
                </a:lnTo>
                <a:lnTo>
                  <a:pt x="4619" y="265"/>
                </a:lnTo>
                <a:lnTo>
                  <a:pt x="4615" y="271"/>
                </a:lnTo>
                <a:lnTo>
                  <a:pt x="4611" y="277"/>
                </a:lnTo>
                <a:lnTo>
                  <a:pt x="4609" y="282"/>
                </a:lnTo>
                <a:lnTo>
                  <a:pt x="4609" y="288"/>
                </a:lnTo>
                <a:lnTo>
                  <a:pt x="4609" y="293"/>
                </a:lnTo>
                <a:lnTo>
                  <a:pt x="4611" y="299"/>
                </a:lnTo>
                <a:lnTo>
                  <a:pt x="4615" y="304"/>
                </a:lnTo>
                <a:lnTo>
                  <a:pt x="4619" y="309"/>
                </a:lnTo>
                <a:lnTo>
                  <a:pt x="4624" y="312"/>
                </a:lnTo>
                <a:lnTo>
                  <a:pt x="4629" y="315"/>
                </a:lnTo>
                <a:lnTo>
                  <a:pt x="4634" y="316"/>
                </a:lnTo>
                <a:lnTo>
                  <a:pt x="4641" y="317"/>
                </a:lnTo>
                <a:lnTo>
                  <a:pt x="4647" y="316"/>
                </a:lnTo>
                <a:lnTo>
                  <a:pt x="4653" y="315"/>
                </a:lnTo>
                <a:lnTo>
                  <a:pt x="4658" y="312"/>
                </a:lnTo>
                <a:lnTo>
                  <a:pt x="4662" y="309"/>
                </a:lnTo>
                <a:close/>
                <a:moveTo>
                  <a:pt x="4333" y="309"/>
                </a:moveTo>
                <a:lnTo>
                  <a:pt x="4358" y="284"/>
                </a:lnTo>
                <a:lnTo>
                  <a:pt x="4400" y="240"/>
                </a:lnTo>
                <a:lnTo>
                  <a:pt x="4439" y="199"/>
                </a:lnTo>
                <a:lnTo>
                  <a:pt x="4457" y="180"/>
                </a:lnTo>
                <a:lnTo>
                  <a:pt x="4461" y="175"/>
                </a:lnTo>
                <a:lnTo>
                  <a:pt x="4463" y="169"/>
                </a:lnTo>
                <a:lnTo>
                  <a:pt x="4466" y="164"/>
                </a:lnTo>
                <a:lnTo>
                  <a:pt x="4467" y="158"/>
                </a:lnTo>
                <a:lnTo>
                  <a:pt x="4466" y="153"/>
                </a:lnTo>
                <a:lnTo>
                  <a:pt x="4463" y="147"/>
                </a:lnTo>
                <a:lnTo>
                  <a:pt x="4461" y="141"/>
                </a:lnTo>
                <a:lnTo>
                  <a:pt x="4457" y="137"/>
                </a:lnTo>
                <a:lnTo>
                  <a:pt x="4439" y="118"/>
                </a:lnTo>
                <a:lnTo>
                  <a:pt x="4400" y="77"/>
                </a:lnTo>
                <a:lnTo>
                  <a:pt x="4358" y="33"/>
                </a:lnTo>
                <a:lnTo>
                  <a:pt x="4333" y="8"/>
                </a:lnTo>
                <a:lnTo>
                  <a:pt x="4329" y="5"/>
                </a:lnTo>
                <a:lnTo>
                  <a:pt x="4324" y="2"/>
                </a:lnTo>
                <a:lnTo>
                  <a:pt x="4318" y="0"/>
                </a:lnTo>
                <a:lnTo>
                  <a:pt x="4311" y="0"/>
                </a:lnTo>
                <a:lnTo>
                  <a:pt x="4306" y="0"/>
                </a:lnTo>
                <a:lnTo>
                  <a:pt x="4300" y="2"/>
                </a:lnTo>
                <a:lnTo>
                  <a:pt x="4295" y="4"/>
                </a:lnTo>
                <a:lnTo>
                  <a:pt x="4289" y="8"/>
                </a:lnTo>
                <a:lnTo>
                  <a:pt x="4285" y="13"/>
                </a:lnTo>
                <a:lnTo>
                  <a:pt x="4282" y="17"/>
                </a:lnTo>
                <a:lnTo>
                  <a:pt x="4280" y="24"/>
                </a:lnTo>
                <a:lnTo>
                  <a:pt x="4280" y="29"/>
                </a:lnTo>
                <a:lnTo>
                  <a:pt x="4280" y="34"/>
                </a:lnTo>
                <a:lnTo>
                  <a:pt x="4282" y="40"/>
                </a:lnTo>
                <a:lnTo>
                  <a:pt x="4285" y="45"/>
                </a:lnTo>
                <a:lnTo>
                  <a:pt x="4289" y="52"/>
                </a:lnTo>
                <a:lnTo>
                  <a:pt x="4392" y="158"/>
                </a:lnTo>
                <a:lnTo>
                  <a:pt x="4289" y="265"/>
                </a:lnTo>
                <a:lnTo>
                  <a:pt x="4285" y="271"/>
                </a:lnTo>
                <a:lnTo>
                  <a:pt x="4282" y="277"/>
                </a:lnTo>
                <a:lnTo>
                  <a:pt x="4280" y="282"/>
                </a:lnTo>
                <a:lnTo>
                  <a:pt x="4280" y="288"/>
                </a:lnTo>
                <a:lnTo>
                  <a:pt x="4280" y="293"/>
                </a:lnTo>
                <a:lnTo>
                  <a:pt x="4282" y="299"/>
                </a:lnTo>
                <a:lnTo>
                  <a:pt x="4285" y="304"/>
                </a:lnTo>
                <a:lnTo>
                  <a:pt x="4289" y="309"/>
                </a:lnTo>
                <a:lnTo>
                  <a:pt x="4295" y="312"/>
                </a:lnTo>
                <a:lnTo>
                  <a:pt x="4300" y="315"/>
                </a:lnTo>
                <a:lnTo>
                  <a:pt x="4306" y="316"/>
                </a:lnTo>
                <a:lnTo>
                  <a:pt x="4311" y="317"/>
                </a:lnTo>
                <a:lnTo>
                  <a:pt x="4318" y="316"/>
                </a:lnTo>
                <a:lnTo>
                  <a:pt x="4324" y="315"/>
                </a:lnTo>
                <a:lnTo>
                  <a:pt x="4329" y="312"/>
                </a:lnTo>
                <a:lnTo>
                  <a:pt x="4333" y="309"/>
                </a:lnTo>
                <a:close/>
                <a:moveTo>
                  <a:pt x="4004" y="309"/>
                </a:moveTo>
                <a:lnTo>
                  <a:pt x="4029" y="284"/>
                </a:lnTo>
                <a:lnTo>
                  <a:pt x="4071" y="240"/>
                </a:lnTo>
                <a:lnTo>
                  <a:pt x="4110" y="199"/>
                </a:lnTo>
                <a:lnTo>
                  <a:pt x="4128" y="180"/>
                </a:lnTo>
                <a:lnTo>
                  <a:pt x="4132" y="175"/>
                </a:lnTo>
                <a:lnTo>
                  <a:pt x="4134" y="169"/>
                </a:lnTo>
                <a:lnTo>
                  <a:pt x="4136" y="164"/>
                </a:lnTo>
                <a:lnTo>
                  <a:pt x="4137" y="158"/>
                </a:lnTo>
                <a:lnTo>
                  <a:pt x="4136" y="153"/>
                </a:lnTo>
                <a:lnTo>
                  <a:pt x="4134" y="147"/>
                </a:lnTo>
                <a:lnTo>
                  <a:pt x="4132" y="141"/>
                </a:lnTo>
                <a:lnTo>
                  <a:pt x="4128" y="137"/>
                </a:lnTo>
                <a:lnTo>
                  <a:pt x="4110" y="118"/>
                </a:lnTo>
                <a:lnTo>
                  <a:pt x="4071" y="77"/>
                </a:lnTo>
                <a:lnTo>
                  <a:pt x="4029" y="33"/>
                </a:lnTo>
                <a:lnTo>
                  <a:pt x="4004" y="8"/>
                </a:lnTo>
                <a:lnTo>
                  <a:pt x="4000" y="5"/>
                </a:lnTo>
                <a:lnTo>
                  <a:pt x="3994" y="2"/>
                </a:lnTo>
                <a:lnTo>
                  <a:pt x="3988" y="0"/>
                </a:lnTo>
                <a:lnTo>
                  <a:pt x="3983" y="0"/>
                </a:lnTo>
                <a:lnTo>
                  <a:pt x="3977" y="0"/>
                </a:lnTo>
                <a:lnTo>
                  <a:pt x="3970" y="2"/>
                </a:lnTo>
                <a:lnTo>
                  <a:pt x="3965" y="4"/>
                </a:lnTo>
                <a:lnTo>
                  <a:pt x="3960" y="8"/>
                </a:lnTo>
                <a:lnTo>
                  <a:pt x="3956" y="13"/>
                </a:lnTo>
                <a:lnTo>
                  <a:pt x="3953" y="17"/>
                </a:lnTo>
                <a:lnTo>
                  <a:pt x="3951" y="24"/>
                </a:lnTo>
                <a:lnTo>
                  <a:pt x="3951" y="29"/>
                </a:lnTo>
                <a:lnTo>
                  <a:pt x="3951" y="34"/>
                </a:lnTo>
                <a:lnTo>
                  <a:pt x="3953" y="40"/>
                </a:lnTo>
                <a:lnTo>
                  <a:pt x="3956" y="45"/>
                </a:lnTo>
                <a:lnTo>
                  <a:pt x="3960" y="52"/>
                </a:lnTo>
                <a:lnTo>
                  <a:pt x="4063" y="158"/>
                </a:lnTo>
                <a:lnTo>
                  <a:pt x="3960" y="265"/>
                </a:lnTo>
                <a:lnTo>
                  <a:pt x="3956" y="271"/>
                </a:lnTo>
                <a:lnTo>
                  <a:pt x="3953" y="277"/>
                </a:lnTo>
                <a:lnTo>
                  <a:pt x="3951" y="282"/>
                </a:lnTo>
                <a:lnTo>
                  <a:pt x="3951" y="288"/>
                </a:lnTo>
                <a:lnTo>
                  <a:pt x="3951" y="293"/>
                </a:lnTo>
                <a:lnTo>
                  <a:pt x="3953" y="299"/>
                </a:lnTo>
                <a:lnTo>
                  <a:pt x="3956" y="304"/>
                </a:lnTo>
                <a:lnTo>
                  <a:pt x="3960" y="309"/>
                </a:lnTo>
                <a:lnTo>
                  <a:pt x="3965" y="312"/>
                </a:lnTo>
                <a:lnTo>
                  <a:pt x="3970" y="315"/>
                </a:lnTo>
                <a:lnTo>
                  <a:pt x="3977" y="316"/>
                </a:lnTo>
                <a:lnTo>
                  <a:pt x="3983" y="317"/>
                </a:lnTo>
                <a:lnTo>
                  <a:pt x="3988" y="316"/>
                </a:lnTo>
                <a:lnTo>
                  <a:pt x="3994" y="315"/>
                </a:lnTo>
                <a:lnTo>
                  <a:pt x="4000" y="312"/>
                </a:lnTo>
                <a:lnTo>
                  <a:pt x="4004" y="309"/>
                </a:lnTo>
                <a:close/>
                <a:moveTo>
                  <a:pt x="3676" y="309"/>
                </a:moveTo>
                <a:lnTo>
                  <a:pt x="3700" y="284"/>
                </a:lnTo>
                <a:lnTo>
                  <a:pt x="3741" y="240"/>
                </a:lnTo>
                <a:lnTo>
                  <a:pt x="3781" y="199"/>
                </a:lnTo>
                <a:lnTo>
                  <a:pt x="3799" y="180"/>
                </a:lnTo>
                <a:lnTo>
                  <a:pt x="3803" y="175"/>
                </a:lnTo>
                <a:lnTo>
                  <a:pt x="3806" y="169"/>
                </a:lnTo>
                <a:lnTo>
                  <a:pt x="3807" y="164"/>
                </a:lnTo>
                <a:lnTo>
                  <a:pt x="3808" y="158"/>
                </a:lnTo>
                <a:lnTo>
                  <a:pt x="3807" y="153"/>
                </a:lnTo>
                <a:lnTo>
                  <a:pt x="3806" y="147"/>
                </a:lnTo>
                <a:lnTo>
                  <a:pt x="3803" y="141"/>
                </a:lnTo>
                <a:lnTo>
                  <a:pt x="3799" y="137"/>
                </a:lnTo>
                <a:lnTo>
                  <a:pt x="3781" y="118"/>
                </a:lnTo>
                <a:lnTo>
                  <a:pt x="3741" y="77"/>
                </a:lnTo>
                <a:lnTo>
                  <a:pt x="3700" y="33"/>
                </a:lnTo>
                <a:lnTo>
                  <a:pt x="3676" y="8"/>
                </a:lnTo>
                <a:lnTo>
                  <a:pt x="3670" y="5"/>
                </a:lnTo>
                <a:lnTo>
                  <a:pt x="3665" y="2"/>
                </a:lnTo>
                <a:lnTo>
                  <a:pt x="3659" y="0"/>
                </a:lnTo>
                <a:lnTo>
                  <a:pt x="3654" y="0"/>
                </a:lnTo>
                <a:lnTo>
                  <a:pt x="3647" y="0"/>
                </a:lnTo>
                <a:lnTo>
                  <a:pt x="3641" y="2"/>
                </a:lnTo>
                <a:lnTo>
                  <a:pt x="3636" y="4"/>
                </a:lnTo>
                <a:lnTo>
                  <a:pt x="3631" y="8"/>
                </a:lnTo>
                <a:lnTo>
                  <a:pt x="3627" y="13"/>
                </a:lnTo>
                <a:lnTo>
                  <a:pt x="3623" y="17"/>
                </a:lnTo>
                <a:lnTo>
                  <a:pt x="3622" y="24"/>
                </a:lnTo>
                <a:lnTo>
                  <a:pt x="3621" y="29"/>
                </a:lnTo>
                <a:lnTo>
                  <a:pt x="3621" y="34"/>
                </a:lnTo>
                <a:lnTo>
                  <a:pt x="3623" y="40"/>
                </a:lnTo>
                <a:lnTo>
                  <a:pt x="3627" y="45"/>
                </a:lnTo>
                <a:lnTo>
                  <a:pt x="3631" y="52"/>
                </a:lnTo>
                <a:lnTo>
                  <a:pt x="3734" y="158"/>
                </a:lnTo>
                <a:lnTo>
                  <a:pt x="3631" y="265"/>
                </a:lnTo>
                <a:lnTo>
                  <a:pt x="3627" y="271"/>
                </a:lnTo>
                <a:lnTo>
                  <a:pt x="3623" y="277"/>
                </a:lnTo>
                <a:lnTo>
                  <a:pt x="3621" y="282"/>
                </a:lnTo>
                <a:lnTo>
                  <a:pt x="3621" y="288"/>
                </a:lnTo>
                <a:lnTo>
                  <a:pt x="3622" y="293"/>
                </a:lnTo>
                <a:lnTo>
                  <a:pt x="3623" y="299"/>
                </a:lnTo>
                <a:lnTo>
                  <a:pt x="3627" y="304"/>
                </a:lnTo>
                <a:lnTo>
                  <a:pt x="3631" y="309"/>
                </a:lnTo>
                <a:lnTo>
                  <a:pt x="3636" y="312"/>
                </a:lnTo>
                <a:lnTo>
                  <a:pt x="3641" y="315"/>
                </a:lnTo>
                <a:lnTo>
                  <a:pt x="3647" y="316"/>
                </a:lnTo>
                <a:lnTo>
                  <a:pt x="3654" y="317"/>
                </a:lnTo>
                <a:lnTo>
                  <a:pt x="3659" y="316"/>
                </a:lnTo>
                <a:lnTo>
                  <a:pt x="3665" y="315"/>
                </a:lnTo>
                <a:lnTo>
                  <a:pt x="3670" y="312"/>
                </a:lnTo>
                <a:lnTo>
                  <a:pt x="3676" y="309"/>
                </a:lnTo>
                <a:close/>
                <a:moveTo>
                  <a:pt x="3346" y="309"/>
                </a:moveTo>
                <a:lnTo>
                  <a:pt x="3370" y="284"/>
                </a:lnTo>
                <a:lnTo>
                  <a:pt x="3412" y="240"/>
                </a:lnTo>
                <a:lnTo>
                  <a:pt x="3452" y="199"/>
                </a:lnTo>
                <a:lnTo>
                  <a:pt x="3469" y="180"/>
                </a:lnTo>
                <a:lnTo>
                  <a:pt x="3473" y="175"/>
                </a:lnTo>
                <a:lnTo>
                  <a:pt x="3477" y="169"/>
                </a:lnTo>
                <a:lnTo>
                  <a:pt x="3478" y="164"/>
                </a:lnTo>
                <a:lnTo>
                  <a:pt x="3479" y="158"/>
                </a:lnTo>
                <a:lnTo>
                  <a:pt x="3478" y="153"/>
                </a:lnTo>
                <a:lnTo>
                  <a:pt x="3477" y="147"/>
                </a:lnTo>
                <a:lnTo>
                  <a:pt x="3473" y="141"/>
                </a:lnTo>
                <a:lnTo>
                  <a:pt x="3469" y="137"/>
                </a:lnTo>
                <a:lnTo>
                  <a:pt x="3452" y="118"/>
                </a:lnTo>
                <a:lnTo>
                  <a:pt x="3412" y="77"/>
                </a:lnTo>
                <a:lnTo>
                  <a:pt x="3370" y="33"/>
                </a:lnTo>
                <a:lnTo>
                  <a:pt x="3346" y="8"/>
                </a:lnTo>
                <a:lnTo>
                  <a:pt x="3341" y="5"/>
                </a:lnTo>
                <a:lnTo>
                  <a:pt x="3336" y="2"/>
                </a:lnTo>
                <a:lnTo>
                  <a:pt x="3330" y="0"/>
                </a:lnTo>
                <a:lnTo>
                  <a:pt x="3324" y="0"/>
                </a:lnTo>
                <a:lnTo>
                  <a:pt x="3318" y="0"/>
                </a:lnTo>
                <a:lnTo>
                  <a:pt x="3312" y="2"/>
                </a:lnTo>
                <a:lnTo>
                  <a:pt x="3307" y="4"/>
                </a:lnTo>
                <a:lnTo>
                  <a:pt x="3301" y="8"/>
                </a:lnTo>
                <a:lnTo>
                  <a:pt x="3297" y="13"/>
                </a:lnTo>
                <a:lnTo>
                  <a:pt x="3294" y="17"/>
                </a:lnTo>
                <a:lnTo>
                  <a:pt x="3293" y="24"/>
                </a:lnTo>
                <a:lnTo>
                  <a:pt x="3292" y="29"/>
                </a:lnTo>
                <a:lnTo>
                  <a:pt x="3293" y="34"/>
                </a:lnTo>
                <a:lnTo>
                  <a:pt x="3294" y="40"/>
                </a:lnTo>
                <a:lnTo>
                  <a:pt x="3297" y="45"/>
                </a:lnTo>
                <a:lnTo>
                  <a:pt x="3301" y="52"/>
                </a:lnTo>
                <a:lnTo>
                  <a:pt x="3405" y="158"/>
                </a:lnTo>
                <a:lnTo>
                  <a:pt x="3301" y="265"/>
                </a:lnTo>
                <a:lnTo>
                  <a:pt x="3297" y="271"/>
                </a:lnTo>
                <a:lnTo>
                  <a:pt x="3294" y="277"/>
                </a:lnTo>
                <a:lnTo>
                  <a:pt x="3293" y="282"/>
                </a:lnTo>
                <a:lnTo>
                  <a:pt x="3292" y="288"/>
                </a:lnTo>
                <a:lnTo>
                  <a:pt x="3293" y="293"/>
                </a:lnTo>
                <a:lnTo>
                  <a:pt x="3294" y="299"/>
                </a:lnTo>
                <a:lnTo>
                  <a:pt x="3297" y="304"/>
                </a:lnTo>
                <a:lnTo>
                  <a:pt x="3301" y="309"/>
                </a:lnTo>
                <a:lnTo>
                  <a:pt x="3307" y="312"/>
                </a:lnTo>
                <a:lnTo>
                  <a:pt x="3312" y="315"/>
                </a:lnTo>
                <a:lnTo>
                  <a:pt x="3318" y="316"/>
                </a:lnTo>
                <a:lnTo>
                  <a:pt x="3324" y="317"/>
                </a:lnTo>
                <a:lnTo>
                  <a:pt x="3330" y="316"/>
                </a:lnTo>
                <a:lnTo>
                  <a:pt x="3336" y="315"/>
                </a:lnTo>
                <a:lnTo>
                  <a:pt x="3341" y="312"/>
                </a:lnTo>
                <a:lnTo>
                  <a:pt x="3346" y="309"/>
                </a:lnTo>
                <a:close/>
                <a:moveTo>
                  <a:pt x="3017" y="309"/>
                </a:moveTo>
                <a:lnTo>
                  <a:pt x="3041" y="284"/>
                </a:lnTo>
                <a:lnTo>
                  <a:pt x="3083" y="240"/>
                </a:lnTo>
                <a:lnTo>
                  <a:pt x="3122" y="199"/>
                </a:lnTo>
                <a:lnTo>
                  <a:pt x="3140" y="180"/>
                </a:lnTo>
                <a:lnTo>
                  <a:pt x="3144" y="175"/>
                </a:lnTo>
                <a:lnTo>
                  <a:pt x="3147" y="169"/>
                </a:lnTo>
                <a:lnTo>
                  <a:pt x="3148" y="164"/>
                </a:lnTo>
                <a:lnTo>
                  <a:pt x="3149" y="158"/>
                </a:lnTo>
                <a:lnTo>
                  <a:pt x="3148" y="153"/>
                </a:lnTo>
                <a:lnTo>
                  <a:pt x="3147" y="147"/>
                </a:lnTo>
                <a:lnTo>
                  <a:pt x="3144" y="141"/>
                </a:lnTo>
                <a:lnTo>
                  <a:pt x="3140" y="137"/>
                </a:lnTo>
                <a:lnTo>
                  <a:pt x="3122" y="118"/>
                </a:lnTo>
                <a:lnTo>
                  <a:pt x="3083" y="77"/>
                </a:lnTo>
                <a:lnTo>
                  <a:pt x="3041" y="33"/>
                </a:lnTo>
                <a:lnTo>
                  <a:pt x="3017" y="8"/>
                </a:lnTo>
                <a:lnTo>
                  <a:pt x="3012" y="5"/>
                </a:lnTo>
                <a:lnTo>
                  <a:pt x="3007" y="2"/>
                </a:lnTo>
                <a:lnTo>
                  <a:pt x="3001" y="0"/>
                </a:lnTo>
                <a:lnTo>
                  <a:pt x="2995" y="0"/>
                </a:lnTo>
                <a:lnTo>
                  <a:pt x="2989" y="0"/>
                </a:lnTo>
                <a:lnTo>
                  <a:pt x="2983" y="2"/>
                </a:lnTo>
                <a:lnTo>
                  <a:pt x="2977" y="4"/>
                </a:lnTo>
                <a:lnTo>
                  <a:pt x="2972" y="8"/>
                </a:lnTo>
                <a:lnTo>
                  <a:pt x="2968" y="13"/>
                </a:lnTo>
                <a:lnTo>
                  <a:pt x="2966" y="17"/>
                </a:lnTo>
                <a:lnTo>
                  <a:pt x="2964" y="24"/>
                </a:lnTo>
                <a:lnTo>
                  <a:pt x="2963" y="29"/>
                </a:lnTo>
                <a:lnTo>
                  <a:pt x="2964" y="34"/>
                </a:lnTo>
                <a:lnTo>
                  <a:pt x="2965" y="40"/>
                </a:lnTo>
                <a:lnTo>
                  <a:pt x="2968" y="45"/>
                </a:lnTo>
                <a:lnTo>
                  <a:pt x="2972" y="52"/>
                </a:lnTo>
                <a:lnTo>
                  <a:pt x="3075" y="158"/>
                </a:lnTo>
                <a:lnTo>
                  <a:pt x="2972" y="265"/>
                </a:lnTo>
                <a:lnTo>
                  <a:pt x="2968" y="271"/>
                </a:lnTo>
                <a:lnTo>
                  <a:pt x="2965" y="277"/>
                </a:lnTo>
                <a:lnTo>
                  <a:pt x="2964" y="282"/>
                </a:lnTo>
                <a:lnTo>
                  <a:pt x="2963" y="288"/>
                </a:lnTo>
                <a:lnTo>
                  <a:pt x="2964" y="293"/>
                </a:lnTo>
                <a:lnTo>
                  <a:pt x="2966" y="299"/>
                </a:lnTo>
                <a:lnTo>
                  <a:pt x="2968" y="304"/>
                </a:lnTo>
                <a:lnTo>
                  <a:pt x="2972" y="309"/>
                </a:lnTo>
                <a:lnTo>
                  <a:pt x="2977" y="312"/>
                </a:lnTo>
                <a:lnTo>
                  <a:pt x="2983" y="315"/>
                </a:lnTo>
                <a:lnTo>
                  <a:pt x="2989" y="316"/>
                </a:lnTo>
                <a:lnTo>
                  <a:pt x="2995" y="317"/>
                </a:lnTo>
                <a:lnTo>
                  <a:pt x="3001" y="316"/>
                </a:lnTo>
                <a:lnTo>
                  <a:pt x="3007" y="315"/>
                </a:lnTo>
                <a:lnTo>
                  <a:pt x="3012" y="312"/>
                </a:lnTo>
                <a:lnTo>
                  <a:pt x="3017" y="309"/>
                </a:lnTo>
                <a:close/>
                <a:moveTo>
                  <a:pt x="2688" y="309"/>
                </a:moveTo>
                <a:lnTo>
                  <a:pt x="2712" y="284"/>
                </a:lnTo>
                <a:lnTo>
                  <a:pt x="2753" y="240"/>
                </a:lnTo>
                <a:lnTo>
                  <a:pt x="2793" y="199"/>
                </a:lnTo>
                <a:lnTo>
                  <a:pt x="2811" y="180"/>
                </a:lnTo>
                <a:lnTo>
                  <a:pt x="2815" y="175"/>
                </a:lnTo>
                <a:lnTo>
                  <a:pt x="2818" y="169"/>
                </a:lnTo>
                <a:lnTo>
                  <a:pt x="2820" y="164"/>
                </a:lnTo>
                <a:lnTo>
                  <a:pt x="2820" y="158"/>
                </a:lnTo>
                <a:lnTo>
                  <a:pt x="2820" y="153"/>
                </a:lnTo>
                <a:lnTo>
                  <a:pt x="2818" y="147"/>
                </a:lnTo>
                <a:lnTo>
                  <a:pt x="2815" y="141"/>
                </a:lnTo>
                <a:lnTo>
                  <a:pt x="2811" y="137"/>
                </a:lnTo>
                <a:lnTo>
                  <a:pt x="2793" y="118"/>
                </a:lnTo>
                <a:lnTo>
                  <a:pt x="2753" y="77"/>
                </a:lnTo>
                <a:lnTo>
                  <a:pt x="2712" y="33"/>
                </a:lnTo>
                <a:lnTo>
                  <a:pt x="2688" y="8"/>
                </a:lnTo>
                <a:lnTo>
                  <a:pt x="2682" y="5"/>
                </a:lnTo>
                <a:lnTo>
                  <a:pt x="2677" y="2"/>
                </a:lnTo>
                <a:lnTo>
                  <a:pt x="2672" y="0"/>
                </a:lnTo>
                <a:lnTo>
                  <a:pt x="2666" y="0"/>
                </a:lnTo>
                <a:lnTo>
                  <a:pt x="2660" y="0"/>
                </a:lnTo>
                <a:lnTo>
                  <a:pt x="2653" y="2"/>
                </a:lnTo>
                <a:lnTo>
                  <a:pt x="2648" y="4"/>
                </a:lnTo>
                <a:lnTo>
                  <a:pt x="2643" y="8"/>
                </a:lnTo>
                <a:lnTo>
                  <a:pt x="2639" y="13"/>
                </a:lnTo>
                <a:lnTo>
                  <a:pt x="2637" y="17"/>
                </a:lnTo>
                <a:lnTo>
                  <a:pt x="2634" y="24"/>
                </a:lnTo>
                <a:lnTo>
                  <a:pt x="2633" y="29"/>
                </a:lnTo>
                <a:lnTo>
                  <a:pt x="2634" y="34"/>
                </a:lnTo>
                <a:lnTo>
                  <a:pt x="2636" y="40"/>
                </a:lnTo>
                <a:lnTo>
                  <a:pt x="2639" y="45"/>
                </a:lnTo>
                <a:lnTo>
                  <a:pt x="2643" y="52"/>
                </a:lnTo>
                <a:lnTo>
                  <a:pt x="2746" y="158"/>
                </a:lnTo>
                <a:lnTo>
                  <a:pt x="2643" y="265"/>
                </a:lnTo>
                <a:lnTo>
                  <a:pt x="2639" y="271"/>
                </a:lnTo>
                <a:lnTo>
                  <a:pt x="2636" y="277"/>
                </a:lnTo>
                <a:lnTo>
                  <a:pt x="2634" y="282"/>
                </a:lnTo>
                <a:lnTo>
                  <a:pt x="2633" y="288"/>
                </a:lnTo>
                <a:lnTo>
                  <a:pt x="2634" y="293"/>
                </a:lnTo>
                <a:lnTo>
                  <a:pt x="2637" y="299"/>
                </a:lnTo>
                <a:lnTo>
                  <a:pt x="2639" y="304"/>
                </a:lnTo>
                <a:lnTo>
                  <a:pt x="2643" y="309"/>
                </a:lnTo>
                <a:lnTo>
                  <a:pt x="2648" y="312"/>
                </a:lnTo>
                <a:lnTo>
                  <a:pt x="2653" y="315"/>
                </a:lnTo>
                <a:lnTo>
                  <a:pt x="2660" y="316"/>
                </a:lnTo>
                <a:lnTo>
                  <a:pt x="2666" y="317"/>
                </a:lnTo>
                <a:lnTo>
                  <a:pt x="2672" y="316"/>
                </a:lnTo>
                <a:lnTo>
                  <a:pt x="2677" y="315"/>
                </a:lnTo>
                <a:lnTo>
                  <a:pt x="2682" y="312"/>
                </a:lnTo>
                <a:lnTo>
                  <a:pt x="2688" y="309"/>
                </a:lnTo>
                <a:close/>
                <a:moveTo>
                  <a:pt x="2358" y="309"/>
                </a:moveTo>
                <a:lnTo>
                  <a:pt x="2382" y="284"/>
                </a:lnTo>
                <a:lnTo>
                  <a:pt x="2424" y="240"/>
                </a:lnTo>
                <a:lnTo>
                  <a:pt x="2464" y="199"/>
                </a:lnTo>
                <a:lnTo>
                  <a:pt x="2481" y="180"/>
                </a:lnTo>
                <a:lnTo>
                  <a:pt x="2485" y="175"/>
                </a:lnTo>
                <a:lnTo>
                  <a:pt x="2489" y="169"/>
                </a:lnTo>
                <a:lnTo>
                  <a:pt x="2491" y="164"/>
                </a:lnTo>
                <a:lnTo>
                  <a:pt x="2491" y="158"/>
                </a:lnTo>
                <a:lnTo>
                  <a:pt x="2491" y="153"/>
                </a:lnTo>
                <a:lnTo>
                  <a:pt x="2489" y="147"/>
                </a:lnTo>
                <a:lnTo>
                  <a:pt x="2485" y="141"/>
                </a:lnTo>
                <a:lnTo>
                  <a:pt x="2481" y="137"/>
                </a:lnTo>
                <a:lnTo>
                  <a:pt x="2464" y="118"/>
                </a:lnTo>
                <a:lnTo>
                  <a:pt x="2424" y="77"/>
                </a:lnTo>
                <a:lnTo>
                  <a:pt x="2382" y="33"/>
                </a:lnTo>
                <a:lnTo>
                  <a:pt x="2358" y="8"/>
                </a:lnTo>
                <a:lnTo>
                  <a:pt x="2353" y="5"/>
                </a:lnTo>
                <a:lnTo>
                  <a:pt x="2348" y="2"/>
                </a:lnTo>
                <a:lnTo>
                  <a:pt x="2343" y="0"/>
                </a:lnTo>
                <a:lnTo>
                  <a:pt x="2336" y="0"/>
                </a:lnTo>
                <a:lnTo>
                  <a:pt x="2330" y="0"/>
                </a:lnTo>
                <a:lnTo>
                  <a:pt x="2325" y="2"/>
                </a:lnTo>
                <a:lnTo>
                  <a:pt x="2319" y="4"/>
                </a:lnTo>
                <a:lnTo>
                  <a:pt x="2314" y="8"/>
                </a:lnTo>
                <a:lnTo>
                  <a:pt x="2310" y="13"/>
                </a:lnTo>
                <a:lnTo>
                  <a:pt x="2307" y="17"/>
                </a:lnTo>
                <a:lnTo>
                  <a:pt x="2305" y="24"/>
                </a:lnTo>
                <a:lnTo>
                  <a:pt x="2304" y="29"/>
                </a:lnTo>
                <a:lnTo>
                  <a:pt x="2305" y="34"/>
                </a:lnTo>
                <a:lnTo>
                  <a:pt x="2306" y="40"/>
                </a:lnTo>
                <a:lnTo>
                  <a:pt x="2309" y="45"/>
                </a:lnTo>
                <a:lnTo>
                  <a:pt x="2314" y="52"/>
                </a:lnTo>
                <a:lnTo>
                  <a:pt x="2417" y="158"/>
                </a:lnTo>
                <a:lnTo>
                  <a:pt x="2314" y="265"/>
                </a:lnTo>
                <a:lnTo>
                  <a:pt x="2309" y="271"/>
                </a:lnTo>
                <a:lnTo>
                  <a:pt x="2306" y="277"/>
                </a:lnTo>
                <a:lnTo>
                  <a:pt x="2305" y="282"/>
                </a:lnTo>
                <a:lnTo>
                  <a:pt x="2304" y="288"/>
                </a:lnTo>
                <a:lnTo>
                  <a:pt x="2305" y="293"/>
                </a:lnTo>
                <a:lnTo>
                  <a:pt x="2307" y="299"/>
                </a:lnTo>
                <a:lnTo>
                  <a:pt x="2310" y="304"/>
                </a:lnTo>
                <a:lnTo>
                  <a:pt x="2314" y="309"/>
                </a:lnTo>
                <a:lnTo>
                  <a:pt x="2319" y="312"/>
                </a:lnTo>
                <a:lnTo>
                  <a:pt x="2325" y="315"/>
                </a:lnTo>
                <a:lnTo>
                  <a:pt x="2330" y="316"/>
                </a:lnTo>
                <a:lnTo>
                  <a:pt x="2336" y="317"/>
                </a:lnTo>
                <a:lnTo>
                  <a:pt x="2343" y="316"/>
                </a:lnTo>
                <a:lnTo>
                  <a:pt x="2348" y="315"/>
                </a:lnTo>
                <a:lnTo>
                  <a:pt x="2353" y="312"/>
                </a:lnTo>
                <a:lnTo>
                  <a:pt x="2358" y="309"/>
                </a:lnTo>
                <a:close/>
                <a:moveTo>
                  <a:pt x="2029" y="309"/>
                </a:moveTo>
                <a:lnTo>
                  <a:pt x="2053" y="284"/>
                </a:lnTo>
                <a:lnTo>
                  <a:pt x="2095" y="240"/>
                </a:lnTo>
                <a:lnTo>
                  <a:pt x="2135" y="199"/>
                </a:lnTo>
                <a:lnTo>
                  <a:pt x="2152" y="180"/>
                </a:lnTo>
                <a:lnTo>
                  <a:pt x="2156" y="175"/>
                </a:lnTo>
                <a:lnTo>
                  <a:pt x="2159" y="169"/>
                </a:lnTo>
                <a:lnTo>
                  <a:pt x="2161" y="164"/>
                </a:lnTo>
                <a:lnTo>
                  <a:pt x="2161" y="158"/>
                </a:lnTo>
                <a:lnTo>
                  <a:pt x="2161" y="153"/>
                </a:lnTo>
                <a:lnTo>
                  <a:pt x="2159" y="147"/>
                </a:lnTo>
                <a:lnTo>
                  <a:pt x="2156" y="141"/>
                </a:lnTo>
                <a:lnTo>
                  <a:pt x="2152" y="137"/>
                </a:lnTo>
                <a:lnTo>
                  <a:pt x="2135" y="118"/>
                </a:lnTo>
                <a:lnTo>
                  <a:pt x="2095" y="77"/>
                </a:lnTo>
                <a:lnTo>
                  <a:pt x="2053" y="33"/>
                </a:lnTo>
                <a:lnTo>
                  <a:pt x="2029" y="8"/>
                </a:lnTo>
                <a:lnTo>
                  <a:pt x="2025" y="5"/>
                </a:lnTo>
                <a:lnTo>
                  <a:pt x="2019" y="2"/>
                </a:lnTo>
                <a:lnTo>
                  <a:pt x="2013" y="0"/>
                </a:lnTo>
                <a:lnTo>
                  <a:pt x="2007" y="0"/>
                </a:lnTo>
                <a:lnTo>
                  <a:pt x="2001" y="0"/>
                </a:lnTo>
                <a:lnTo>
                  <a:pt x="1996" y="2"/>
                </a:lnTo>
                <a:lnTo>
                  <a:pt x="1989" y="4"/>
                </a:lnTo>
                <a:lnTo>
                  <a:pt x="1985" y="8"/>
                </a:lnTo>
                <a:lnTo>
                  <a:pt x="1981" y="13"/>
                </a:lnTo>
                <a:lnTo>
                  <a:pt x="1978" y="17"/>
                </a:lnTo>
                <a:lnTo>
                  <a:pt x="1976" y="24"/>
                </a:lnTo>
                <a:lnTo>
                  <a:pt x="1975" y="29"/>
                </a:lnTo>
                <a:lnTo>
                  <a:pt x="1976" y="34"/>
                </a:lnTo>
                <a:lnTo>
                  <a:pt x="1978" y="40"/>
                </a:lnTo>
                <a:lnTo>
                  <a:pt x="1980" y="45"/>
                </a:lnTo>
                <a:lnTo>
                  <a:pt x="1985" y="52"/>
                </a:lnTo>
                <a:lnTo>
                  <a:pt x="2087" y="158"/>
                </a:lnTo>
                <a:lnTo>
                  <a:pt x="1985" y="265"/>
                </a:lnTo>
                <a:lnTo>
                  <a:pt x="1980" y="271"/>
                </a:lnTo>
                <a:lnTo>
                  <a:pt x="1978" y="277"/>
                </a:lnTo>
                <a:lnTo>
                  <a:pt x="1976" y="282"/>
                </a:lnTo>
                <a:lnTo>
                  <a:pt x="1975" y="288"/>
                </a:lnTo>
                <a:lnTo>
                  <a:pt x="1976" y="293"/>
                </a:lnTo>
                <a:lnTo>
                  <a:pt x="1978" y="299"/>
                </a:lnTo>
                <a:lnTo>
                  <a:pt x="1981" y="304"/>
                </a:lnTo>
                <a:lnTo>
                  <a:pt x="1985" y="309"/>
                </a:lnTo>
                <a:lnTo>
                  <a:pt x="1989" y="312"/>
                </a:lnTo>
                <a:lnTo>
                  <a:pt x="1996" y="315"/>
                </a:lnTo>
                <a:lnTo>
                  <a:pt x="2001" y="316"/>
                </a:lnTo>
                <a:lnTo>
                  <a:pt x="2007" y="317"/>
                </a:lnTo>
                <a:lnTo>
                  <a:pt x="2013" y="316"/>
                </a:lnTo>
                <a:lnTo>
                  <a:pt x="2019" y="315"/>
                </a:lnTo>
                <a:lnTo>
                  <a:pt x="2025" y="312"/>
                </a:lnTo>
                <a:lnTo>
                  <a:pt x="2029" y="309"/>
                </a:lnTo>
                <a:close/>
                <a:moveTo>
                  <a:pt x="1700" y="309"/>
                </a:moveTo>
                <a:lnTo>
                  <a:pt x="1724" y="284"/>
                </a:lnTo>
                <a:lnTo>
                  <a:pt x="1765" y="240"/>
                </a:lnTo>
                <a:lnTo>
                  <a:pt x="1806" y="199"/>
                </a:lnTo>
                <a:lnTo>
                  <a:pt x="1824" y="180"/>
                </a:lnTo>
                <a:lnTo>
                  <a:pt x="1827" y="175"/>
                </a:lnTo>
                <a:lnTo>
                  <a:pt x="1830" y="169"/>
                </a:lnTo>
                <a:lnTo>
                  <a:pt x="1832" y="164"/>
                </a:lnTo>
                <a:lnTo>
                  <a:pt x="1832" y="158"/>
                </a:lnTo>
                <a:lnTo>
                  <a:pt x="1832" y="153"/>
                </a:lnTo>
                <a:lnTo>
                  <a:pt x="1830" y="147"/>
                </a:lnTo>
                <a:lnTo>
                  <a:pt x="1827" y="141"/>
                </a:lnTo>
                <a:lnTo>
                  <a:pt x="1824" y="137"/>
                </a:lnTo>
                <a:lnTo>
                  <a:pt x="1806" y="118"/>
                </a:lnTo>
                <a:lnTo>
                  <a:pt x="1765" y="77"/>
                </a:lnTo>
                <a:lnTo>
                  <a:pt x="1724" y="33"/>
                </a:lnTo>
                <a:lnTo>
                  <a:pt x="1700" y="8"/>
                </a:lnTo>
                <a:lnTo>
                  <a:pt x="1696" y="5"/>
                </a:lnTo>
                <a:lnTo>
                  <a:pt x="1690" y="2"/>
                </a:lnTo>
                <a:lnTo>
                  <a:pt x="1684" y="0"/>
                </a:lnTo>
                <a:lnTo>
                  <a:pt x="1678" y="0"/>
                </a:lnTo>
                <a:lnTo>
                  <a:pt x="1672" y="0"/>
                </a:lnTo>
                <a:lnTo>
                  <a:pt x="1666" y="2"/>
                </a:lnTo>
                <a:lnTo>
                  <a:pt x="1660" y="4"/>
                </a:lnTo>
                <a:lnTo>
                  <a:pt x="1656" y="8"/>
                </a:lnTo>
                <a:lnTo>
                  <a:pt x="1652" y="13"/>
                </a:lnTo>
                <a:lnTo>
                  <a:pt x="1649" y="17"/>
                </a:lnTo>
                <a:lnTo>
                  <a:pt x="1647" y="24"/>
                </a:lnTo>
                <a:lnTo>
                  <a:pt x="1647" y="29"/>
                </a:lnTo>
                <a:lnTo>
                  <a:pt x="1647" y="34"/>
                </a:lnTo>
                <a:lnTo>
                  <a:pt x="1649" y="40"/>
                </a:lnTo>
                <a:lnTo>
                  <a:pt x="1652" y="45"/>
                </a:lnTo>
                <a:lnTo>
                  <a:pt x="1656" y="52"/>
                </a:lnTo>
                <a:lnTo>
                  <a:pt x="1758" y="158"/>
                </a:lnTo>
                <a:lnTo>
                  <a:pt x="1656" y="265"/>
                </a:lnTo>
                <a:lnTo>
                  <a:pt x="1652" y="271"/>
                </a:lnTo>
                <a:lnTo>
                  <a:pt x="1649" y="277"/>
                </a:lnTo>
                <a:lnTo>
                  <a:pt x="1647" y="282"/>
                </a:lnTo>
                <a:lnTo>
                  <a:pt x="1647" y="288"/>
                </a:lnTo>
                <a:lnTo>
                  <a:pt x="1647" y="293"/>
                </a:lnTo>
                <a:lnTo>
                  <a:pt x="1649" y="299"/>
                </a:lnTo>
                <a:lnTo>
                  <a:pt x="1652" y="304"/>
                </a:lnTo>
                <a:lnTo>
                  <a:pt x="1656" y="309"/>
                </a:lnTo>
                <a:lnTo>
                  <a:pt x="1660" y="312"/>
                </a:lnTo>
                <a:lnTo>
                  <a:pt x="1666" y="315"/>
                </a:lnTo>
                <a:lnTo>
                  <a:pt x="1672" y="316"/>
                </a:lnTo>
                <a:lnTo>
                  <a:pt x="1678" y="317"/>
                </a:lnTo>
                <a:lnTo>
                  <a:pt x="1684" y="316"/>
                </a:lnTo>
                <a:lnTo>
                  <a:pt x="1690" y="315"/>
                </a:lnTo>
                <a:lnTo>
                  <a:pt x="1696" y="312"/>
                </a:lnTo>
                <a:lnTo>
                  <a:pt x="1700" y="309"/>
                </a:lnTo>
                <a:close/>
                <a:moveTo>
                  <a:pt x="1370" y="309"/>
                </a:moveTo>
                <a:lnTo>
                  <a:pt x="1394" y="284"/>
                </a:lnTo>
                <a:lnTo>
                  <a:pt x="1437" y="240"/>
                </a:lnTo>
                <a:lnTo>
                  <a:pt x="1477" y="199"/>
                </a:lnTo>
                <a:lnTo>
                  <a:pt x="1494" y="180"/>
                </a:lnTo>
                <a:lnTo>
                  <a:pt x="1499" y="175"/>
                </a:lnTo>
                <a:lnTo>
                  <a:pt x="1501" y="169"/>
                </a:lnTo>
                <a:lnTo>
                  <a:pt x="1503" y="164"/>
                </a:lnTo>
                <a:lnTo>
                  <a:pt x="1503" y="158"/>
                </a:lnTo>
                <a:lnTo>
                  <a:pt x="1503" y="153"/>
                </a:lnTo>
                <a:lnTo>
                  <a:pt x="1501" y="147"/>
                </a:lnTo>
                <a:lnTo>
                  <a:pt x="1499" y="141"/>
                </a:lnTo>
                <a:lnTo>
                  <a:pt x="1494" y="137"/>
                </a:lnTo>
                <a:lnTo>
                  <a:pt x="1477" y="118"/>
                </a:lnTo>
                <a:lnTo>
                  <a:pt x="1437" y="77"/>
                </a:lnTo>
                <a:lnTo>
                  <a:pt x="1394" y="33"/>
                </a:lnTo>
                <a:lnTo>
                  <a:pt x="1370" y="8"/>
                </a:lnTo>
                <a:lnTo>
                  <a:pt x="1366" y="5"/>
                </a:lnTo>
                <a:lnTo>
                  <a:pt x="1361" y="2"/>
                </a:lnTo>
                <a:lnTo>
                  <a:pt x="1355" y="0"/>
                </a:lnTo>
                <a:lnTo>
                  <a:pt x="1349" y="0"/>
                </a:lnTo>
                <a:lnTo>
                  <a:pt x="1342" y="0"/>
                </a:lnTo>
                <a:lnTo>
                  <a:pt x="1337" y="2"/>
                </a:lnTo>
                <a:lnTo>
                  <a:pt x="1332" y="4"/>
                </a:lnTo>
                <a:lnTo>
                  <a:pt x="1327" y="8"/>
                </a:lnTo>
                <a:lnTo>
                  <a:pt x="1322" y="13"/>
                </a:lnTo>
                <a:lnTo>
                  <a:pt x="1319" y="17"/>
                </a:lnTo>
                <a:lnTo>
                  <a:pt x="1317" y="24"/>
                </a:lnTo>
                <a:lnTo>
                  <a:pt x="1317" y="29"/>
                </a:lnTo>
                <a:lnTo>
                  <a:pt x="1317" y="34"/>
                </a:lnTo>
                <a:lnTo>
                  <a:pt x="1319" y="40"/>
                </a:lnTo>
                <a:lnTo>
                  <a:pt x="1322" y="45"/>
                </a:lnTo>
                <a:lnTo>
                  <a:pt x="1327" y="52"/>
                </a:lnTo>
                <a:lnTo>
                  <a:pt x="1429" y="158"/>
                </a:lnTo>
                <a:lnTo>
                  <a:pt x="1327" y="265"/>
                </a:lnTo>
                <a:lnTo>
                  <a:pt x="1322" y="271"/>
                </a:lnTo>
                <a:lnTo>
                  <a:pt x="1319" y="277"/>
                </a:lnTo>
                <a:lnTo>
                  <a:pt x="1317" y="282"/>
                </a:lnTo>
                <a:lnTo>
                  <a:pt x="1317" y="288"/>
                </a:lnTo>
                <a:lnTo>
                  <a:pt x="1317" y="293"/>
                </a:lnTo>
                <a:lnTo>
                  <a:pt x="1319" y="299"/>
                </a:lnTo>
                <a:lnTo>
                  <a:pt x="1322" y="304"/>
                </a:lnTo>
                <a:lnTo>
                  <a:pt x="1327" y="309"/>
                </a:lnTo>
                <a:lnTo>
                  <a:pt x="1332" y="312"/>
                </a:lnTo>
                <a:lnTo>
                  <a:pt x="1337" y="315"/>
                </a:lnTo>
                <a:lnTo>
                  <a:pt x="1342" y="316"/>
                </a:lnTo>
                <a:lnTo>
                  <a:pt x="1349" y="317"/>
                </a:lnTo>
                <a:lnTo>
                  <a:pt x="1355" y="316"/>
                </a:lnTo>
                <a:lnTo>
                  <a:pt x="1361" y="315"/>
                </a:lnTo>
                <a:lnTo>
                  <a:pt x="1366" y="312"/>
                </a:lnTo>
                <a:lnTo>
                  <a:pt x="1370" y="309"/>
                </a:lnTo>
                <a:close/>
                <a:moveTo>
                  <a:pt x="1041" y="309"/>
                </a:moveTo>
                <a:lnTo>
                  <a:pt x="1066" y="284"/>
                </a:lnTo>
                <a:lnTo>
                  <a:pt x="1108" y="240"/>
                </a:lnTo>
                <a:lnTo>
                  <a:pt x="1147" y="199"/>
                </a:lnTo>
                <a:lnTo>
                  <a:pt x="1165" y="180"/>
                </a:lnTo>
                <a:lnTo>
                  <a:pt x="1169" y="175"/>
                </a:lnTo>
                <a:lnTo>
                  <a:pt x="1171" y="169"/>
                </a:lnTo>
                <a:lnTo>
                  <a:pt x="1173" y="164"/>
                </a:lnTo>
                <a:lnTo>
                  <a:pt x="1174" y="158"/>
                </a:lnTo>
                <a:lnTo>
                  <a:pt x="1173" y="153"/>
                </a:lnTo>
                <a:lnTo>
                  <a:pt x="1171" y="147"/>
                </a:lnTo>
                <a:lnTo>
                  <a:pt x="1169" y="141"/>
                </a:lnTo>
                <a:lnTo>
                  <a:pt x="1165" y="137"/>
                </a:lnTo>
                <a:lnTo>
                  <a:pt x="1147" y="118"/>
                </a:lnTo>
                <a:lnTo>
                  <a:pt x="1108" y="77"/>
                </a:lnTo>
                <a:lnTo>
                  <a:pt x="1066" y="33"/>
                </a:lnTo>
                <a:lnTo>
                  <a:pt x="1041" y="8"/>
                </a:lnTo>
                <a:lnTo>
                  <a:pt x="1037" y="5"/>
                </a:lnTo>
                <a:lnTo>
                  <a:pt x="1032" y="2"/>
                </a:lnTo>
                <a:lnTo>
                  <a:pt x="1025" y="0"/>
                </a:lnTo>
                <a:lnTo>
                  <a:pt x="1019" y="0"/>
                </a:lnTo>
                <a:lnTo>
                  <a:pt x="1014" y="0"/>
                </a:lnTo>
                <a:lnTo>
                  <a:pt x="1008" y="2"/>
                </a:lnTo>
                <a:lnTo>
                  <a:pt x="1003" y="4"/>
                </a:lnTo>
                <a:lnTo>
                  <a:pt x="997" y="8"/>
                </a:lnTo>
                <a:lnTo>
                  <a:pt x="993" y="13"/>
                </a:lnTo>
                <a:lnTo>
                  <a:pt x="990" y="17"/>
                </a:lnTo>
                <a:lnTo>
                  <a:pt x="988" y="24"/>
                </a:lnTo>
                <a:lnTo>
                  <a:pt x="988" y="29"/>
                </a:lnTo>
                <a:lnTo>
                  <a:pt x="988" y="34"/>
                </a:lnTo>
                <a:lnTo>
                  <a:pt x="990" y="40"/>
                </a:lnTo>
                <a:lnTo>
                  <a:pt x="993" y="45"/>
                </a:lnTo>
                <a:lnTo>
                  <a:pt x="997" y="52"/>
                </a:lnTo>
                <a:lnTo>
                  <a:pt x="1099" y="158"/>
                </a:lnTo>
                <a:lnTo>
                  <a:pt x="997" y="265"/>
                </a:lnTo>
                <a:lnTo>
                  <a:pt x="993" y="271"/>
                </a:lnTo>
                <a:lnTo>
                  <a:pt x="990" y="277"/>
                </a:lnTo>
                <a:lnTo>
                  <a:pt x="988" y="282"/>
                </a:lnTo>
                <a:lnTo>
                  <a:pt x="988" y="288"/>
                </a:lnTo>
                <a:lnTo>
                  <a:pt x="988" y="293"/>
                </a:lnTo>
                <a:lnTo>
                  <a:pt x="990" y="299"/>
                </a:lnTo>
                <a:lnTo>
                  <a:pt x="993" y="304"/>
                </a:lnTo>
                <a:lnTo>
                  <a:pt x="997" y="309"/>
                </a:lnTo>
                <a:lnTo>
                  <a:pt x="1003" y="312"/>
                </a:lnTo>
                <a:lnTo>
                  <a:pt x="1008" y="315"/>
                </a:lnTo>
                <a:lnTo>
                  <a:pt x="1014" y="316"/>
                </a:lnTo>
                <a:lnTo>
                  <a:pt x="1019" y="317"/>
                </a:lnTo>
                <a:lnTo>
                  <a:pt x="1025" y="316"/>
                </a:lnTo>
                <a:lnTo>
                  <a:pt x="1032" y="315"/>
                </a:lnTo>
                <a:lnTo>
                  <a:pt x="1037" y="312"/>
                </a:lnTo>
                <a:lnTo>
                  <a:pt x="1041" y="309"/>
                </a:lnTo>
                <a:close/>
                <a:moveTo>
                  <a:pt x="712" y="309"/>
                </a:moveTo>
                <a:lnTo>
                  <a:pt x="737" y="284"/>
                </a:lnTo>
                <a:lnTo>
                  <a:pt x="778" y="240"/>
                </a:lnTo>
                <a:lnTo>
                  <a:pt x="818" y="199"/>
                </a:lnTo>
                <a:lnTo>
                  <a:pt x="836" y="180"/>
                </a:lnTo>
                <a:lnTo>
                  <a:pt x="840" y="175"/>
                </a:lnTo>
                <a:lnTo>
                  <a:pt x="842" y="169"/>
                </a:lnTo>
                <a:lnTo>
                  <a:pt x="844" y="164"/>
                </a:lnTo>
                <a:lnTo>
                  <a:pt x="845" y="158"/>
                </a:lnTo>
                <a:lnTo>
                  <a:pt x="844" y="153"/>
                </a:lnTo>
                <a:lnTo>
                  <a:pt x="842" y="147"/>
                </a:lnTo>
                <a:lnTo>
                  <a:pt x="840" y="141"/>
                </a:lnTo>
                <a:lnTo>
                  <a:pt x="836" y="137"/>
                </a:lnTo>
                <a:lnTo>
                  <a:pt x="818" y="118"/>
                </a:lnTo>
                <a:lnTo>
                  <a:pt x="778" y="77"/>
                </a:lnTo>
                <a:lnTo>
                  <a:pt x="737" y="33"/>
                </a:lnTo>
                <a:lnTo>
                  <a:pt x="712" y="8"/>
                </a:lnTo>
                <a:lnTo>
                  <a:pt x="708" y="5"/>
                </a:lnTo>
                <a:lnTo>
                  <a:pt x="702" y="2"/>
                </a:lnTo>
                <a:lnTo>
                  <a:pt x="696" y="0"/>
                </a:lnTo>
                <a:lnTo>
                  <a:pt x="690" y="0"/>
                </a:lnTo>
                <a:lnTo>
                  <a:pt x="685" y="0"/>
                </a:lnTo>
                <a:lnTo>
                  <a:pt x="678" y="2"/>
                </a:lnTo>
                <a:lnTo>
                  <a:pt x="673" y="4"/>
                </a:lnTo>
                <a:lnTo>
                  <a:pt x="668" y="8"/>
                </a:lnTo>
                <a:lnTo>
                  <a:pt x="664" y="13"/>
                </a:lnTo>
                <a:lnTo>
                  <a:pt x="661" y="17"/>
                </a:lnTo>
                <a:lnTo>
                  <a:pt x="659" y="24"/>
                </a:lnTo>
                <a:lnTo>
                  <a:pt x="659" y="29"/>
                </a:lnTo>
                <a:lnTo>
                  <a:pt x="659" y="34"/>
                </a:lnTo>
                <a:lnTo>
                  <a:pt x="661" y="40"/>
                </a:lnTo>
                <a:lnTo>
                  <a:pt x="664" y="45"/>
                </a:lnTo>
                <a:lnTo>
                  <a:pt x="668" y="52"/>
                </a:lnTo>
                <a:lnTo>
                  <a:pt x="771" y="158"/>
                </a:lnTo>
                <a:lnTo>
                  <a:pt x="668" y="265"/>
                </a:lnTo>
                <a:lnTo>
                  <a:pt x="664" y="271"/>
                </a:lnTo>
                <a:lnTo>
                  <a:pt x="661" y="277"/>
                </a:lnTo>
                <a:lnTo>
                  <a:pt x="659" y="282"/>
                </a:lnTo>
                <a:lnTo>
                  <a:pt x="659" y="288"/>
                </a:lnTo>
                <a:lnTo>
                  <a:pt x="659" y="293"/>
                </a:lnTo>
                <a:lnTo>
                  <a:pt x="661" y="299"/>
                </a:lnTo>
                <a:lnTo>
                  <a:pt x="664" y="304"/>
                </a:lnTo>
                <a:lnTo>
                  <a:pt x="668" y="309"/>
                </a:lnTo>
                <a:lnTo>
                  <a:pt x="673" y="312"/>
                </a:lnTo>
                <a:lnTo>
                  <a:pt x="678" y="315"/>
                </a:lnTo>
                <a:lnTo>
                  <a:pt x="685" y="316"/>
                </a:lnTo>
                <a:lnTo>
                  <a:pt x="690" y="317"/>
                </a:lnTo>
                <a:lnTo>
                  <a:pt x="696" y="316"/>
                </a:lnTo>
                <a:lnTo>
                  <a:pt x="702" y="315"/>
                </a:lnTo>
                <a:lnTo>
                  <a:pt x="708" y="312"/>
                </a:lnTo>
                <a:lnTo>
                  <a:pt x="712" y="309"/>
                </a:lnTo>
                <a:close/>
                <a:moveTo>
                  <a:pt x="384" y="309"/>
                </a:moveTo>
                <a:lnTo>
                  <a:pt x="407" y="284"/>
                </a:lnTo>
                <a:lnTo>
                  <a:pt x="449" y="240"/>
                </a:lnTo>
                <a:lnTo>
                  <a:pt x="489" y="199"/>
                </a:lnTo>
                <a:lnTo>
                  <a:pt x="506" y="180"/>
                </a:lnTo>
                <a:lnTo>
                  <a:pt x="511" y="175"/>
                </a:lnTo>
                <a:lnTo>
                  <a:pt x="514" y="169"/>
                </a:lnTo>
                <a:lnTo>
                  <a:pt x="515" y="164"/>
                </a:lnTo>
                <a:lnTo>
                  <a:pt x="516" y="158"/>
                </a:lnTo>
                <a:lnTo>
                  <a:pt x="515" y="153"/>
                </a:lnTo>
                <a:lnTo>
                  <a:pt x="514" y="147"/>
                </a:lnTo>
                <a:lnTo>
                  <a:pt x="511" y="141"/>
                </a:lnTo>
                <a:lnTo>
                  <a:pt x="506" y="137"/>
                </a:lnTo>
                <a:lnTo>
                  <a:pt x="489" y="118"/>
                </a:lnTo>
                <a:lnTo>
                  <a:pt x="449" y="77"/>
                </a:lnTo>
                <a:lnTo>
                  <a:pt x="407" y="33"/>
                </a:lnTo>
                <a:lnTo>
                  <a:pt x="384" y="8"/>
                </a:lnTo>
                <a:lnTo>
                  <a:pt x="378" y="5"/>
                </a:lnTo>
                <a:lnTo>
                  <a:pt x="373" y="2"/>
                </a:lnTo>
                <a:lnTo>
                  <a:pt x="367" y="0"/>
                </a:lnTo>
                <a:lnTo>
                  <a:pt x="362" y="0"/>
                </a:lnTo>
                <a:lnTo>
                  <a:pt x="355" y="0"/>
                </a:lnTo>
                <a:lnTo>
                  <a:pt x="349" y="2"/>
                </a:lnTo>
                <a:lnTo>
                  <a:pt x="344" y="4"/>
                </a:lnTo>
                <a:lnTo>
                  <a:pt x="339" y="8"/>
                </a:lnTo>
                <a:lnTo>
                  <a:pt x="335" y="13"/>
                </a:lnTo>
                <a:lnTo>
                  <a:pt x="331" y="17"/>
                </a:lnTo>
                <a:lnTo>
                  <a:pt x="330" y="24"/>
                </a:lnTo>
                <a:lnTo>
                  <a:pt x="329" y="29"/>
                </a:lnTo>
                <a:lnTo>
                  <a:pt x="329" y="34"/>
                </a:lnTo>
                <a:lnTo>
                  <a:pt x="331" y="40"/>
                </a:lnTo>
                <a:lnTo>
                  <a:pt x="335" y="45"/>
                </a:lnTo>
                <a:lnTo>
                  <a:pt x="339" y="52"/>
                </a:lnTo>
                <a:lnTo>
                  <a:pt x="442" y="158"/>
                </a:lnTo>
                <a:lnTo>
                  <a:pt x="339" y="265"/>
                </a:lnTo>
                <a:lnTo>
                  <a:pt x="335" y="271"/>
                </a:lnTo>
                <a:lnTo>
                  <a:pt x="331" y="277"/>
                </a:lnTo>
                <a:lnTo>
                  <a:pt x="329" y="282"/>
                </a:lnTo>
                <a:lnTo>
                  <a:pt x="329" y="288"/>
                </a:lnTo>
                <a:lnTo>
                  <a:pt x="330" y="293"/>
                </a:lnTo>
                <a:lnTo>
                  <a:pt x="331" y="299"/>
                </a:lnTo>
                <a:lnTo>
                  <a:pt x="335" y="304"/>
                </a:lnTo>
                <a:lnTo>
                  <a:pt x="339" y="309"/>
                </a:lnTo>
                <a:lnTo>
                  <a:pt x="344" y="312"/>
                </a:lnTo>
                <a:lnTo>
                  <a:pt x="349" y="315"/>
                </a:lnTo>
                <a:lnTo>
                  <a:pt x="355" y="316"/>
                </a:lnTo>
                <a:lnTo>
                  <a:pt x="362" y="317"/>
                </a:lnTo>
                <a:lnTo>
                  <a:pt x="367" y="316"/>
                </a:lnTo>
                <a:lnTo>
                  <a:pt x="373" y="315"/>
                </a:lnTo>
                <a:lnTo>
                  <a:pt x="378" y="312"/>
                </a:lnTo>
                <a:lnTo>
                  <a:pt x="384" y="309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82935" tIns="41468" rIns="82935" bIns="41468" numCol="1" anchor="t" anchorCtr="0" compatLnSpc="1">
            <a:prstTxWarp prst="textNoShape">
              <a:avLst/>
            </a:prstTxWarp>
          </a:bodyPr>
          <a:lstStyle/>
          <a:p>
            <a:pPr defTabSz="946052"/>
            <a:endParaRPr lang="ru-RU" sz="1905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73963" y="912029"/>
            <a:ext cx="9145748" cy="1211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46052"/>
            <a:r>
              <a:rPr lang="ru-RU" sz="2000" b="1" i="1" dirty="0">
                <a:solidFill>
                  <a:srgbClr val="2C41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документов по форме и содержанию на достоверность, полноту  и обоснованность включенных в них сведений и информации, соответствие требованиям законодательства, внутренних стандартов</a:t>
            </a:r>
          </a:p>
          <a:p>
            <a:pPr defTabSz="946052"/>
            <a:endParaRPr lang="ru-RU" sz="1270" b="1" i="1" dirty="0">
              <a:solidFill>
                <a:srgbClr val="2C4155"/>
              </a:solidFill>
            </a:endParaRPr>
          </a:p>
        </p:txBody>
      </p:sp>
      <p:sp>
        <p:nvSpPr>
          <p:cNvPr id="25" name="Freeform 11"/>
          <p:cNvSpPr>
            <a:spLocks noEditPoints="1"/>
          </p:cNvSpPr>
          <p:nvPr/>
        </p:nvSpPr>
        <p:spPr bwMode="auto">
          <a:xfrm>
            <a:off x="4010583" y="5130239"/>
            <a:ext cx="372291" cy="328286"/>
          </a:xfrm>
          <a:custGeom>
            <a:avLst/>
            <a:gdLst/>
            <a:ahLst/>
            <a:cxnLst>
              <a:cxn ang="0">
                <a:pos x="13" y="651"/>
              </a:cxn>
              <a:cxn ang="0">
                <a:pos x="73" y="391"/>
              </a:cxn>
              <a:cxn ang="0">
                <a:pos x="196" y="218"/>
              </a:cxn>
              <a:cxn ang="0">
                <a:pos x="396" y="117"/>
              </a:cxn>
              <a:cxn ang="0">
                <a:pos x="691" y="76"/>
              </a:cxn>
              <a:cxn ang="0">
                <a:pos x="1097" y="77"/>
              </a:cxn>
              <a:cxn ang="0">
                <a:pos x="1355" y="117"/>
              </a:cxn>
              <a:cxn ang="0">
                <a:pos x="1083" y="314"/>
              </a:cxn>
              <a:cxn ang="0">
                <a:pos x="785" y="307"/>
              </a:cxn>
              <a:cxn ang="0">
                <a:pos x="557" y="332"/>
              </a:cxn>
              <a:cxn ang="0">
                <a:pos x="399" y="399"/>
              </a:cxn>
              <a:cxn ang="0">
                <a:pos x="301" y="515"/>
              </a:cxn>
              <a:cxn ang="0">
                <a:pos x="250" y="694"/>
              </a:cxn>
              <a:cxn ang="0">
                <a:pos x="236" y="948"/>
              </a:cxn>
              <a:cxn ang="0">
                <a:pos x="250" y="1201"/>
              </a:cxn>
              <a:cxn ang="0">
                <a:pos x="301" y="1381"/>
              </a:cxn>
              <a:cxn ang="0">
                <a:pos x="399" y="1498"/>
              </a:cxn>
              <a:cxn ang="0">
                <a:pos x="557" y="1563"/>
              </a:cxn>
              <a:cxn ang="0">
                <a:pos x="785" y="1588"/>
              </a:cxn>
              <a:cxn ang="0">
                <a:pos x="1056" y="1584"/>
              </a:cxn>
              <a:cxn ang="0">
                <a:pos x="1259" y="1546"/>
              </a:cxn>
              <a:cxn ang="0">
                <a:pos x="1396" y="1466"/>
              </a:cxn>
              <a:cxn ang="0">
                <a:pos x="1476" y="1329"/>
              </a:cxn>
              <a:cxn ang="0">
                <a:pos x="1514" y="1126"/>
              </a:cxn>
              <a:cxn ang="0">
                <a:pos x="1519" y="883"/>
              </a:cxn>
              <a:cxn ang="0">
                <a:pos x="1508" y="715"/>
              </a:cxn>
              <a:cxn ang="0">
                <a:pos x="1728" y="552"/>
              </a:cxn>
              <a:cxn ang="0">
                <a:pos x="1754" y="865"/>
              </a:cxn>
              <a:cxn ang="0">
                <a:pos x="1742" y="1244"/>
              </a:cxn>
              <a:cxn ang="0">
                <a:pos x="1682" y="1506"/>
              </a:cxn>
              <a:cxn ang="0">
                <a:pos x="1560" y="1678"/>
              </a:cxn>
              <a:cxn ang="0">
                <a:pos x="1359" y="1778"/>
              </a:cxn>
              <a:cxn ang="0">
                <a:pos x="1065" y="1821"/>
              </a:cxn>
              <a:cxn ang="0">
                <a:pos x="691" y="1821"/>
              </a:cxn>
              <a:cxn ang="0">
                <a:pos x="396" y="1778"/>
              </a:cxn>
              <a:cxn ang="0">
                <a:pos x="196" y="1678"/>
              </a:cxn>
              <a:cxn ang="0">
                <a:pos x="73" y="1506"/>
              </a:cxn>
              <a:cxn ang="0">
                <a:pos x="13" y="1244"/>
              </a:cxn>
              <a:cxn ang="0">
                <a:pos x="901" y="1434"/>
              </a:cxn>
              <a:cxn ang="0">
                <a:pos x="809" y="1402"/>
              </a:cxn>
              <a:cxn ang="0">
                <a:pos x="400" y="856"/>
              </a:cxn>
              <a:cxn ang="0">
                <a:pos x="395" y="775"/>
              </a:cxn>
              <a:cxn ang="0">
                <a:pos x="437" y="703"/>
              </a:cxn>
              <a:cxn ang="0">
                <a:pos x="514" y="667"/>
              </a:cxn>
              <a:cxn ang="0">
                <a:pos x="593" y="677"/>
              </a:cxn>
              <a:cxn ang="0">
                <a:pos x="889" y="1040"/>
              </a:cxn>
              <a:cxn ang="0">
                <a:pos x="1546" y="18"/>
              </a:cxn>
              <a:cxn ang="0">
                <a:pos x="1625" y="0"/>
              </a:cxn>
              <a:cxn ang="0">
                <a:pos x="1705" y="30"/>
              </a:cxn>
              <a:cxn ang="0">
                <a:pos x="1751" y="98"/>
              </a:cxn>
              <a:cxn ang="0">
                <a:pos x="1754" y="178"/>
              </a:cxn>
              <a:cxn ang="0">
                <a:pos x="1000" y="1394"/>
              </a:cxn>
              <a:cxn ang="0">
                <a:pos x="907" y="1434"/>
              </a:cxn>
            </a:cxnLst>
            <a:rect l="0" t="0" r="r" b="b"/>
            <a:pathLst>
              <a:path w="1759" h="1825">
                <a:moveTo>
                  <a:pt x="0" y="948"/>
                </a:moveTo>
                <a:lnTo>
                  <a:pt x="0" y="882"/>
                </a:lnTo>
                <a:lnTo>
                  <a:pt x="1" y="821"/>
                </a:lnTo>
                <a:lnTo>
                  <a:pt x="4" y="761"/>
                </a:lnTo>
                <a:lnTo>
                  <a:pt x="8" y="705"/>
                </a:lnTo>
                <a:lnTo>
                  <a:pt x="13" y="651"/>
                </a:lnTo>
                <a:lnTo>
                  <a:pt x="20" y="602"/>
                </a:lnTo>
                <a:lnTo>
                  <a:pt x="28" y="554"/>
                </a:lnTo>
                <a:lnTo>
                  <a:pt x="37" y="509"/>
                </a:lnTo>
                <a:lnTo>
                  <a:pt x="47" y="466"/>
                </a:lnTo>
                <a:lnTo>
                  <a:pt x="59" y="427"/>
                </a:lnTo>
                <a:lnTo>
                  <a:pt x="73" y="391"/>
                </a:lnTo>
                <a:lnTo>
                  <a:pt x="89" y="356"/>
                </a:lnTo>
                <a:lnTo>
                  <a:pt x="107" y="324"/>
                </a:lnTo>
                <a:lnTo>
                  <a:pt x="125" y="294"/>
                </a:lnTo>
                <a:lnTo>
                  <a:pt x="147" y="267"/>
                </a:lnTo>
                <a:lnTo>
                  <a:pt x="171" y="241"/>
                </a:lnTo>
                <a:lnTo>
                  <a:pt x="196" y="218"/>
                </a:lnTo>
                <a:lnTo>
                  <a:pt x="223" y="197"/>
                </a:lnTo>
                <a:lnTo>
                  <a:pt x="253" y="177"/>
                </a:lnTo>
                <a:lnTo>
                  <a:pt x="286" y="159"/>
                </a:lnTo>
                <a:lnTo>
                  <a:pt x="319" y="143"/>
                </a:lnTo>
                <a:lnTo>
                  <a:pt x="357" y="130"/>
                </a:lnTo>
                <a:lnTo>
                  <a:pt x="396" y="117"/>
                </a:lnTo>
                <a:lnTo>
                  <a:pt x="439" y="107"/>
                </a:lnTo>
                <a:lnTo>
                  <a:pt x="484" y="98"/>
                </a:lnTo>
                <a:lnTo>
                  <a:pt x="531" y="90"/>
                </a:lnTo>
                <a:lnTo>
                  <a:pt x="581" y="83"/>
                </a:lnTo>
                <a:lnTo>
                  <a:pt x="635" y="79"/>
                </a:lnTo>
                <a:lnTo>
                  <a:pt x="691" y="76"/>
                </a:lnTo>
                <a:lnTo>
                  <a:pt x="749" y="73"/>
                </a:lnTo>
                <a:lnTo>
                  <a:pt x="812" y="72"/>
                </a:lnTo>
                <a:lnTo>
                  <a:pt x="877" y="70"/>
                </a:lnTo>
                <a:lnTo>
                  <a:pt x="955" y="72"/>
                </a:lnTo>
                <a:lnTo>
                  <a:pt x="1028" y="73"/>
                </a:lnTo>
                <a:lnTo>
                  <a:pt x="1097" y="77"/>
                </a:lnTo>
                <a:lnTo>
                  <a:pt x="1161" y="82"/>
                </a:lnTo>
                <a:lnTo>
                  <a:pt x="1221" y="90"/>
                </a:lnTo>
                <a:lnTo>
                  <a:pt x="1278" y="99"/>
                </a:lnTo>
                <a:lnTo>
                  <a:pt x="1304" y="104"/>
                </a:lnTo>
                <a:lnTo>
                  <a:pt x="1331" y="111"/>
                </a:lnTo>
                <a:lnTo>
                  <a:pt x="1355" y="117"/>
                </a:lnTo>
                <a:lnTo>
                  <a:pt x="1379" y="124"/>
                </a:lnTo>
                <a:lnTo>
                  <a:pt x="1242" y="344"/>
                </a:lnTo>
                <a:lnTo>
                  <a:pt x="1207" y="335"/>
                </a:lnTo>
                <a:lnTo>
                  <a:pt x="1168" y="327"/>
                </a:lnTo>
                <a:lnTo>
                  <a:pt x="1127" y="319"/>
                </a:lnTo>
                <a:lnTo>
                  <a:pt x="1083" y="314"/>
                </a:lnTo>
                <a:lnTo>
                  <a:pt x="1036" y="310"/>
                </a:lnTo>
                <a:lnTo>
                  <a:pt x="987" y="307"/>
                </a:lnTo>
                <a:lnTo>
                  <a:pt x="934" y="306"/>
                </a:lnTo>
                <a:lnTo>
                  <a:pt x="877" y="306"/>
                </a:lnTo>
                <a:lnTo>
                  <a:pt x="830" y="306"/>
                </a:lnTo>
                <a:lnTo>
                  <a:pt x="785" y="307"/>
                </a:lnTo>
                <a:lnTo>
                  <a:pt x="740" y="309"/>
                </a:lnTo>
                <a:lnTo>
                  <a:pt x="700" y="313"/>
                </a:lnTo>
                <a:lnTo>
                  <a:pt x="661" y="315"/>
                </a:lnTo>
                <a:lnTo>
                  <a:pt x="624" y="320"/>
                </a:lnTo>
                <a:lnTo>
                  <a:pt x="589" y="326"/>
                </a:lnTo>
                <a:lnTo>
                  <a:pt x="557" y="332"/>
                </a:lnTo>
                <a:lnTo>
                  <a:pt x="525" y="340"/>
                </a:lnTo>
                <a:lnTo>
                  <a:pt x="497" y="349"/>
                </a:lnTo>
                <a:lnTo>
                  <a:pt x="469" y="360"/>
                </a:lnTo>
                <a:lnTo>
                  <a:pt x="445" y="371"/>
                </a:lnTo>
                <a:lnTo>
                  <a:pt x="421" y="384"/>
                </a:lnTo>
                <a:lnTo>
                  <a:pt x="399" y="399"/>
                </a:lnTo>
                <a:lnTo>
                  <a:pt x="379" y="414"/>
                </a:lnTo>
                <a:lnTo>
                  <a:pt x="360" y="431"/>
                </a:lnTo>
                <a:lnTo>
                  <a:pt x="343" y="449"/>
                </a:lnTo>
                <a:lnTo>
                  <a:pt x="327" y="469"/>
                </a:lnTo>
                <a:lnTo>
                  <a:pt x="313" y="491"/>
                </a:lnTo>
                <a:lnTo>
                  <a:pt x="301" y="515"/>
                </a:lnTo>
                <a:lnTo>
                  <a:pt x="289" y="541"/>
                </a:lnTo>
                <a:lnTo>
                  <a:pt x="279" y="567"/>
                </a:lnTo>
                <a:lnTo>
                  <a:pt x="270" y="597"/>
                </a:lnTo>
                <a:lnTo>
                  <a:pt x="262" y="627"/>
                </a:lnTo>
                <a:lnTo>
                  <a:pt x="256" y="659"/>
                </a:lnTo>
                <a:lnTo>
                  <a:pt x="250" y="694"/>
                </a:lnTo>
                <a:lnTo>
                  <a:pt x="245" y="731"/>
                </a:lnTo>
                <a:lnTo>
                  <a:pt x="241" y="770"/>
                </a:lnTo>
                <a:lnTo>
                  <a:pt x="239" y="812"/>
                </a:lnTo>
                <a:lnTo>
                  <a:pt x="237" y="855"/>
                </a:lnTo>
                <a:lnTo>
                  <a:pt x="236" y="900"/>
                </a:lnTo>
                <a:lnTo>
                  <a:pt x="236" y="948"/>
                </a:lnTo>
                <a:lnTo>
                  <a:pt x="236" y="995"/>
                </a:lnTo>
                <a:lnTo>
                  <a:pt x="237" y="1041"/>
                </a:lnTo>
                <a:lnTo>
                  <a:pt x="239" y="1085"/>
                </a:lnTo>
                <a:lnTo>
                  <a:pt x="241" y="1126"/>
                </a:lnTo>
                <a:lnTo>
                  <a:pt x="245" y="1165"/>
                </a:lnTo>
                <a:lnTo>
                  <a:pt x="250" y="1201"/>
                </a:lnTo>
                <a:lnTo>
                  <a:pt x="256" y="1236"/>
                </a:lnTo>
                <a:lnTo>
                  <a:pt x="262" y="1269"/>
                </a:lnTo>
                <a:lnTo>
                  <a:pt x="270" y="1300"/>
                </a:lnTo>
                <a:lnTo>
                  <a:pt x="279" y="1329"/>
                </a:lnTo>
                <a:lnTo>
                  <a:pt x="289" y="1356"/>
                </a:lnTo>
                <a:lnTo>
                  <a:pt x="301" y="1381"/>
                </a:lnTo>
                <a:lnTo>
                  <a:pt x="313" y="1404"/>
                </a:lnTo>
                <a:lnTo>
                  <a:pt x="327" y="1426"/>
                </a:lnTo>
                <a:lnTo>
                  <a:pt x="343" y="1447"/>
                </a:lnTo>
                <a:lnTo>
                  <a:pt x="360" y="1466"/>
                </a:lnTo>
                <a:lnTo>
                  <a:pt x="379" y="1482"/>
                </a:lnTo>
                <a:lnTo>
                  <a:pt x="399" y="1498"/>
                </a:lnTo>
                <a:lnTo>
                  <a:pt x="421" y="1512"/>
                </a:lnTo>
                <a:lnTo>
                  <a:pt x="445" y="1525"/>
                </a:lnTo>
                <a:lnTo>
                  <a:pt x="469" y="1536"/>
                </a:lnTo>
                <a:lnTo>
                  <a:pt x="497" y="1546"/>
                </a:lnTo>
                <a:lnTo>
                  <a:pt x="525" y="1555"/>
                </a:lnTo>
                <a:lnTo>
                  <a:pt x="557" y="1563"/>
                </a:lnTo>
                <a:lnTo>
                  <a:pt x="589" y="1570"/>
                </a:lnTo>
                <a:lnTo>
                  <a:pt x="624" y="1576"/>
                </a:lnTo>
                <a:lnTo>
                  <a:pt x="661" y="1580"/>
                </a:lnTo>
                <a:lnTo>
                  <a:pt x="700" y="1584"/>
                </a:lnTo>
                <a:lnTo>
                  <a:pt x="740" y="1587"/>
                </a:lnTo>
                <a:lnTo>
                  <a:pt x="785" y="1588"/>
                </a:lnTo>
                <a:lnTo>
                  <a:pt x="830" y="1589"/>
                </a:lnTo>
                <a:lnTo>
                  <a:pt x="877" y="1591"/>
                </a:lnTo>
                <a:lnTo>
                  <a:pt x="925" y="1589"/>
                </a:lnTo>
                <a:lnTo>
                  <a:pt x="971" y="1588"/>
                </a:lnTo>
                <a:lnTo>
                  <a:pt x="1014" y="1587"/>
                </a:lnTo>
                <a:lnTo>
                  <a:pt x="1056" y="1584"/>
                </a:lnTo>
                <a:lnTo>
                  <a:pt x="1095" y="1580"/>
                </a:lnTo>
                <a:lnTo>
                  <a:pt x="1131" y="1576"/>
                </a:lnTo>
                <a:lnTo>
                  <a:pt x="1166" y="1570"/>
                </a:lnTo>
                <a:lnTo>
                  <a:pt x="1199" y="1563"/>
                </a:lnTo>
                <a:lnTo>
                  <a:pt x="1230" y="1555"/>
                </a:lnTo>
                <a:lnTo>
                  <a:pt x="1259" y="1546"/>
                </a:lnTo>
                <a:lnTo>
                  <a:pt x="1286" y="1536"/>
                </a:lnTo>
                <a:lnTo>
                  <a:pt x="1311" y="1525"/>
                </a:lnTo>
                <a:lnTo>
                  <a:pt x="1334" y="1512"/>
                </a:lnTo>
                <a:lnTo>
                  <a:pt x="1357" y="1498"/>
                </a:lnTo>
                <a:lnTo>
                  <a:pt x="1376" y="1482"/>
                </a:lnTo>
                <a:lnTo>
                  <a:pt x="1396" y="1466"/>
                </a:lnTo>
                <a:lnTo>
                  <a:pt x="1413" y="1447"/>
                </a:lnTo>
                <a:lnTo>
                  <a:pt x="1428" y="1426"/>
                </a:lnTo>
                <a:lnTo>
                  <a:pt x="1443" y="1404"/>
                </a:lnTo>
                <a:lnTo>
                  <a:pt x="1454" y="1381"/>
                </a:lnTo>
                <a:lnTo>
                  <a:pt x="1466" y="1356"/>
                </a:lnTo>
                <a:lnTo>
                  <a:pt x="1476" y="1329"/>
                </a:lnTo>
                <a:lnTo>
                  <a:pt x="1486" y="1300"/>
                </a:lnTo>
                <a:lnTo>
                  <a:pt x="1493" y="1269"/>
                </a:lnTo>
                <a:lnTo>
                  <a:pt x="1500" y="1236"/>
                </a:lnTo>
                <a:lnTo>
                  <a:pt x="1505" y="1201"/>
                </a:lnTo>
                <a:lnTo>
                  <a:pt x="1510" y="1165"/>
                </a:lnTo>
                <a:lnTo>
                  <a:pt x="1514" y="1126"/>
                </a:lnTo>
                <a:lnTo>
                  <a:pt x="1517" y="1085"/>
                </a:lnTo>
                <a:lnTo>
                  <a:pt x="1518" y="1041"/>
                </a:lnTo>
                <a:lnTo>
                  <a:pt x="1519" y="995"/>
                </a:lnTo>
                <a:lnTo>
                  <a:pt x="1519" y="948"/>
                </a:lnTo>
                <a:lnTo>
                  <a:pt x="1519" y="916"/>
                </a:lnTo>
                <a:lnTo>
                  <a:pt x="1519" y="883"/>
                </a:lnTo>
                <a:lnTo>
                  <a:pt x="1518" y="853"/>
                </a:lnTo>
                <a:lnTo>
                  <a:pt x="1517" y="823"/>
                </a:lnTo>
                <a:lnTo>
                  <a:pt x="1516" y="795"/>
                </a:lnTo>
                <a:lnTo>
                  <a:pt x="1513" y="767"/>
                </a:lnTo>
                <a:lnTo>
                  <a:pt x="1512" y="741"/>
                </a:lnTo>
                <a:lnTo>
                  <a:pt x="1508" y="715"/>
                </a:lnTo>
                <a:lnTo>
                  <a:pt x="1693" y="419"/>
                </a:lnTo>
                <a:lnTo>
                  <a:pt x="1702" y="444"/>
                </a:lnTo>
                <a:lnTo>
                  <a:pt x="1708" y="469"/>
                </a:lnTo>
                <a:lnTo>
                  <a:pt x="1716" y="496"/>
                </a:lnTo>
                <a:lnTo>
                  <a:pt x="1721" y="524"/>
                </a:lnTo>
                <a:lnTo>
                  <a:pt x="1728" y="552"/>
                </a:lnTo>
                <a:lnTo>
                  <a:pt x="1733" y="582"/>
                </a:lnTo>
                <a:lnTo>
                  <a:pt x="1737" y="614"/>
                </a:lnTo>
                <a:lnTo>
                  <a:pt x="1741" y="646"/>
                </a:lnTo>
                <a:lnTo>
                  <a:pt x="1748" y="714"/>
                </a:lnTo>
                <a:lnTo>
                  <a:pt x="1751" y="787"/>
                </a:lnTo>
                <a:lnTo>
                  <a:pt x="1754" y="865"/>
                </a:lnTo>
                <a:lnTo>
                  <a:pt x="1755" y="948"/>
                </a:lnTo>
                <a:lnTo>
                  <a:pt x="1755" y="1014"/>
                </a:lnTo>
                <a:lnTo>
                  <a:pt x="1753" y="1076"/>
                </a:lnTo>
                <a:lnTo>
                  <a:pt x="1750" y="1135"/>
                </a:lnTo>
                <a:lnTo>
                  <a:pt x="1748" y="1191"/>
                </a:lnTo>
                <a:lnTo>
                  <a:pt x="1742" y="1244"/>
                </a:lnTo>
                <a:lnTo>
                  <a:pt x="1736" y="1295"/>
                </a:lnTo>
                <a:lnTo>
                  <a:pt x="1728" y="1342"/>
                </a:lnTo>
                <a:lnTo>
                  <a:pt x="1719" y="1387"/>
                </a:lnTo>
                <a:lnTo>
                  <a:pt x="1708" y="1429"/>
                </a:lnTo>
                <a:lnTo>
                  <a:pt x="1695" y="1468"/>
                </a:lnTo>
                <a:lnTo>
                  <a:pt x="1682" y="1506"/>
                </a:lnTo>
                <a:lnTo>
                  <a:pt x="1667" y="1540"/>
                </a:lnTo>
                <a:lnTo>
                  <a:pt x="1648" y="1572"/>
                </a:lnTo>
                <a:lnTo>
                  <a:pt x="1629" y="1602"/>
                </a:lnTo>
                <a:lnTo>
                  <a:pt x="1608" y="1630"/>
                </a:lnTo>
                <a:lnTo>
                  <a:pt x="1585" y="1654"/>
                </a:lnTo>
                <a:lnTo>
                  <a:pt x="1560" y="1678"/>
                </a:lnTo>
                <a:lnTo>
                  <a:pt x="1531" y="1700"/>
                </a:lnTo>
                <a:lnTo>
                  <a:pt x="1503" y="1720"/>
                </a:lnTo>
                <a:lnTo>
                  <a:pt x="1470" y="1737"/>
                </a:lnTo>
                <a:lnTo>
                  <a:pt x="1435" y="1752"/>
                </a:lnTo>
                <a:lnTo>
                  <a:pt x="1398" y="1766"/>
                </a:lnTo>
                <a:lnTo>
                  <a:pt x="1359" y="1778"/>
                </a:lnTo>
                <a:lnTo>
                  <a:pt x="1316" y="1789"/>
                </a:lnTo>
                <a:lnTo>
                  <a:pt x="1272" y="1798"/>
                </a:lnTo>
                <a:lnTo>
                  <a:pt x="1225" y="1806"/>
                </a:lnTo>
                <a:lnTo>
                  <a:pt x="1174" y="1812"/>
                </a:lnTo>
                <a:lnTo>
                  <a:pt x="1121" y="1817"/>
                </a:lnTo>
                <a:lnTo>
                  <a:pt x="1065" y="1821"/>
                </a:lnTo>
                <a:lnTo>
                  <a:pt x="1006" y="1824"/>
                </a:lnTo>
                <a:lnTo>
                  <a:pt x="944" y="1825"/>
                </a:lnTo>
                <a:lnTo>
                  <a:pt x="877" y="1825"/>
                </a:lnTo>
                <a:lnTo>
                  <a:pt x="812" y="1825"/>
                </a:lnTo>
                <a:lnTo>
                  <a:pt x="749" y="1824"/>
                </a:lnTo>
                <a:lnTo>
                  <a:pt x="691" y="1821"/>
                </a:lnTo>
                <a:lnTo>
                  <a:pt x="635" y="1817"/>
                </a:lnTo>
                <a:lnTo>
                  <a:pt x="581" y="1812"/>
                </a:lnTo>
                <a:lnTo>
                  <a:pt x="531" y="1806"/>
                </a:lnTo>
                <a:lnTo>
                  <a:pt x="484" y="1798"/>
                </a:lnTo>
                <a:lnTo>
                  <a:pt x="439" y="1789"/>
                </a:lnTo>
                <a:lnTo>
                  <a:pt x="396" y="1778"/>
                </a:lnTo>
                <a:lnTo>
                  <a:pt x="357" y="1766"/>
                </a:lnTo>
                <a:lnTo>
                  <a:pt x="319" y="1752"/>
                </a:lnTo>
                <a:lnTo>
                  <a:pt x="286" y="1737"/>
                </a:lnTo>
                <a:lnTo>
                  <a:pt x="253" y="1720"/>
                </a:lnTo>
                <a:lnTo>
                  <a:pt x="223" y="1700"/>
                </a:lnTo>
                <a:lnTo>
                  <a:pt x="196" y="1678"/>
                </a:lnTo>
                <a:lnTo>
                  <a:pt x="171" y="1654"/>
                </a:lnTo>
                <a:lnTo>
                  <a:pt x="147" y="1630"/>
                </a:lnTo>
                <a:lnTo>
                  <a:pt x="125" y="1602"/>
                </a:lnTo>
                <a:lnTo>
                  <a:pt x="107" y="1572"/>
                </a:lnTo>
                <a:lnTo>
                  <a:pt x="89" y="1540"/>
                </a:lnTo>
                <a:lnTo>
                  <a:pt x="73" y="1506"/>
                </a:lnTo>
                <a:lnTo>
                  <a:pt x="59" y="1468"/>
                </a:lnTo>
                <a:lnTo>
                  <a:pt x="47" y="1429"/>
                </a:lnTo>
                <a:lnTo>
                  <a:pt x="37" y="1387"/>
                </a:lnTo>
                <a:lnTo>
                  <a:pt x="28" y="1342"/>
                </a:lnTo>
                <a:lnTo>
                  <a:pt x="20" y="1295"/>
                </a:lnTo>
                <a:lnTo>
                  <a:pt x="13" y="1244"/>
                </a:lnTo>
                <a:lnTo>
                  <a:pt x="8" y="1191"/>
                </a:lnTo>
                <a:lnTo>
                  <a:pt x="4" y="1135"/>
                </a:lnTo>
                <a:lnTo>
                  <a:pt x="1" y="1076"/>
                </a:lnTo>
                <a:lnTo>
                  <a:pt x="0" y="1014"/>
                </a:lnTo>
                <a:lnTo>
                  <a:pt x="0" y="948"/>
                </a:lnTo>
                <a:close/>
                <a:moveTo>
                  <a:pt x="901" y="1434"/>
                </a:moveTo>
                <a:lnTo>
                  <a:pt x="884" y="1433"/>
                </a:lnTo>
                <a:lnTo>
                  <a:pt x="868" y="1430"/>
                </a:lnTo>
                <a:lnTo>
                  <a:pt x="852" y="1426"/>
                </a:lnTo>
                <a:lnTo>
                  <a:pt x="837" y="1420"/>
                </a:lnTo>
                <a:lnTo>
                  <a:pt x="824" y="1411"/>
                </a:lnTo>
                <a:lnTo>
                  <a:pt x="809" y="1402"/>
                </a:lnTo>
                <a:lnTo>
                  <a:pt x="798" y="1390"/>
                </a:lnTo>
                <a:lnTo>
                  <a:pt x="787" y="1378"/>
                </a:lnTo>
                <a:lnTo>
                  <a:pt x="421" y="894"/>
                </a:lnTo>
                <a:lnTo>
                  <a:pt x="412" y="882"/>
                </a:lnTo>
                <a:lnTo>
                  <a:pt x="405" y="869"/>
                </a:lnTo>
                <a:lnTo>
                  <a:pt x="400" y="856"/>
                </a:lnTo>
                <a:lnTo>
                  <a:pt x="396" y="843"/>
                </a:lnTo>
                <a:lnTo>
                  <a:pt x="394" y="830"/>
                </a:lnTo>
                <a:lnTo>
                  <a:pt x="392" y="815"/>
                </a:lnTo>
                <a:lnTo>
                  <a:pt x="392" y="802"/>
                </a:lnTo>
                <a:lnTo>
                  <a:pt x="392" y="788"/>
                </a:lnTo>
                <a:lnTo>
                  <a:pt x="395" y="775"/>
                </a:lnTo>
                <a:lnTo>
                  <a:pt x="399" y="762"/>
                </a:lnTo>
                <a:lnTo>
                  <a:pt x="404" y="749"/>
                </a:lnTo>
                <a:lnTo>
                  <a:pt x="411" y="736"/>
                </a:lnTo>
                <a:lnTo>
                  <a:pt x="418" y="724"/>
                </a:lnTo>
                <a:lnTo>
                  <a:pt x="428" y="714"/>
                </a:lnTo>
                <a:lnTo>
                  <a:pt x="437" y="703"/>
                </a:lnTo>
                <a:lnTo>
                  <a:pt x="448" y="694"/>
                </a:lnTo>
                <a:lnTo>
                  <a:pt x="460" y="685"/>
                </a:lnTo>
                <a:lnTo>
                  <a:pt x="473" y="679"/>
                </a:lnTo>
                <a:lnTo>
                  <a:pt x="486" y="674"/>
                </a:lnTo>
                <a:lnTo>
                  <a:pt x="499" y="670"/>
                </a:lnTo>
                <a:lnTo>
                  <a:pt x="514" y="667"/>
                </a:lnTo>
                <a:lnTo>
                  <a:pt x="527" y="666"/>
                </a:lnTo>
                <a:lnTo>
                  <a:pt x="541" y="666"/>
                </a:lnTo>
                <a:lnTo>
                  <a:pt x="554" y="667"/>
                </a:lnTo>
                <a:lnTo>
                  <a:pt x="567" y="670"/>
                </a:lnTo>
                <a:lnTo>
                  <a:pt x="581" y="674"/>
                </a:lnTo>
                <a:lnTo>
                  <a:pt x="593" y="677"/>
                </a:lnTo>
                <a:lnTo>
                  <a:pt x="606" y="684"/>
                </a:lnTo>
                <a:lnTo>
                  <a:pt x="618" y="692"/>
                </a:lnTo>
                <a:lnTo>
                  <a:pt x="628" y="701"/>
                </a:lnTo>
                <a:lnTo>
                  <a:pt x="639" y="710"/>
                </a:lnTo>
                <a:lnTo>
                  <a:pt x="648" y="722"/>
                </a:lnTo>
                <a:lnTo>
                  <a:pt x="889" y="1040"/>
                </a:lnTo>
                <a:lnTo>
                  <a:pt x="1495" y="68"/>
                </a:lnTo>
                <a:lnTo>
                  <a:pt x="1504" y="55"/>
                </a:lnTo>
                <a:lnTo>
                  <a:pt x="1513" y="44"/>
                </a:lnTo>
                <a:lnTo>
                  <a:pt x="1523" y="35"/>
                </a:lnTo>
                <a:lnTo>
                  <a:pt x="1534" y="26"/>
                </a:lnTo>
                <a:lnTo>
                  <a:pt x="1546" y="18"/>
                </a:lnTo>
                <a:lnTo>
                  <a:pt x="1559" y="13"/>
                </a:lnTo>
                <a:lnTo>
                  <a:pt x="1570" y="8"/>
                </a:lnTo>
                <a:lnTo>
                  <a:pt x="1583" y="4"/>
                </a:lnTo>
                <a:lnTo>
                  <a:pt x="1598" y="1"/>
                </a:lnTo>
                <a:lnTo>
                  <a:pt x="1611" y="0"/>
                </a:lnTo>
                <a:lnTo>
                  <a:pt x="1625" y="0"/>
                </a:lnTo>
                <a:lnTo>
                  <a:pt x="1639" y="1"/>
                </a:lnTo>
                <a:lnTo>
                  <a:pt x="1652" y="5"/>
                </a:lnTo>
                <a:lnTo>
                  <a:pt x="1665" y="9"/>
                </a:lnTo>
                <a:lnTo>
                  <a:pt x="1680" y="14"/>
                </a:lnTo>
                <a:lnTo>
                  <a:pt x="1691" y="22"/>
                </a:lnTo>
                <a:lnTo>
                  <a:pt x="1705" y="30"/>
                </a:lnTo>
                <a:lnTo>
                  <a:pt x="1715" y="39"/>
                </a:lnTo>
                <a:lnTo>
                  <a:pt x="1724" y="50"/>
                </a:lnTo>
                <a:lnTo>
                  <a:pt x="1733" y="60"/>
                </a:lnTo>
                <a:lnTo>
                  <a:pt x="1741" y="72"/>
                </a:lnTo>
                <a:lnTo>
                  <a:pt x="1746" y="85"/>
                </a:lnTo>
                <a:lnTo>
                  <a:pt x="1751" y="98"/>
                </a:lnTo>
                <a:lnTo>
                  <a:pt x="1755" y="111"/>
                </a:lnTo>
                <a:lnTo>
                  <a:pt x="1758" y="124"/>
                </a:lnTo>
                <a:lnTo>
                  <a:pt x="1759" y="138"/>
                </a:lnTo>
                <a:lnTo>
                  <a:pt x="1759" y="151"/>
                </a:lnTo>
                <a:lnTo>
                  <a:pt x="1758" y="165"/>
                </a:lnTo>
                <a:lnTo>
                  <a:pt x="1754" y="178"/>
                </a:lnTo>
                <a:lnTo>
                  <a:pt x="1750" y="193"/>
                </a:lnTo>
                <a:lnTo>
                  <a:pt x="1745" y="206"/>
                </a:lnTo>
                <a:lnTo>
                  <a:pt x="1737" y="219"/>
                </a:lnTo>
                <a:lnTo>
                  <a:pt x="1022" y="1367"/>
                </a:lnTo>
                <a:lnTo>
                  <a:pt x="1011" y="1381"/>
                </a:lnTo>
                <a:lnTo>
                  <a:pt x="1000" y="1394"/>
                </a:lnTo>
                <a:lnTo>
                  <a:pt x="987" y="1406"/>
                </a:lnTo>
                <a:lnTo>
                  <a:pt x="974" y="1415"/>
                </a:lnTo>
                <a:lnTo>
                  <a:pt x="958" y="1423"/>
                </a:lnTo>
                <a:lnTo>
                  <a:pt x="941" y="1428"/>
                </a:lnTo>
                <a:lnTo>
                  <a:pt x="924" y="1432"/>
                </a:lnTo>
                <a:lnTo>
                  <a:pt x="907" y="1434"/>
                </a:lnTo>
                <a:lnTo>
                  <a:pt x="904" y="1434"/>
                </a:lnTo>
                <a:lnTo>
                  <a:pt x="901" y="1434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82935" tIns="41468" rIns="82935" bIns="41468" numCol="1" anchor="t" anchorCtr="0" compatLnSpc="1">
            <a:prstTxWarp prst="textNoShape">
              <a:avLst/>
            </a:prstTxWarp>
          </a:bodyPr>
          <a:lstStyle/>
          <a:p>
            <a:pPr defTabSz="946052"/>
            <a:endParaRPr lang="ru-RU" sz="1905">
              <a:solidFill>
                <a:prstClr val="black"/>
              </a:solidFill>
            </a:endParaRPr>
          </a:p>
        </p:txBody>
      </p:sp>
      <p:sp>
        <p:nvSpPr>
          <p:cNvPr id="29" name="Freeform 11"/>
          <p:cNvSpPr>
            <a:spLocks noEditPoints="1"/>
          </p:cNvSpPr>
          <p:nvPr/>
        </p:nvSpPr>
        <p:spPr bwMode="auto">
          <a:xfrm>
            <a:off x="3987367" y="5730514"/>
            <a:ext cx="372291" cy="328286"/>
          </a:xfrm>
          <a:custGeom>
            <a:avLst/>
            <a:gdLst/>
            <a:ahLst/>
            <a:cxnLst>
              <a:cxn ang="0">
                <a:pos x="13" y="651"/>
              </a:cxn>
              <a:cxn ang="0">
                <a:pos x="73" y="391"/>
              </a:cxn>
              <a:cxn ang="0">
                <a:pos x="196" y="218"/>
              </a:cxn>
              <a:cxn ang="0">
                <a:pos x="396" y="117"/>
              </a:cxn>
              <a:cxn ang="0">
                <a:pos x="691" y="76"/>
              </a:cxn>
              <a:cxn ang="0">
                <a:pos x="1097" y="77"/>
              </a:cxn>
              <a:cxn ang="0">
                <a:pos x="1355" y="117"/>
              </a:cxn>
              <a:cxn ang="0">
                <a:pos x="1083" y="314"/>
              </a:cxn>
              <a:cxn ang="0">
                <a:pos x="785" y="307"/>
              </a:cxn>
              <a:cxn ang="0">
                <a:pos x="557" y="332"/>
              </a:cxn>
              <a:cxn ang="0">
                <a:pos x="399" y="399"/>
              </a:cxn>
              <a:cxn ang="0">
                <a:pos x="301" y="515"/>
              </a:cxn>
              <a:cxn ang="0">
                <a:pos x="250" y="694"/>
              </a:cxn>
              <a:cxn ang="0">
                <a:pos x="236" y="948"/>
              </a:cxn>
              <a:cxn ang="0">
                <a:pos x="250" y="1201"/>
              </a:cxn>
              <a:cxn ang="0">
                <a:pos x="301" y="1381"/>
              </a:cxn>
              <a:cxn ang="0">
                <a:pos x="399" y="1498"/>
              </a:cxn>
              <a:cxn ang="0">
                <a:pos x="557" y="1563"/>
              </a:cxn>
              <a:cxn ang="0">
                <a:pos x="785" y="1588"/>
              </a:cxn>
              <a:cxn ang="0">
                <a:pos x="1056" y="1584"/>
              </a:cxn>
              <a:cxn ang="0">
                <a:pos x="1259" y="1546"/>
              </a:cxn>
              <a:cxn ang="0">
                <a:pos x="1396" y="1466"/>
              </a:cxn>
              <a:cxn ang="0">
                <a:pos x="1476" y="1329"/>
              </a:cxn>
              <a:cxn ang="0">
                <a:pos x="1514" y="1126"/>
              </a:cxn>
              <a:cxn ang="0">
                <a:pos x="1519" y="883"/>
              </a:cxn>
              <a:cxn ang="0">
                <a:pos x="1508" y="715"/>
              </a:cxn>
              <a:cxn ang="0">
                <a:pos x="1728" y="552"/>
              </a:cxn>
              <a:cxn ang="0">
                <a:pos x="1754" y="865"/>
              </a:cxn>
              <a:cxn ang="0">
                <a:pos x="1742" y="1244"/>
              </a:cxn>
              <a:cxn ang="0">
                <a:pos x="1682" y="1506"/>
              </a:cxn>
              <a:cxn ang="0">
                <a:pos x="1560" y="1678"/>
              </a:cxn>
              <a:cxn ang="0">
                <a:pos x="1359" y="1778"/>
              </a:cxn>
              <a:cxn ang="0">
                <a:pos x="1065" y="1821"/>
              </a:cxn>
              <a:cxn ang="0">
                <a:pos x="691" y="1821"/>
              </a:cxn>
              <a:cxn ang="0">
                <a:pos x="396" y="1778"/>
              </a:cxn>
              <a:cxn ang="0">
                <a:pos x="196" y="1678"/>
              </a:cxn>
              <a:cxn ang="0">
                <a:pos x="73" y="1506"/>
              </a:cxn>
              <a:cxn ang="0">
                <a:pos x="13" y="1244"/>
              </a:cxn>
              <a:cxn ang="0">
                <a:pos x="901" y="1434"/>
              </a:cxn>
              <a:cxn ang="0">
                <a:pos x="809" y="1402"/>
              </a:cxn>
              <a:cxn ang="0">
                <a:pos x="400" y="856"/>
              </a:cxn>
              <a:cxn ang="0">
                <a:pos x="395" y="775"/>
              </a:cxn>
              <a:cxn ang="0">
                <a:pos x="437" y="703"/>
              </a:cxn>
              <a:cxn ang="0">
                <a:pos x="514" y="667"/>
              </a:cxn>
              <a:cxn ang="0">
                <a:pos x="593" y="677"/>
              </a:cxn>
              <a:cxn ang="0">
                <a:pos x="889" y="1040"/>
              </a:cxn>
              <a:cxn ang="0">
                <a:pos x="1546" y="18"/>
              </a:cxn>
              <a:cxn ang="0">
                <a:pos x="1625" y="0"/>
              </a:cxn>
              <a:cxn ang="0">
                <a:pos x="1705" y="30"/>
              </a:cxn>
              <a:cxn ang="0">
                <a:pos x="1751" y="98"/>
              </a:cxn>
              <a:cxn ang="0">
                <a:pos x="1754" y="178"/>
              </a:cxn>
              <a:cxn ang="0">
                <a:pos x="1000" y="1394"/>
              </a:cxn>
              <a:cxn ang="0">
                <a:pos x="907" y="1434"/>
              </a:cxn>
            </a:cxnLst>
            <a:rect l="0" t="0" r="r" b="b"/>
            <a:pathLst>
              <a:path w="1759" h="1825">
                <a:moveTo>
                  <a:pt x="0" y="948"/>
                </a:moveTo>
                <a:lnTo>
                  <a:pt x="0" y="882"/>
                </a:lnTo>
                <a:lnTo>
                  <a:pt x="1" y="821"/>
                </a:lnTo>
                <a:lnTo>
                  <a:pt x="4" y="761"/>
                </a:lnTo>
                <a:lnTo>
                  <a:pt x="8" y="705"/>
                </a:lnTo>
                <a:lnTo>
                  <a:pt x="13" y="651"/>
                </a:lnTo>
                <a:lnTo>
                  <a:pt x="20" y="602"/>
                </a:lnTo>
                <a:lnTo>
                  <a:pt x="28" y="554"/>
                </a:lnTo>
                <a:lnTo>
                  <a:pt x="37" y="509"/>
                </a:lnTo>
                <a:lnTo>
                  <a:pt x="47" y="466"/>
                </a:lnTo>
                <a:lnTo>
                  <a:pt x="59" y="427"/>
                </a:lnTo>
                <a:lnTo>
                  <a:pt x="73" y="391"/>
                </a:lnTo>
                <a:lnTo>
                  <a:pt x="89" y="356"/>
                </a:lnTo>
                <a:lnTo>
                  <a:pt x="107" y="324"/>
                </a:lnTo>
                <a:lnTo>
                  <a:pt x="125" y="294"/>
                </a:lnTo>
                <a:lnTo>
                  <a:pt x="147" y="267"/>
                </a:lnTo>
                <a:lnTo>
                  <a:pt x="171" y="241"/>
                </a:lnTo>
                <a:lnTo>
                  <a:pt x="196" y="218"/>
                </a:lnTo>
                <a:lnTo>
                  <a:pt x="223" y="197"/>
                </a:lnTo>
                <a:lnTo>
                  <a:pt x="253" y="177"/>
                </a:lnTo>
                <a:lnTo>
                  <a:pt x="286" y="159"/>
                </a:lnTo>
                <a:lnTo>
                  <a:pt x="319" y="143"/>
                </a:lnTo>
                <a:lnTo>
                  <a:pt x="357" y="130"/>
                </a:lnTo>
                <a:lnTo>
                  <a:pt x="396" y="117"/>
                </a:lnTo>
                <a:lnTo>
                  <a:pt x="439" y="107"/>
                </a:lnTo>
                <a:lnTo>
                  <a:pt x="484" y="98"/>
                </a:lnTo>
                <a:lnTo>
                  <a:pt x="531" y="90"/>
                </a:lnTo>
                <a:lnTo>
                  <a:pt x="581" y="83"/>
                </a:lnTo>
                <a:lnTo>
                  <a:pt x="635" y="79"/>
                </a:lnTo>
                <a:lnTo>
                  <a:pt x="691" y="76"/>
                </a:lnTo>
                <a:lnTo>
                  <a:pt x="749" y="73"/>
                </a:lnTo>
                <a:lnTo>
                  <a:pt x="812" y="72"/>
                </a:lnTo>
                <a:lnTo>
                  <a:pt x="877" y="70"/>
                </a:lnTo>
                <a:lnTo>
                  <a:pt x="955" y="72"/>
                </a:lnTo>
                <a:lnTo>
                  <a:pt x="1028" y="73"/>
                </a:lnTo>
                <a:lnTo>
                  <a:pt x="1097" y="77"/>
                </a:lnTo>
                <a:lnTo>
                  <a:pt x="1161" y="82"/>
                </a:lnTo>
                <a:lnTo>
                  <a:pt x="1221" y="90"/>
                </a:lnTo>
                <a:lnTo>
                  <a:pt x="1278" y="99"/>
                </a:lnTo>
                <a:lnTo>
                  <a:pt x="1304" y="104"/>
                </a:lnTo>
                <a:lnTo>
                  <a:pt x="1331" y="111"/>
                </a:lnTo>
                <a:lnTo>
                  <a:pt x="1355" y="117"/>
                </a:lnTo>
                <a:lnTo>
                  <a:pt x="1379" y="124"/>
                </a:lnTo>
                <a:lnTo>
                  <a:pt x="1242" y="344"/>
                </a:lnTo>
                <a:lnTo>
                  <a:pt x="1207" y="335"/>
                </a:lnTo>
                <a:lnTo>
                  <a:pt x="1168" y="327"/>
                </a:lnTo>
                <a:lnTo>
                  <a:pt x="1127" y="319"/>
                </a:lnTo>
                <a:lnTo>
                  <a:pt x="1083" y="314"/>
                </a:lnTo>
                <a:lnTo>
                  <a:pt x="1036" y="310"/>
                </a:lnTo>
                <a:lnTo>
                  <a:pt x="987" y="307"/>
                </a:lnTo>
                <a:lnTo>
                  <a:pt x="934" y="306"/>
                </a:lnTo>
                <a:lnTo>
                  <a:pt x="877" y="306"/>
                </a:lnTo>
                <a:lnTo>
                  <a:pt x="830" y="306"/>
                </a:lnTo>
                <a:lnTo>
                  <a:pt x="785" y="307"/>
                </a:lnTo>
                <a:lnTo>
                  <a:pt x="740" y="309"/>
                </a:lnTo>
                <a:lnTo>
                  <a:pt x="700" y="313"/>
                </a:lnTo>
                <a:lnTo>
                  <a:pt x="661" y="315"/>
                </a:lnTo>
                <a:lnTo>
                  <a:pt x="624" y="320"/>
                </a:lnTo>
                <a:lnTo>
                  <a:pt x="589" y="326"/>
                </a:lnTo>
                <a:lnTo>
                  <a:pt x="557" y="332"/>
                </a:lnTo>
                <a:lnTo>
                  <a:pt x="525" y="340"/>
                </a:lnTo>
                <a:lnTo>
                  <a:pt x="497" y="349"/>
                </a:lnTo>
                <a:lnTo>
                  <a:pt x="469" y="360"/>
                </a:lnTo>
                <a:lnTo>
                  <a:pt x="445" y="371"/>
                </a:lnTo>
                <a:lnTo>
                  <a:pt x="421" y="384"/>
                </a:lnTo>
                <a:lnTo>
                  <a:pt x="399" y="399"/>
                </a:lnTo>
                <a:lnTo>
                  <a:pt x="379" y="414"/>
                </a:lnTo>
                <a:lnTo>
                  <a:pt x="360" y="431"/>
                </a:lnTo>
                <a:lnTo>
                  <a:pt x="343" y="449"/>
                </a:lnTo>
                <a:lnTo>
                  <a:pt x="327" y="469"/>
                </a:lnTo>
                <a:lnTo>
                  <a:pt x="313" y="491"/>
                </a:lnTo>
                <a:lnTo>
                  <a:pt x="301" y="515"/>
                </a:lnTo>
                <a:lnTo>
                  <a:pt x="289" y="541"/>
                </a:lnTo>
                <a:lnTo>
                  <a:pt x="279" y="567"/>
                </a:lnTo>
                <a:lnTo>
                  <a:pt x="270" y="597"/>
                </a:lnTo>
                <a:lnTo>
                  <a:pt x="262" y="627"/>
                </a:lnTo>
                <a:lnTo>
                  <a:pt x="256" y="659"/>
                </a:lnTo>
                <a:lnTo>
                  <a:pt x="250" y="694"/>
                </a:lnTo>
                <a:lnTo>
                  <a:pt x="245" y="731"/>
                </a:lnTo>
                <a:lnTo>
                  <a:pt x="241" y="770"/>
                </a:lnTo>
                <a:lnTo>
                  <a:pt x="239" y="812"/>
                </a:lnTo>
                <a:lnTo>
                  <a:pt x="237" y="855"/>
                </a:lnTo>
                <a:lnTo>
                  <a:pt x="236" y="900"/>
                </a:lnTo>
                <a:lnTo>
                  <a:pt x="236" y="948"/>
                </a:lnTo>
                <a:lnTo>
                  <a:pt x="236" y="995"/>
                </a:lnTo>
                <a:lnTo>
                  <a:pt x="237" y="1041"/>
                </a:lnTo>
                <a:lnTo>
                  <a:pt x="239" y="1085"/>
                </a:lnTo>
                <a:lnTo>
                  <a:pt x="241" y="1126"/>
                </a:lnTo>
                <a:lnTo>
                  <a:pt x="245" y="1165"/>
                </a:lnTo>
                <a:lnTo>
                  <a:pt x="250" y="1201"/>
                </a:lnTo>
                <a:lnTo>
                  <a:pt x="256" y="1236"/>
                </a:lnTo>
                <a:lnTo>
                  <a:pt x="262" y="1269"/>
                </a:lnTo>
                <a:lnTo>
                  <a:pt x="270" y="1300"/>
                </a:lnTo>
                <a:lnTo>
                  <a:pt x="279" y="1329"/>
                </a:lnTo>
                <a:lnTo>
                  <a:pt x="289" y="1356"/>
                </a:lnTo>
                <a:lnTo>
                  <a:pt x="301" y="1381"/>
                </a:lnTo>
                <a:lnTo>
                  <a:pt x="313" y="1404"/>
                </a:lnTo>
                <a:lnTo>
                  <a:pt x="327" y="1426"/>
                </a:lnTo>
                <a:lnTo>
                  <a:pt x="343" y="1447"/>
                </a:lnTo>
                <a:lnTo>
                  <a:pt x="360" y="1466"/>
                </a:lnTo>
                <a:lnTo>
                  <a:pt x="379" y="1482"/>
                </a:lnTo>
                <a:lnTo>
                  <a:pt x="399" y="1498"/>
                </a:lnTo>
                <a:lnTo>
                  <a:pt x="421" y="1512"/>
                </a:lnTo>
                <a:lnTo>
                  <a:pt x="445" y="1525"/>
                </a:lnTo>
                <a:lnTo>
                  <a:pt x="469" y="1536"/>
                </a:lnTo>
                <a:lnTo>
                  <a:pt x="497" y="1546"/>
                </a:lnTo>
                <a:lnTo>
                  <a:pt x="525" y="1555"/>
                </a:lnTo>
                <a:lnTo>
                  <a:pt x="557" y="1563"/>
                </a:lnTo>
                <a:lnTo>
                  <a:pt x="589" y="1570"/>
                </a:lnTo>
                <a:lnTo>
                  <a:pt x="624" y="1576"/>
                </a:lnTo>
                <a:lnTo>
                  <a:pt x="661" y="1580"/>
                </a:lnTo>
                <a:lnTo>
                  <a:pt x="700" y="1584"/>
                </a:lnTo>
                <a:lnTo>
                  <a:pt x="740" y="1587"/>
                </a:lnTo>
                <a:lnTo>
                  <a:pt x="785" y="1588"/>
                </a:lnTo>
                <a:lnTo>
                  <a:pt x="830" y="1589"/>
                </a:lnTo>
                <a:lnTo>
                  <a:pt x="877" y="1591"/>
                </a:lnTo>
                <a:lnTo>
                  <a:pt x="925" y="1589"/>
                </a:lnTo>
                <a:lnTo>
                  <a:pt x="971" y="1588"/>
                </a:lnTo>
                <a:lnTo>
                  <a:pt x="1014" y="1587"/>
                </a:lnTo>
                <a:lnTo>
                  <a:pt x="1056" y="1584"/>
                </a:lnTo>
                <a:lnTo>
                  <a:pt x="1095" y="1580"/>
                </a:lnTo>
                <a:lnTo>
                  <a:pt x="1131" y="1576"/>
                </a:lnTo>
                <a:lnTo>
                  <a:pt x="1166" y="1570"/>
                </a:lnTo>
                <a:lnTo>
                  <a:pt x="1199" y="1563"/>
                </a:lnTo>
                <a:lnTo>
                  <a:pt x="1230" y="1555"/>
                </a:lnTo>
                <a:lnTo>
                  <a:pt x="1259" y="1546"/>
                </a:lnTo>
                <a:lnTo>
                  <a:pt x="1286" y="1536"/>
                </a:lnTo>
                <a:lnTo>
                  <a:pt x="1311" y="1525"/>
                </a:lnTo>
                <a:lnTo>
                  <a:pt x="1334" y="1512"/>
                </a:lnTo>
                <a:lnTo>
                  <a:pt x="1357" y="1498"/>
                </a:lnTo>
                <a:lnTo>
                  <a:pt x="1376" y="1482"/>
                </a:lnTo>
                <a:lnTo>
                  <a:pt x="1396" y="1466"/>
                </a:lnTo>
                <a:lnTo>
                  <a:pt x="1413" y="1447"/>
                </a:lnTo>
                <a:lnTo>
                  <a:pt x="1428" y="1426"/>
                </a:lnTo>
                <a:lnTo>
                  <a:pt x="1443" y="1404"/>
                </a:lnTo>
                <a:lnTo>
                  <a:pt x="1454" y="1381"/>
                </a:lnTo>
                <a:lnTo>
                  <a:pt x="1466" y="1356"/>
                </a:lnTo>
                <a:lnTo>
                  <a:pt x="1476" y="1329"/>
                </a:lnTo>
                <a:lnTo>
                  <a:pt x="1486" y="1300"/>
                </a:lnTo>
                <a:lnTo>
                  <a:pt x="1493" y="1269"/>
                </a:lnTo>
                <a:lnTo>
                  <a:pt x="1500" y="1236"/>
                </a:lnTo>
                <a:lnTo>
                  <a:pt x="1505" y="1201"/>
                </a:lnTo>
                <a:lnTo>
                  <a:pt x="1510" y="1165"/>
                </a:lnTo>
                <a:lnTo>
                  <a:pt x="1514" y="1126"/>
                </a:lnTo>
                <a:lnTo>
                  <a:pt x="1517" y="1085"/>
                </a:lnTo>
                <a:lnTo>
                  <a:pt x="1518" y="1041"/>
                </a:lnTo>
                <a:lnTo>
                  <a:pt x="1519" y="995"/>
                </a:lnTo>
                <a:lnTo>
                  <a:pt x="1519" y="948"/>
                </a:lnTo>
                <a:lnTo>
                  <a:pt x="1519" y="916"/>
                </a:lnTo>
                <a:lnTo>
                  <a:pt x="1519" y="883"/>
                </a:lnTo>
                <a:lnTo>
                  <a:pt x="1518" y="853"/>
                </a:lnTo>
                <a:lnTo>
                  <a:pt x="1517" y="823"/>
                </a:lnTo>
                <a:lnTo>
                  <a:pt x="1516" y="795"/>
                </a:lnTo>
                <a:lnTo>
                  <a:pt x="1513" y="767"/>
                </a:lnTo>
                <a:lnTo>
                  <a:pt x="1512" y="741"/>
                </a:lnTo>
                <a:lnTo>
                  <a:pt x="1508" y="715"/>
                </a:lnTo>
                <a:lnTo>
                  <a:pt x="1693" y="419"/>
                </a:lnTo>
                <a:lnTo>
                  <a:pt x="1702" y="444"/>
                </a:lnTo>
                <a:lnTo>
                  <a:pt x="1708" y="469"/>
                </a:lnTo>
                <a:lnTo>
                  <a:pt x="1716" y="496"/>
                </a:lnTo>
                <a:lnTo>
                  <a:pt x="1721" y="524"/>
                </a:lnTo>
                <a:lnTo>
                  <a:pt x="1728" y="552"/>
                </a:lnTo>
                <a:lnTo>
                  <a:pt x="1733" y="582"/>
                </a:lnTo>
                <a:lnTo>
                  <a:pt x="1737" y="614"/>
                </a:lnTo>
                <a:lnTo>
                  <a:pt x="1741" y="646"/>
                </a:lnTo>
                <a:lnTo>
                  <a:pt x="1748" y="714"/>
                </a:lnTo>
                <a:lnTo>
                  <a:pt x="1751" y="787"/>
                </a:lnTo>
                <a:lnTo>
                  <a:pt x="1754" y="865"/>
                </a:lnTo>
                <a:lnTo>
                  <a:pt x="1755" y="948"/>
                </a:lnTo>
                <a:lnTo>
                  <a:pt x="1755" y="1014"/>
                </a:lnTo>
                <a:lnTo>
                  <a:pt x="1753" y="1076"/>
                </a:lnTo>
                <a:lnTo>
                  <a:pt x="1750" y="1135"/>
                </a:lnTo>
                <a:lnTo>
                  <a:pt x="1748" y="1191"/>
                </a:lnTo>
                <a:lnTo>
                  <a:pt x="1742" y="1244"/>
                </a:lnTo>
                <a:lnTo>
                  <a:pt x="1736" y="1295"/>
                </a:lnTo>
                <a:lnTo>
                  <a:pt x="1728" y="1342"/>
                </a:lnTo>
                <a:lnTo>
                  <a:pt x="1719" y="1387"/>
                </a:lnTo>
                <a:lnTo>
                  <a:pt x="1708" y="1429"/>
                </a:lnTo>
                <a:lnTo>
                  <a:pt x="1695" y="1468"/>
                </a:lnTo>
                <a:lnTo>
                  <a:pt x="1682" y="1506"/>
                </a:lnTo>
                <a:lnTo>
                  <a:pt x="1667" y="1540"/>
                </a:lnTo>
                <a:lnTo>
                  <a:pt x="1648" y="1572"/>
                </a:lnTo>
                <a:lnTo>
                  <a:pt x="1629" y="1602"/>
                </a:lnTo>
                <a:lnTo>
                  <a:pt x="1608" y="1630"/>
                </a:lnTo>
                <a:lnTo>
                  <a:pt x="1585" y="1654"/>
                </a:lnTo>
                <a:lnTo>
                  <a:pt x="1560" y="1678"/>
                </a:lnTo>
                <a:lnTo>
                  <a:pt x="1531" y="1700"/>
                </a:lnTo>
                <a:lnTo>
                  <a:pt x="1503" y="1720"/>
                </a:lnTo>
                <a:lnTo>
                  <a:pt x="1470" y="1737"/>
                </a:lnTo>
                <a:lnTo>
                  <a:pt x="1435" y="1752"/>
                </a:lnTo>
                <a:lnTo>
                  <a:pt x="1398" y="1766"/>
                </a:lnTo>
                <a:lnTo>
                  <a:pt x="1359" y="1778"/>
                </a:lnTo>
                <a:lnTo>
                  <a:pt x="1316" y="1789"/>
                </a:lnTo>
                <a:lnTo>
                  <a:pt x="1272" y="1798"/>
                </a:lnTo>
                <a:lnTo>
                  <a:pt x="1225" y="1806"/>
                </a:lnTo>
                <a:lnTo>
                  <a:pt x="1174" y="1812"/>
                </a:lnTo>
                <a:lnTo>
                  <a:pt x="1121" y="1817"/>
                </a:lnTo>
                <a:lnTo>
                  <a:pt x="1065" y="1821"/>
                </a:lnTo>
                <a:lnTo>
                  <a:pt x="1006" y="1824"/>
                </a:lnTo>
                <a:lnTo>
                  <a:pt x="944" y="1825"/>
                </a:lnTo>
                <a:lnTo>
                  <a:pt x="877" y="1825"/>
                </a:lnTo>
                <a:lnTo>
                  <a:pt x="812" y="1825"/>
                </a:lnTo>
                <a:lnTo>
                  <a:pt x="749" y="1824"/>
                </a:lnTo>
                <a:lnTo>
                  <a:pt x="691" y="1821"/>
                </a:lnTo>
                <a:lnTo>
                  <a:pt x="635" y="1817"/>
                </a:lnTo>
                <a:lnTo>
                  <a:pt x="581" y="1812"/>
                </a:lnTo>
                <a:lnTo>
                  <a:pt x="531" y="1806"/>
                </a:lnTo>
                <a:lnTo>
                  <a:pt x="484" y="1798"/>
                </a:lnTo>
                <a:lnTo>
                  <a:pt x="439" y="1789"/>
                </a:lnTo>
                <a:lnTo>
                  <a:pt x="396" y="1778"/>
                </a:lnTo>
                <a:lnTo>
                  <a:pt x="357" y="1766"/>
                </a:lnTo>
                <a:lnTo>
                  <a:pt x="319" y="1752"/>
                </a:lnTo>
                <a:lnTo>
                  <a:pt x="286" y="1737"/>
                </a:lnTo>
                <a:lnTo>
                  <a:pt x="253" y="1720"/>
                </a:lnTo>
                <a:lnTo>
                  <a:pt x="223" y="1700"/>
                </a:lnTo>
                <a:lnTo>
                  <a:pt x="196" y="1678"/>
                </a:lnTo>
                <a:lnTo>
                  <a:pt x="171" y="1654"/>
                </a:lnTo>
                <a:lnTo>
                  <a:pt x="147" y="1630"/>
                </a:lnTo>
                <a:lnTo>
                  <a:pt x="125" y="1602"/>
                </a:lnTo>
                <a:lnTo>
                  <a:pt x="107" y="1572"/>
                </a:lnTo>
                <a:lnTo>
                  <a:pt x="89" y="1540"/>
                </a:lnTo>
                <a:lnTo>
                  <a:pt x="73" y="1506"/>
                </a:lnTo>
                <a:lnTo>
                  <a:pt x="59" y="1468"/>
                </a:lnTo>
                <a:lnTo>
                  <a:pt x="47" y="1429"/>
                </a:lnTo>
                <a:lnTo>
                  <a:pt x="37" y="1387"/>
                </a:lnTo>
                <a:lnTo>
                  <a:pt x="28" y="1342"/>
                </a:lnTo>
                <a:lnTo>
                  <a:pt x="20" y="1295"/>
                </a:lnTo>
                <a:lnTo>
                  <a:pt x="13" y="1244"/>
                </a:lnTo>
                <a:lnTo>
                  <a:pt x="8" y="1191"/>
                </a:lnTo>
                <a:lnTo>
                  <a:pt x="4" y="1135"/>
                </a:lnTo>
                <a:lnTo>
                  <a:pt x="1" y="1076"/>
                </a:lnTo>
                <a:lnTo>
                  <a:pt x="0" y="1014"/>
                </a:lnTo>
                <a:lnTo>
                  <a:pt x="0" y="948"/>
                </a:lnTo>
                <a:close/>
                <a:moveTo>
                  <a:pt x="901" y="1434"/>
                </a:moveTo>
                <a:lnTo>
                  <a:pt x="884" y="1433"/>
                </a:lnTo>
                <a:lnTo>
                  <a:pt x="868" y="1430"/>
                </a:lnTo>
                <a:lnTo>
                  <a:pt x="852" y="1426"/>
                </a:lnTo>
                <a:lnTo>
                  <a:pt x="837" y="1420"/>
                </a:lnTo>
                <a:lnTo>
                  <a:pt x="824" y="1411"/>
                </a:lnTo>
                <a:lnTo>
                  <a:pt x="809" y="1402"/>
                </a:lnTo>
                <a:lnTo>
                  <a:pt x="798" y="1390"/>
                </a:lnTo>
                <a:lnTo>
                  <a:pt x="787" y="1378"/>
                </a:lnTo>
                <a:lnTo>
                  <a:pt x="421" y="894"/>
                </a:lnTo>
                <a:lnTo>
                  <a:pt x="412" y="882"/>
                </a:lnTo>
                <a:lnTo>
                  <a:pt x="405" y="869"/>
                </a:lnTo>
                <a:lnTo>
                  <a:pt x="400" y="856"/>
                </a:lnTo>
                <a:lnTo>
                  <a:pt x="396" y="843"/>
                </a:lnTo>
                <a:lnTo>
                  <a:pt x="394" y="830"/>
                </a:lnTo>
                <a:lnTo>
                  <a:pt x="392" y="815"/>
                </a:lnTo>
                <a:lnTo>
                  <a:pt x="392" y="802"/>
                </a:lnTo>
                <a:lnTo>
                  <a:pt x="392" y="788"/>
                </a:lnTo>
                <a:lnTo>
                  <a:pt x="395" y="775"/>
                </a:lnTo>
                <a:lnTo>
                  <a:pt x="399" y="762"/>
                </a:lnTo>
                <a:lnTo>
                  <a:pt x="404" y="749"/>
                </a:lnTo>
                <a:lnTo>
                  <a:pt x="411" y="736"/>
                </a:lnTo>
                <a:lnTo>
                  <a:pt x="418" y="724"/>
                </a:lnTo>
                <a:lnTo>
                  <a:pt x="428" y="714"/>
                </a:lnTo>
                <a:lnTo>
                  <a:pt x="437" y="703"/>
                </a:lnTo>
                <a:lnTo>
                  <a:pt x="448" y="694"/>
                </a:lnTo>
                <a:lnTo>
                  <a:pt x="460" y="685"/>
                </a:lnTo>
                <a:lnTo>
                  <a:pt x="473" y="679"/>
                </a:lnTo>
                <a:lnTo>
                  <a:pt x="486" y="674"/>
                </a:lnTo>
                <a:lnTo>
                  <a:pt x="499" y="670"/>
                </a:lnTo>
                <a:lnTo>
                  <a:pt x="514" y="667"/>
                </a:lnTo>
                <a:lnTo>
                  <a:pt x="527" y="666"/>
                </a:lnTo>
                <a:lnTo>
                  <a:pt x="541" y="666"/>
                </a:lnTo>
                <a:lnTo>
                  <a:pt x="554" y="667"/>
                </a:lnTo>
                <a:lnTo>
                  <a:pt x="567" y="670"/>
                </a:lnTo>
                <a:lnTo>
                  <a:pt x="581" y="674"/>
                </a:lnTo>
                <a:lnTo>
                  <a:pt x="593" y="677"/>
                </a:lnTo>
                <a:lnTo>
                  <a:pt x="606" y="684"/>
                </a:lnTo>
                <a:lnTo>
                  <a:pt x="618" y="692"/>
                </a:lnTo>
                <a:lnTo>
                  <a:pt x="628" y="701"/>
                </a:lnTo>
                <a:lnTo>
                  <a:pt x="639" y="710"/>
                </a:lnTo>
                <a:lnTo>
                  <a:pt x="648" y="722"/>
                </a:lnTo>
                <a:lnTo>
                  <a:pt x="889" y="1040"/>
                </a:lnTo>
                <a:lnTo>
                  <a:pt x="1495" y="68"/>
                </a:lnTo>
                <a:lnTo>
                  <a:pt x="1504" y="55"/>
                </a:lnTo>
                <a:lnTo>
                  <a:pt x="1513" y="44"/>
                </a:lnTo>
                <a:lnTo>
                  <a:pt x="1523" y="35"/>
                </a:lnTo>
                <a:lnTo>
                  <a:pt x="1534" y="26"/>
                </a:lnTo>
                <a:lnTo>
                  <a:pt x="1546" y="18"/>
                </a:lnTo>
                <a:lnTo>
                  <a:pt x="1559" y="13"/>
                </a:lnTo>
                <a:lnTo>
                  <a:pt x="1570" y="8"/>
                </a:lnTo>
                <a:lnTo>
                  <a:pt x="1583" y="4"/>
                </a:lnTo>
                <a:lnTo>
                  <a:pt x="1598" y="1"/>
                </a:lnTo>
                <a:lnTo>
                  <a:pt x="1611" y="0"/>
                </a:lnTo>
                <a:lnTo>
                  <a:pt x="1625" y="0"/>
                </a:lnTo>
                <a:lnTo>
                  <a:pt x="1639" y="1"/>
                </a:lnTo>
                <a:lnTo>
                  <a:pt x="1652" y="5"/>
                </a:lnTo>
                <a:lnTo>
                  <a:pt x="1665" y="9"/>
                </a:lnTo>
                <a:lnTo>
                  <a:pt x="1680" y="14"/>
                </a:lnTo>
                <a:lnTo>
                  <a:pt x="1691" y="22"/>
                </a:lnTo>
                <a:lnTo>
                  <a:pt x="1705" y="30"/>
                </a:lnTo>
                <a:lnTo>
                  <a:pt x="1715" y="39"/>
                </a:lnTo>
                <a:lnTo>
                  <a:pt x="1724" y="50"/>
                </a:lnTo>
                <a:lnTo>
                  <a:pt x="1733" y="60"/>
                </a:lnTo>
                <a:lnTo>
                  <a:pt x="1741" y="72"/>
                </a:lnTo>
                <a:lnTo>
                  <a:pt x="1746" y="85"/>
                </a:lnTo>
                <a:lnTo>
                  <a:pt x="1751" y="98"/>
                </a:lnTo>
                <a:lnTo>
                  <a:pt x="1755" y="111"/>
                </a:lnTo>
                <a:lnTo>
                  <a:pt x="1758" y="124"/>
                </a:lnTo>
                <a:lnTo>
                  <a:pt x="1759" y="138"/>
                </a:lnTo>
                <a:lnTo>
                  <a:pt x="1759" y="151"/>
                </a:lnTo>
                <a:lnTo>
                  <a:pt x="1758" y="165"/>
                </a:lnTo>
                <a:lnTo>
                  <a:pt x="1754" y="178"/>
                </a:lnTo>
                <a:lnTo>
                  <a:pt x="1750" y="193"/>
                </a:lnTo>
                <a:lnTo>
                  <a:pt x="1745" y="206"/>
                </a:lnTo>
                <a:lnTo>
                  <a:pt x="1737" y="219"/>
                </a:lnTo>
                <a:lnTo>
                  <a:pt x="1022" y="1367"/>
                </a:lnTo>
                <a:lnTo>
                  <a:pt x="1011" y="1381"/>
                </a:lnTo>
                <a:lnTo>
                  <a:pt x="1000" y="1394"/>
                </a:lnTo>
                <a:lnTo>
                  <a:pt x="987" y="1406"/>
                </a:lnTo>
                <a:lnTo>
                  <a:pt x="974" y="1415"/>
                </a:lnTo>
                <a:lnTo>
                  <a:pt x="958" y="1423"/>
                </a:lnTo>
                <a:lnTo>
                  <a:pt x="941" y="1428"/>
                </a:lnTo>
                <a:lnTo>
                  <a:pt x="924" y="1432"/>
                </a:lnTo>
                <a:lnTo>
                  <a:pt x="907" y="1434"/>
                </a:lnTo>
                <a:lnTo>
                  <a:pt x="904" y="1434"/>
                </a:lnTo>
                <a:lnTo>
                  <a:pt x="901" y="1434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82935" tIns="41468" rIns="82935" bIns="41468" numCol="1" anchor="t" anchorCtr="0" compatLnSpc="1">
            <a:prstTxWarp prst="textNoShape">
              <a:avLst/>
            </a:prstTxWarp>
          </a:bodyPr>
          <a:lstStyle/>
          <a:p>
            <a:pPr defTabSz="946052"/>
            <a:endParaRPr lang="ru-RU" sz="1905">
              <a:solidFill>
                <a:prstClr val="black"/>
              </a:solidFill>
            </a:endParaRPr>
          </a:p>
        </p:txBody>
      </p:sp>
      <p:sp>
        <p:nvSpPr>
          <p:cNvPr id="24" name="Freeform 11"/>
          <p:cNvSpPr>
            <a:spLocks noEditPoints="1"/>
          </p:cNvSpPr>
          <p:nvPr/>
        </p:nvSpPr>
        <p:spPr bwMode="auto">
          <a:xfrm>
            <a:off x="3987366" y="6271684"/>
            <a:ext cx="372291" cy="328286"/>
          </a:xfrm>
          <a:custGeom>
            <a:avLst/>
            <a:gdLst/>
            <a:ahLst/>
            <a:cxnLst>
              <a:cxn ang="0">
                <a:pos x="13" y="651"/>
              </a:cxn>
              <a:cxn ang="0">
                <a:pos x="73" y="391"/>
              </a:cxn>
              <a:cxn ang="0">
                <a:pos x="196" y="218"/>
              </a:cxn>
              <a:cxn ang="0">
                <a:pos x="396" y="117"/>
              </a:cxn>
              <a:cxn ang="0">
                <a:pos x="691" y="76"/>
              </a:cxn>
              <a:cxn ang="0">
                <a:pos x="1097" y="77"/>
              </a:cxn>
              <a:cxn ang="0">
                <a:pos x="1355" y="117"/>
              </a:cxn>
              <a:cxn ang="0">
                <a:pos x="1083" y="314"/>
              </a:cxn>
              <a:cxn ang="0">
                <a:pos x="785" y="307"/>
              </a:cxn>
              <a:cxn ang="0">
                <a:pos x="557" y="332"/>
              </a:cxn>
              <a:cxn ang="0">
                <a:pos x="399" y="399"/>
              </a:cxn>
              <a:cxn ang="0">
                <a:pos x="301" y="515"/>
              </a:cxn>
              <a:cxn ang="0">
                <a:pos x="250" y="694"/>
              </a:cxn>
              <a:cxn ang="0">
                <a:pos x="236" y="948"/>
              </a:cxn>
              <a:cxn ang="0">
                <a:pos x="250" y="1201"/>
              </a:cxn>
              <a:cxn ang="0">
                <a:pos x="301" y="1381"/>
              </a:cxn>
              <a:cxn ang="0">
                <a:pos x="399" y="1498"/>
              </a:cxn>
              <a:cxn ang="0">
                <a:pos x="557" y="1563"/>
              </a:cxn>
              <a:cxn ang="0">
                <a:pos x="785" y="1588"/>
              </a:cxn>
              <a:cxn ang="0">
                <a:pos x="1056" y="1584"/>
              </a:cxn>
              <a:cxn ang="0">
                <a:pos x="1259" y="1546"/>
              </a:cxn>
              <a:cxn ang="0">
                <a:pos x="1396" y="1466"/>
              </a:cxn>
              <a:cxn ang="0">
                <a:pos x="1476" y="1329"/>
              </a:cxn>
              <a:cxn ang="0">
                <a:pos x="1514" y="1126"/>
              </a:cxn>
              <a:cxn ang="0">
                <a:pos x="1519" y="883"/>
              </a:cxn>
              <a:cxn ang="0">
                <a:pos x="1508" y="715"/>
              </a:cxn>
              <a:cxn ang="0">
                <a:pos x="1728" y="552"/>
              </a:cxn>
              <a:cxn ang="0">
                <a:pos x="1754" y="865"/>
              </a:cxn>
              <a:cxn ang="0">
                <a:pos x="1742" y="1244"/>
              </a:cxn>
              <a:cxn ang="0">
                <a:pos x="1682" y="1506"/>
              </a:cxn>
              <a:cxn ang="0">
                <a:pos x="1560" y="1678"/>
              </a:cxn>
              <a:cxn ang="0">
                <a:pos x="1359" y="1778"/>
              </a:cxn>
              <a:cxn ang="0">
                <a:pos x="1065" y="1821"/>
              </a:cxn>
              <a:cxn ang="0">
                <a:pos x="691" y="1821"/>
              </a:cxn>
              <a:cxn ang="0">
                <a:pos x="396" y="1778"/>
              </a:cxn>
              <a:cxn ang="0">
                <a:pos x="196" y="1678"/>
              </a:cxn>
              <a:cxn ang="0">
                <a:pos x="73" y="1506"/>
              </a:cxn>
              <a:cxn ang="0">
                <a:pos x="13" y="1244"/>
              </a:cxn>
              <a:cxn ang="0">
                <a:pos x="901" y="1434"/>
              </a:cxn>
              <a:cxn ang="0">
                <a:pos x="809" y="1402"/>
              </a:cxn>
              <a:cxn ang="0">
                <a:pos x="400" y="856"/>
              </a:cxn>
              <a:cxn ang="0">
                <a:pos x="395" y="775"/>
              </a:cxn>
              <a:cxn ang="0">
                <a:pos x="437" y="703"/>
              </a:cxn>
              <a:cxn ang="0">
                <a:pos x="514" y="667"/>
              </a:cxn>
              <a:cxn ang="0">
                <a:pos x="593" y="677"/>
              </a:cxn>
              <a:cxn ang="0">
                <a:pos x="889" y="1040"/>
              </a:cxn>
              <a:cxn ang="0">
                <a:pos x="1546" y="18"/>
              </a:cxn>
              <a:cxn ang="0">
                <a:pos x="1625" y="0"/>
              </a:cxn>
              <a:cxn ang="0">
                <a:pos x="1705" y="30"/>
              </a:cxn>
              <a:cxn ang="0">
                <a:pos x="1751" y="98"/>
              </a:cxn>
              <a:cxn ang="0">
                <a:pos x="1754" y="178"/>
              </a:cxn>
              <a:cxn ang="0">
                <a:pos x="1000" y="1394"/>
              </a:cxn>
              <a:cxn ang="0">
                <a:pos x="907" y="1434"/>
              </a:cxn>
            </a:cxnLst>
            <a:rect l="0" t="0" r="r" b="b"/>
            <a:pathLst>
              <a:path w="1759" h="1825">
                <a:moveTo>
                  <a:pt x="0" y="948"/>
                </a:moveTo>
                <a:lnTo>
                  <a:pt x="0" y="882"/>
                </a:lnTo>
                <a:lnTo>
                  <a:pt x="1" y="821"/>
                </a:lnTo>
                <a:lnTo>
                  <a:pt x="4" y="761"/>
                </a:lnTo>
                <a:lnTo>
                  <a:pt x="8" y="705"/>
                </a:lnTo>
                <a:lnTo>
                  <a:pt x="13" y="651"/>
                </a:lnTo>
                <a:lnTo>
                  <a:pt x="20" y="602"/>
                </a:lnTo>
                <a:lnTo>
                  <a:pt x="28" y="554"/>
                </a:lnTo>
                <a:lnTo>
                  <a:pt x="37" y="509"/>
                </a:lnTo>
                <a:lnTo>
                  <a:pt x="47" y="466"/>
                </a:lnTo>
                <a:lnTo>
                  <a:pt x="59" y="427"/>
                </a:lnTo>
                <a:lnTo>
                  <a:pt x="73" y="391"/>
                </a:lnTo>
                <a:lnTo>
                  <a:pt x="89" y="356"/>
                </a:lnTo>
                <a:lnTo>
                  <a:pt x="107" y="324"/>
                </a:lnTo>
                <a:lnTo>
                  <a:pt x="125" y="294"/>
                </a:lnTo>
                <a:lnTo>
                  <a:pt x="147" y="267"/>
                </a:lnTo>
                <a:lnTo>
                  <a:pt x="171" y="241"/>
                </a:lnTo>
                <a:lnTo>
                  <a:pt x="196" y="218"/>
                </a:lnTo>
                <a:lnTo>
                  <a:pt x="223" y="197"/>
                </a:lnTo>
                <a:lnTo>
                  <a:pt x="253" y="177"/>
                </a:lnTo>
                <a:lnTo>
                  <a:pt x="286" y="159"/>
                </a:lnTo>
                <a:lnTo>
                  <a:pt x="319" y="143"/>
                </a:lnTo>
                <a:lnTo>
                  <a:pt x="357" y="130"/>
                </a:lnTo>
                <a:lnTo>
                  <a:pt x="396" y="117"/>
                </a:lnTo>
                <a:lnTo>
                  <a:pt x="439" y="107"/>
                </a:lnTo>
                <a:lnTo>
                  <a:pt x="484" y="98"/>
                </a:lnTo>
                <a:lnTo>
                  <a:pt x="531" y="90"/>
                </a:lnTo>
                <a:lnTo>
                  <a:pt x="581" y="83"/>
                </a:lnTo>
                <a:lnTo>
                  <a:pt x="635" y="79"/>
                </a:lnTo>
                <a:lnTo>
                  <a:pt x="691" y="76"/>
                </a:lnTo>
                <a:lnTo>
                  <a:pt x="749" y="73"/>
                </a:lnTo>
                <a:lnTo>
                  <a:pt x="812" y="72"/>
                </a:lnTo>
                <a:lnTo>
                  <a:pt x="877" y="70"/>
                </a:lnTo>
                <a:lnTo>
                  <a:pt x="955" y="72"/>
                </a:lnTo>
                <a:lnTo>
                  <a:pt x="1028" y="73"/>
                </a:lnTo>
                <a:lnTo>
                  <a:pt x="1097" y="77"/>
                </a:lnTo>
                <a:lnTo>
                  <a:pt x="1161" y="82"/>
                </a:lnTo>
                <a:lnTo>
                  <a:pt x="1221" y="90"/>
                </a:lnTo>
                <a:lnTo>
                  <a:pt x="1278" y="99"/>
                </a:lnTo>
                <a:lnTo>
                  <a:pt x="1304" y="104"/>
                </a:lnTo>
                <a:lnTo>
                  <a:pt x="1331" y="111"/>
                </a:lnTo>
                <a:lnTo>
                  <a:pt x="1355" y="117"/>
                </a:lnTo>
                <a:lnTo>
                  <a:pt x="1379" y="124"/>
                </a:lnTo>
                <a:lnTo>
                  <a:pt x="1242" y="344"/>
                </a:lnTo>
                <a:lnTo>
                  <a:pt x="1207" y="335"/>
                </a:lnTo>
                <a:lnTo>
                  <a:pt x="1168" y="327"/>
                </a:lnTo>
                <a:lnTo>
                  <a:pt x="1127" y="319"/>
                </a:lnTo>
                <a:lnTo>
                  <a:pt x="1083" y="314"/>
                </a:lnTo>
                <a:lnTo>
                  <a:pt x="1036" y="310"/>
                </a:lnTo>
                <a:lnTo>
                  <a:pt x="987" y="307"/>
                </a:lnTo>
                <a:lnTo>
                  <a:pt x="934" y="306"/>
                </a:lnTo>
                <a:lnTo>
                  <a:pt x="877" y="306"/>
                </a:lnTo>
                <a:lnTo>
                  <a:pt x="830" y="306"/>
                </a:lnTo>
                <a:lnTo>
                  <a:pt x="785" y="307"/>
                </a:lnTo>
                <a:lnTo>
                  <a:pt x="740" y="309"/>
                </a:lnTo>
                <a:lnTo>
                  <a:pt x="700" y="313"/>
                </a:lnTo>
                <a:lnTo>
                  <a:pt x="661" y="315"/>
                </a:lnTo>
                <a:lnTo>
                  <a:pt x="624" y="320"/>
                </a:lnTo>
                <a:lnTo>
                  <a:pt x="589" y="326"/>
                </a:lnTo>
                <a:lnTo>
                  <a:pt x="557" y="332"/>
                </a:lnTo>
                <a:lnTo>
                  <a:pt x="525" y="340"/>
                </a:lnTo>
                <a:lnTo>
                  <a:pt x="497" y="349"/>
                </a:lnTo>
                <a:lnTo>
                  <a:pt x="469" y="360"/>
                </a:lnTo>
                <a:lnTo>
                  <a:pt x="445" y="371"/>
                </a:lnTo>
                <a:lnTo>
                  <a:pt x="421" y="384"/>
                </a:lnTo>
                <a:lnTo>
                  <a:pt x="399" y="399"/>
                </a:lnTo>
                <a:lnTo>
                  <a:pt x="379" y="414"/>
                </a:lnTo>
                <a:lnTo>
                  <a:pt x="360" y="431"/>
                </a:lnTo>
                <a:lnTo>
                  <a:pt x="343" y="449"/>
                </a:lnTo>
                <a:lnTo>
                  <a:pt x="327" y="469"/>
                </a:lnTo>
                <a:lnTo>
                  <a:pt x="313" y="491"/>
                </a:lnTo>
                <a:lnTo>
                  <a:pt x="301" y="515"/>
                </a:lnTo>
                <a:lnTo>
                  <a:pt x="289" y="541"/>
                </a:lnTo>
                <a:lnTo>
                  <a:pt x="279" y="567"/>
                </a:lnTo>
                <a:lnTo>
                  <a:pt x="270" y="597"/>
                </a:lnTo>
                <a:lnTo>
                  <a:pt x="262" y="627"/>
                </a:lnTo>
                <a:lnTo>
                  <a:pt x="256" y="659"/>
                </a:lnTo>
                <a:lnTo>
                  <a:pt x="250" y="694"/>
                </a:lnTo>
                <a:lnTo>
                  <a:pt x="245" y="731"/>
                </a:lnTo>
                <a:lnTo>
                  <a:pt x="241" y="770"/>
                </a:lnTo>
                <a:lnTo>
                  <a:pt x="239" y="812"/>
                </a:lnTo>
                <a:lnTo>
                  <a:pt x="237" y="855"/>
                </a:lnTo>
                <a:lnTo>
                  <a:pt x="236" y="900"/>
                </a:lnTo>
                <a:lnTo>
                  <a:pt x="236" y="948"/>
                </a:lnTo>
                <a:lnTo>
                  <a:pt x="236" y="995"/>
                </a:lnTo>
                <a:lnTo>
                  <a:pt x="237" y="1041"/>
                </a:lnTo>
                <a:lnTo>
                  <a:pt x="239" y="1085"/>
                </a:lnTo>
                <a:lnTo>
                  <a:pt x="241" y="1126"/>
                </a:lnTo>
                <a:lnTo>
                  <a:pt x="245" y="1165"/>
                </a:lnTo>
                <a:lnTo>
                  <a:pt x="250" y="1201"/>
                </a:lnTo>
                <a:lnTo>
                  <a:pt x="256" y="1236"/>
                </a:lnTo>
                <a:lnTo>
                  <a:pt x="262" y="1269"/>
                </a:lnTo>
                <a:lnTo>
                  <a:pt x="270" y="1300"/>
                </a:lnTo>
                <a:lnTo>
                  <a:pt x="279" y="1329"/>
                </a:lnTo>
                <a:lnTo>
                  <a:pt x="289" y="1356"/>
                </a:lnTo>
                <a:lnTo>
                  <a:pt x="301" y="1381"/>
                </a:lnTo>
                <a:lnTo>
                  <a:pt x="313" y="1404"/>
                </a:lnTo>
                <a:lnTo>
                  <a:pt x="327" y="1426"/>
                </a:lnTo>
                <a:lnTo>
                  <a:pt x="343" y="1447"/>
                </a:lnTo>
                <a:lnTo>
                  <a:pt x="360" y="1466"/>
                </a:lnTo>
                <a:lnTo>
                  <a:pt x="379" y="1482"/>
                </a:lnTo>
                <a:lnTo>
                  <a:pt x="399" y="1498"/>
                </a:lnTo>
                <a:lnTo>
                  <a:pt x="421" y="1512"/>
                </a:lnTo>
                <a:lnTo>
                  <a:pt x="445" y="1525"/>
                </a:lnTo>
                <a:lnTo>
                  <a:pt x="469" y="1536"/>
                </a:lnTo>
                <a:lnTo>
                  <a:pt x="497" y="1546"/>
                </a:lnTo>
                <a:lnTo>
                  <a:pt x="525" y="1555"/>
                </a:lnTo>
                <a:lnTo>
                  <a:pt x="557" y="1563"/>
                </a:lnTo>
                <a:lnTo>
                  <a:pt x="589" y="1570"/>
                </a:lnTo>
                <a:lnTo>
                  <a:pt x="624" y="1576"/>
                </a:lnTo>
                <a:lnTo>
                  <a:pt x="661" y="1580"/>
                </a:lnTo>
                <a:lnTo>
                  <a:pt x="700" y="1584"/>
                </a:lnTo>
                <a:lnTo>
                  <a:pt x="740" y="1587"/>
                </a:lnTo>
                <a:lnTo>
                  <a:pt x="785" y="1588"/>
                </a:lnTo>
                <a:lnTo>
                  <a:pt x="830" y="1589"/>
                </a:lnTo>
                <a:lnTo>
                  <a:pt x="877" y="1591"/>
                </a:lnTo>
                <a:lnTo>
                  <a:pt x="925" y="1589"/>
                </a:lnTo>
                <a:lnTo>
                  <a:pt x="971" y="1588"/>
                </a:lnTo>
                <a:lnTo>
                  <a:pt x="1014" y="1587"/>
                </a:lnTo>
                <a:lnTo>
                  <a:pt x="1056" y="1584"/>
                </a:lnTo>
                <a:lnTo>
                  <a:pt x="1095" y="1580"/>
                </a:lnTo>
                <a:lnTo>
                  <a:pt x="1131" y="1576"/>
                </a:lnTo>
                <a:lnTo>
                  <a:pt x="1166" y="1570"/>
                </a:lnTo>
                <a:lnTo>
                  <a:pt x="1199" y="1563"/>
                </a:lnTo>
                <a:lnTo>
                  <a:pt x="1230" y="1555"/>
                </a:lnTo>
                <a:lnTo>
                  <a:pt x="1259" y="1546"/>
                </a:lnTo>
                <a:lnTo>
                  <a:pt x="1286" y="1536"/>
                </a:lnTo>
                <a:lnTo>
                  <a:pt x="1311" y="1525"/>
                </a:lnTo>
                <a:lnTo>
                  <a:pt x="1334" y="1512"/>
                </a:lnTo>
                <a:lnTo>
                  <a:pt x="1357" y="1498"/>
                </a:lnTo>
                <a:lnTo>
                  <a:pt x="1376" y="1482"/>
                </a:lnTo>
                <a:lnTo>
                  <a:pt x="1396" y="1466"/>
                </a:lnTo>
                <a:lnTo>
                  <a:pt x="1413" y="1447"/>
                </a:lnTo>
                <a:lnTo>
                  <a:pt x="1428" y="1426"/>
                </a:lnTo>
                <a:lnTo>
                  <a:pt x="1443" y="1404"/>
                </a:lnTo>
                <a:lnTo>
                  <a:pt x="1454" y="1381"/>
                </a:lnTo>
                <a:lnTo>
                  <a:pt x="1466" y="1356"/>
                </a:lnTo>
                <a:lnTo>
                  <a:pt x="1476" y="1329"/>
                </a:lnTo>
                <a:lnTo>
                  <a:pt x="1486" y="1300"/>
                </a:lnTo>
                <a:lnTo>
                  <a:pt x="1493" y="1269"/>
                </a:lnTo>
                <a:lnTo>
                  <a:pt x="1500" y="1236"/>
                </a:lnTo>
                <a:lnTo>
                  <a:pt x="1505" y="1201"/>
                </a:lnTo>
                <a:lnTo>
                  <a:pt x="1510" y="1165"/>
                </a:lnTo>
                <a:lnTo>
                  <a:pt x="1514" y="1126"/>
                </a:lnTo>
                <a:lnTo>
                  <a:pt x="1517" y="1085"/>
                </a:lnTo>
                <a:lnTo>
                  <a:pt x="1518" y="1041"/>
                </a:lnTo>
                <a:lnTo>
                  <a:pt x="1519" y="995"/>
                </a:lnTo>
                <a:lnTo>
                  <a:pt x="1519" y="948"/>
                </a:lnTo>
                <a:lnTo>
                  <a:pt x="1519" y="916"/>
                </a:lnTo>
                <a:lnTo>
                  <a:pt x="1519" y="883"/>
                </a:lnTo>
                <a:lnTo>
                  <a:pt x="1518" y="853"/>
                </a:lnTo>
                <a:lnTo>
                  <a:pt x="1517" y="823"/>
                </a:lnTo>
                <a:lnTo>
                  <a:pt x="1516" y="795"/>
                </a:lnTo>
                <a:lnTo>
                  <a:pt x="1513" y="767"/>
                </a:lnTo>
                <a:lnTo>
                  <a:pt x="1512" y="741"/>
                </a:lnTo>
                <a:lnTo>
                  <a:pt x="1508" y="715"/>
                </a:lnTo>
                <a:lnTo>
                  <a:pt x="1693" y="419"/>
                </a:lnTo>
                <a:lnTo>
                  <a:pt x="1702" y="444"/>
                </a:lnTo>
                <a:lnTo>
                  <a:pt x="1708" y="469"/>
                </a:lnTo>
                <a:lnTo>
                  <a:pt x="1716" y="496"/>
                </a:lnTo>
                <a:lnTo>
                  <a:pt x="1721" y="524"/>
                </a:lnTo>
                <a:lnTo>
                  <a:pt x="1728" y="552"/>
                </a:lnTo>
                <a:lnTo>
                  <a:pt x="1733" y="582"/>
                </a:lnTo>
                <a:lnTo>
                  <a:pt x="1737" y="614"/>
                </a:lnTo>
                <a:lnTo>
                  <a:pt x="1741" y="646"/>
                </a:lnTo>
                <a:lnTo>
                  <a:pt x="1748" y="714"/>
                </a:lnTo>
                <a:lnTo>
                  <a:pt x="1751" y="787"/>
                </a:lnTo>
                <a:lnTo>
                  <a:pt x="1754" y="865"/>
                </a:lnTo>
                <a:lnTo>
                  <a:pt x="1755" y="948"/>
                </a:lnTo>
                <a:lnTo>
                  <a:pt x="1755" y="1014"/>
                </a:lnTo>
                <a:lnTo>
                  <a:pt x="1753" y="1076"/>
                </a:lnTo>
                <a:lnTo>
                  <a:pt x="1750" y="1135"/>
                </a:lnTo>
                <a:lnTo>
                  <a:pt x="1748" y="1191"/>
                </a:lnTo>
                <a:lnTo>
                  <a:pt x="1742" y="1244"/>
                </a:lnTo>
                <a:lnTo>
                  <a:pt x="1736" y="1295"/>
                </a:lnTo>
                <a:lnTo>
                  <a:pt x="1728" y="1342"/>
                </a:lnTo>
                <a:lnTo>
                  <a:pt x="1719" y="1387"/>
                </a:lnTo>
                <a:lnTo>
                  <a:pt x="1708" y="1429"/>
                </a:lnTo>
                <a:lnTo>
                  <a:pt x="1695" y="1468"/>
                </a:lnTo>
                <a:lnTo>
                  <a:pt x="1682" y="1506"/>
                </a:lnTo>
                <a:lnTo>
                  <a:pt x="1667" y="1540"/>
                </a:lnTo>
                <a:lnTo>
                  <a:pt x="1648" y="1572"/>
                </a:lnTo>
                <a:lnTo>
                  <a:pt x="1629" y="1602"/>
                </a:lnTo>
                <a:lnTo>
                  <a:pt x="1608" y="1630"/>
                </a:lnTo>
                <a:lnTo>
                  <a:pt x="1585" y="1654"/>
                </a:lnTo>
                <a:lnTo>
                  <a:pt x="1560" y="1678"/>
                </a:lnTo>
                <a:lnTo>
                  <a:pt x="1531" y="1700"/>
                </a:lnTo>
                <a:lnTo>
                  <a:pt x="1503" y="1720"/>
                </a:lnTo>
                <a:lnTo>
                  <a:pt x="1470" y="1737"/>
                </a:lnTo>
                <a:lnTo>
                  <a:pt x="1435" y="1752"/>
                </a:lnTo>
                <a:lnTo>
                  <a:pt x="1398" y="1766"/>
                </a:lnTo>
                <a:lnTo>
                  <a:pt x="1359" y="1778"/>
                </a:lnTo>
                <a:lnTo>
                  <a:pt x="1316" y="1789"/>
                </a:lnTo>
                <a:lnTo>
                  <a:pt x="1272" y="1798"/>
                </a:lnTo>
                <a:lnTo>
                  <a:pt x="1225" y="1806"/>
                </a:lnTo>
                <a:lnTo>
                  <a:pt x="1174" y="1812"/>
                </a:lnTo>
                <a:lnTo>
                  <a:pt x="1121" y="1817"/>
                </a:lnTo>
                <a:lnTo>
                  <a:pt x="1065" y="1821"/>
                </a:lnTo>
                <a:lnTo>
                  <a:pt x="1006" y="1824"/>
                </a:lnTo>
                <a:lnTo>
                  <a:pt x="944" y="1825"/>
                </a:lnTo>
                <a:lnTo>
                  <a:pt x="877" y="1825"/>
                </a:lnTo>
                <a:lnTo>
                  <a:pt x="812" y="1825"/>
                </a:lnTo>
                <a:lnTo>
                  <a:pt x="749" y="1824"/>
                </a:lnTo>
                <a:lnTo>
                  <a:pt x="691" y="1821"/>
                </a:lnTo>
                <a:lnTo>
                  <a:pt x="635" y="1817"/>
                </a:lnTo>
                <a:lnTo>
                  <a:pt x="581" y="1812"/>
                </a:lnTo>
                <a:lnTo>
                  <a:pt x="531" y="1806"/>
                </a:lnTo>
                <a:lnTo>
                  <a:pt x="484" y="1798"/>
                </a:lnTo>
                <a:lnTo>
                  <a:pt x="439" y="1789"/>
                </a:lnTo>
                <a:lnTo>
                  <a:pt x="396" y="1778"/>
                </a:lnTo>
                <a:lnTo>
                  <a:pt x="357" y="1766"/>
                </a:lnTo>
                <a:lnTo>
                  <a:pt x="319" y="1752"/>
                </a:lnTo>
                <a:lnTo>
                  <a:pt x="286" y="1737"/>
                </a:lnTo>
                <a:lnTo>
                  <a:pt x="253" y="1720"/>
                </a:lnTo>
                <a:lnTo>
                  <a:pt x="223" y="1700"/>
                </a:lnTo>
                <a:lnTo>
                  <a:pt x="196" y="1678"/>
                </a:lnTo>
                <a:lnTo>
                  <a:pt x="171" y="1654"/>
                </a:lnTo>
                <a:lnTo>
                  <a:pt x="147" y="1630"/>
                </a:lnTo>
                <a:lnTo>
                  <a:pt x="125" y="1602"/>
                </a:lnTo>
                <a:lnTo>
                  <a:pt x="107" y="1572"/>
                </a:lnTo>
                <a:lnTo>
                  <a:pt x="89" y="1540"/>
                </a:lnTo>
                <a:lnTo>
                  <a:pt x="73" y="1506"/>
                </a:lnTo>
                <a:lnTo>
                  <a:pt x="59" y="1468"/>
                </a:lnTo>
                <a:lnTo>
                  <a:pt x="47" y="1429"/>
                </a:lnTo>
                <a:lnTo>
                  <a:pt x="37" y="1387"/>
                </a:lnTo>
                <a:lnTo>
                  <a:pt x="28" y="1342"/>
                </a:lnTo>
                <a:lnTo>
                  <a:pt x="20" y="1295"/>
                </a:lnTo>
                <a:lnTo>
                  <a:pt x="13" y="1244"/>
                </a:lnTo>
                <a:lnTo>
                  <a:pt x="8" y="1191"/>
                </a:lnTo>
                <a:lnTo>
                  <a:pt x="4" y="1135"/>
                </a:lnTo>
                <a:lnTo>
                  <a:pt x="1" y="1076"/>
                </a:lnTo>
                <a:lnTo>
                  <a:pt x="0" y="1014"/>
                </a:lnTo>
                <a:lnTo>
                  <a:pt x="0" y="948"/>
                </a:lnTo>
                <a:close/>
                <a:moveTo>
                  <a:pt x="901" y="1434"/>
                </a:moveTo>
                <a:lnTo>
                  <a:pt x="884" y="1433"/>
                </a:lnTo>
                <a:lnTo>
                  <a:pt x="868" y="1430"/>
                </a:lnTo>
                <a:lnTo>
                  <a:pt x="852" y="1426"/>
                </a:lnTo>
                <a:lnTo>
                  <a:pt x="837" y="1420"/>
                </a:lnTo>
                <a:lnTo>
                  <a:pt x="824" y="1411"/>
                </a:lnTo>
                <a:lnTo>
                  <a:pt x="809" y="1402"/>
                </a:lnTo>
                <a:lnTo>
                  <a:pt x="798" y="1390"/>
                </a:lnTo>
                <a:lnTo>
                  <a:pt x="787" y="1378"/>
                </a:lnTo>
                <a:lnTo>
                  <a:pt x="421" y="894"/>
                </a:lnTo>
                <a:lnTo>
                  <a:pt x="412" y="882"/>
                </a:lnTo>
                <a:lnTo>
                  <a:pt x="405" y="869"/>
                </a:lnTo>
                <a:lnTo>
                  <a:pt x="400" y="856"/>
                </a:lnTo>
                <a:lnTo>
                  <a:pt x="396" y="843"/>
                </a:lnTo>
                <a:lnTo>
                  <a:pt x="394" y="830"/>
                </a:lnTo>
                <a:lnTo>
                  <a:pt x="392" y="815"/>
                </a:lnTo>
                <a:lnTo>
                  <a:pt x="392" y="802"/>
                </a:lnTo>
                <a:lnTo>
                  <a:pt x="392" y="788"/>
                </a:lnTo>
                <a:lnTo>
                  <a:pt x="395" y="775"/>
                </a:lnTo>
                <a:lnTo>
                  <a:pt x="399" y="762"/>
                </a:lnTo>
                <a:lnTo>
                  <a:pt x="404" y="749"/>
                </a:lnTo>
                <a:lnTo>
                  <a:pt x="411" y="736"/>
                </a:lnTo>
                <a:lnTo>
                  <a:pt x="418" y="724"/>
                </a:lnTo>
                <a:lnTo>
                  <a:pt x="428" y="714"/>
                </a:lnTo>
                <a:lnTo>
                  <a:pt x="437" y="703"/>
                </a:lnTo>
                <a:lnTo>
                  <a:pt x="448" y="694"/>
                </a:lnTo>
                <a:lnTo>
                  <a:pt x="460" y="685"/>
                </a:lnTo>
                <a:lnTo>
                  <a:pt x="473" y="679"/>
                </a:lnTo>
                <a:lnTo>
                  <a:pt x="486" y="674"/>
                </a:lnTo>
                <a:lnTo>
                  <a:pt x="499" y="670"/>
                </a:lnTo>
                <a:lnTo>
                  <a:pt x="514" y="667"/>
                </a:lnTo>
                <a:lnTo>
                  <a:pt x="527" y="666"/>
                </a:lnTo>
                <a:lnTo>
                  <a:pt x="541" y="666"/>
                </a:lnTo>
                <a:lnTo>
                  <a:pt x="554" y="667"/>
                </a:lnTo>
                <a:lnTo>
                  <a:pt x="567" y="670"/>
                </a:lnTo>
                <a:lnTo>
                  <a:pt x="581" y="674"/>
                </a:lnTo>
                <a:lnTo>
                  <a:pt x="593" y="677"/>
                </a:lnTo>
                <a:lnTo>
                  <a:pt x="606" y="684"/>
                </a:lnTo>
                <a:lnTo>
                  <a:pt x="618" y="692"/>
                </a:lnTo>
                <a:lnTo>
                  <a:pt x="628" y="701"/>
                </a:lnTo>
                <a:lnTo>
                  <a:pt x="639" y="710"/>
                </a:lnTo>
                <a:lnTo>
                  <a:pt x="648" y="722"/>
                </a:lnTo>
                <a:lnTo>
                  <a:pt x="889" y="1040"/>
                </a:lnTo>
                <a:lnTo>
                  <a:pt x="1495" y="68"/>
                </a:lnTo>
                <a:lnTo>
                  <a:pt x="1504" y="55"/>
                </a:lnTo>
                <a:lnTo>
                  <a:pt x="1513" y="44"/>
                </a:lnTo>
                <a:lnTo>
                  <a:pt x="1523" y="35"/>
                </a:lnTo>
                <a:lnTo>
                  <a:pt x="1534" y="26"/>
                </a:lnTo>
                <a:lnTo>
                  <a:pt x="1546" y="18"/>
                </a:lnTo>
                <a:lnTo>
                  <a:pt x="1559" y="13"/>
                </a:lnTo>
                <a:lnTo>
                  <a:pt x="1570" y="8"/>
                </a:lnTo>
                <a:lnTo>
                  <a:pt x="1583" y="4"/>
                </a:lnTo>
                <a:lnTo>
                  <a:pt x="1598" y="1"/>
                </a:lnTo>
                <a:lnTo>
                  <a:pt x="1611" y="0"/>
                </a:lnTo>
                <a:lnTo>
                  <a:pt x="1625" y="0"/>
                </a:lnTo>
                <a:lnTo>
                  <a:pt x="1639" y="1"/>
                </a:lnTo>
                <a:lnTo>
                  <a:pt x="1652" y="5"/>
                </a:lnTo>
                <a:lnTo>
                  <a:pt x="1665" y="9"/>
                </a:lnTo>
                <a:lnTo>
                  <a:pt x="1680" y="14"/>
                </a:lnTo>
                <a:lnTo>
                  <a:pt x="1691" y="22"/>
                </a:lnTo>
                <a:lnTo>
                  <a:pt x="1705" y="30"/>
                </a:lnTo>
                <a:lnTo>
                  <a:pt x="1715" y="39"/>
                </a:lnTo>
                <a:lnTo>
                  <a:pt x="1724" y="50"/>
                </a:lnTo>
                <a:lnTo>
                  <a:pt x="1733" y="60"/>
                </a:lnTo>
                <a:lnTo>
                  <a:pt x="1741" y="72"/>
                </a:lnTo>
                <a:lnTo>
                  <a:pt x="1746" y="85"/>
                </a:lnTo>
                <a:lnTo>
                  <a:pt x="1751" y="98"/>
                </a:lnTo>
                <a:lnTo>
                  <a:pt x="1755" y="111"/>
                </a:lnTo>
                <a:lnTo>
                  <a:pt x="1758" y="124"/>
                </a:lnTo>
                <a:lnTo>
                  <a:pt x="1759" y="138"/>
                </a:lnTo>
                <a:lnTo>
                  <a:pt x="1759" y="151"/>
                </a:lnTo>
                <a:lnTo>
                  <a:pt x="1758" y="165"/>
                </a:lnTo>
                <a:lnTo>
                  <a:pt x="1754" y="178"/>
                </a:lnTo>
                <a:lnTo>
                  <a:pt x="1750" y="193"/>
                </a:lnTo>
                <a:lnTo>
                  <a:pt x="1745" y="206"/>
                </a:lnTo>
                <a:lnTo>
                  <a:pt x="1737" y="219"/>
                </a:lnTo>
                <a:lnTo>
                  <a:pt x="1022" y="1367"/>
                </a:lnTo>
                <a:lnTo>
                  <a:pt x="1011" y="1381"/>
                </a:lnTo>
                <a:lnTo>
                  <a:pt x="1000" y="1394"/>
                </a:lnTo>
                <a:lnTo>
                  <a:pt x="987" y="1406"/>
                </a:lnTo>
                <a:lnTo>
                  <a:pt x="974" y="1415"/>
                </a:lnTo>
                <a:lnTo>
                  <a:pt x="958" y="1423"/>
                </a:lnTo>
                <a:lnTo>
                  <a:pt x="941" y="1428"/>
                </a:lnTo>
                <a:lnTo>
                  <a:pt x="924" y="1432"/>
                </a:lnTo>
                <a:lnTo>
                  <a:pt x="907" y="1434"/>
                </a:lnTo>
                <a:lnTo>
                  <a:pt x="904" y="1434"/>
                </a:lnTo>
                <a:lnTo>
                  <a:pt x="901" y="1434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82935" tIns="41468" rIns="82935" bIns="41468" numCol="1" anchor="t" anchorCtr="0" compatLnSpc="1">
            <a:prstTxWarp prst="textNoShape">
              <a:avLst/>
            </a:prstTxWarp>
          </a:bodyPr>
          <a:lstStyle/>
          <a:p>
            <a:pPr defTabSz="946052"/>
            <a:endParaRPr lang="ru-RU" sz="1905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73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4196" y="4335448"/>
            <a:ext cx="4963608" cy="5304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46052"/>
            <a:r>
              <a:rPr lang="ru-RU" sz="3447" b="1" dirty="0">
                <a:solidFill>
                  <a:srgbClr val="B12726"/>
                </a:solidFill>
              </a:rPr>
              <a:t>Спасибо за внимание!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712" y="2245001"/>
            <a:ext cx="1542577" cy="178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2797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4287" y="310551"/>
            <a:ext cx="1110219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prstClr val="black"/>
                </a:solidFill>
              </a:rPr>
              <a:t>ИЕРАРХИЯ МЕТОДИК И СТАНДАРТОВ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5275" y="959483"/>
            <a:ext cx="4413488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</a:rPr>
              <a:t>ПОРЯДОК (МЕТОДИКА)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2134" y="889800"/>
            <a:ext cx="2967487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</a:rPr>
              <a:t>СТАНДАРТЫ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038" y="1421148"/>
            <a:ext cx="4416725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prstClr val="black"/>
                </a:solidFill>
              </a:rPr>
              <a:t>Определяет общие правила реализация одного из направлений контрольной деятельности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7092" y="2113808"/>
            <a:ext cx="3150749" cy="29238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ОБЩИЕ</a:t>
            </a:r>
            <a:endParaRPr lang="ru-RU" sz="2400" b="1" dirty="0">
              <a:solidFill>
                <a:srgbClr val="C00000"/>
              </a:solidFill>
            </a:endParaRPr>
          </a:p>
          <a:p>
            <a:pPr algn="just"/>
            <a:r>
              <a:rPr lang="ru-RU" sz="2000" b="1" dirty="0" smtClean="0">
                <a:solidFill>
                  <a:prstClr val="black"/>
                </a:solidFill>
              </a:rPr>
              <a:t>Планирование, проведение контрольных мероприятий, оформление и реализация результатов, контроль качества, процедуры ГФК</a:t>
            </a:r>
            <a:endParaRPr lang="ru-RU" sz="2000" b="1" dirty="0">
              <a:solidFill>
                <a:prstClr val="black"/>
              </a:solidFill>
            </a:endParaRPr>
          </a:p>
          <a:p>
            <a:pPr marL="342900" indent="-342900" algn="just">
              <a:buFontTx/>
              <a:buChar char="-"/>
            </a:pPr>
            <a:endParaRPr lang="ru-RU" sz="2000" b="1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3859" y="2546819"/>
            <a:ext cx="4074904" cy="16312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prstClr val="black"/>
                </a:solidFill>
              </a:rPr>
              <a:t>Методические указания по проведению проверки использования бюджетных средств на выполнение работ по капитальному ремонту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3859" y="4340632"/>
            <a:ext cx="4074905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prstClr val="black"/>
                </a:solidFill>
              </a:rPr>
              <a:t>Методические указания по проведению проверки соблюдения целей, порядка и условий предоставления субсидий 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3859" y="5804627"/>
            <a:ext cx="4074904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prstClr val="black"/>
                </a:solidFill>
              </a:rPr>
              <a:t>Порядок организации работы по привлечению к административной ответственности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62423" y="2143318"/>
            <a:ext cx="2372379" cy="200054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СПЕЦИАЛЬНЫЕ</a:t>
            </a:r>
          </a:p>
          <a:p>
            <a:pPr algn="just"/>
            <a:r>
              <a:rPr lang="ru-RU" sz="2000" b="1" dirty="0" smtClean="0">
                <a:solidFill>
                  <a:prstClr val="black"/>
                </a:solidFill>
              </a:rPr>
              <a:t>Проведение контрольных мероприятий по отдельным темам (вопросам) ГФК</a:t>
            </a:r>
            <a:endParaRPr lang="ru-RU" sz="2000" b="1" dirty="0">
              <a:solidFill>
                <a:prstClr val="black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7346837" y="1421148"/>
            <a:ext cx="1167083" cy="69266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8540470" y="1421148"/>
            <a:ext cx="1243906" cy="657818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52038" y="2455064"/>
            <a:ext cx="30759" cy="387564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15" idx="1"/>
          </p:cNvCxnSpPr>
          <p:nvPr/>
        </p:nvCxnSpPr>
        <p:spPr>
          <a:xfrm>
            <a:off x="184956" y="3362427"/>
            <a:ext cx="308903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182797" y="5127967"/>
            <a:ext cx="308903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24286" y="6312458"/>
            <a:ext cx="308904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783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4287" y="310551"/>
            <a:ext cx="1110219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prstClr val="black"/>
                </a:solidFill>
              </a:rPr>
              <a:t>ИЕРАРХИЯ МЕТОДИК И </a:t>
            </a:r>
            <a:r>
              <a:rPr lang="ru-RU" sz="3200" b="1" dirty="0" smtClean="0">
                <a:solidFill>
                  <a:prstClr val="black"/>
                </a:solidFill>
              </a:rPr>
              <a:t>СТАНДАРТОВ-ЗАСЕДАНИЕ РГ</a:t>
            </a:r>
            <a:endParaRPr lang="ru-RU" sz="3200" b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275" y="959483"/>
            <a:ext cx="4413488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</a:rPr>
              <a:t>ПОРЯДОК (МЕТОДИКА)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2134" y="889800"/>
            <a:ext cx="2967487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</a:rPr>
              <a:t>СТАНДАРТЫ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038" y="1421148"/>
            <a:ext cx="4416725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prstClr val="black"/>
                </a:solidFill>
              </a:rPr>
              <a:t>Определяет общие правила реализация одного из направлений контрольной деятельности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7092" y="2113808"/>
            <a:ext cx="3150749" cy="261610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ОБЩИЕ</a:t>
            </a:r>
            <a:endParaRPr lang="ru-RU" sz="2400" b="1" dirty="0">
              <a:solidFill>
                <a:srgbClr val="C00000"/>
              </a:solidFill>
            </a:endParaRPr>
          </a:p>
          <a:p>
            <a:pPr algn="just"/>
            <a:r>
              <a:rPr lang="ru-RU" sz="2000" b="1" dirty="0" smtClean="0">
                <a:solidFill>
                  <a:prstClr val="black"/>
                </a:solidFill>
              </a:rPr>
              <a:t>Планирование, проведение контрольных мероприятий, </a:t>
            </a:r>
            <a:r>
              <a:rPr lang="ru-RU" sz="2000" b="1" dirty="0" smtClean="0">
                <a:solidFill>
                  <a:prstClr val="black"/>
                </a:solidFill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</a:rPr>
              <a:t>реализация результатов, контроль </a:t>
            </a:r>
            <a:r>
              <a:rPr lang="ru-RU" sz="2000" b="1" dirty="0" smtClean="0">
                <a:solidFill>
                  <a:prstClr val="black"/>
                </a:solidFill>
              </a:rPr>
              <a:t>качества, досудебное обжалование</a:t>
            </a:r>
            <a:endParaRPr lang="ru-RU" sz="2000" b="1" dirty="0">
              <a:solidFill>
                <a:prstClr val="black"/>
              </a:solidFill>
            </a:endParaRPr>
          </a:p>
          <a:p>
            <a:pPr marL="342900" indent="-342900" algn="just">
              <a:buFontTx/>
              <a:buChar char="-"/>
            </a:pPr>
            <a:endParaRPr lang="ru-RU" sz="2000" b="1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3859" y="2546819"/>
            <a:ext cx="4074904" cy="16312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prstClr val="black"/>
                </a:solidFill>
              </a:rPr>
              <a:t>Методические указания по проведению проверки использования бюджетных средств на выполнение работ по капитальному ремонту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3859" y="4340632"/>
            <a:ext cx="4074905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prstClr val="black"/>
                </a:solidFill>
              </a:rPr>
              <a:t>Методические указания по проведению проверки соблюдения целей, порядка и условий предоставления субсидий 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3859" y="5804627"/>
            <a:ext cx="4074904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prstClr val="black"/>
                </a:solidFill>
              </a:rPr>
              <a:t>Порядок организации работы по привлечению к административной ответственности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62423" y="2143318"/>
            <a:ext cx="2372379" cy="29238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СПЕЦИАЛЬНЫЕ</a:t>
            </a:r>
          </a:p>
          <a:p>
            <a:pPr algn="just"/>
            <a:r>
              <a:rPr lang="ru-RU" sz="2000" b="1" dirty="0" smtClean="0">
                <a:solidFill>
                  <a:prstClr val="black"/>
                </a:solidFill>
              </a:rPr>
              <a:t>Процедуры ГФК – проведение контрольных обмеров</a:t>
            </a:r>
          </a:p>
          <a:p>
            <a:pPr algn="just"/>
            <a:r>
              <a:rPr lang="ru-RU" sz="2000" b="1" dirty="0" smtClean="0">
                <a:solidFill>
                  <a:prstClr val="black"/>
                </a:solidFill>
              </a:rPr>
              <a:t>Доказательства</a:t>
            </a:r>
          </a:p>
          <a:p>
            <a:pPr algn="just"/>
            <a:r>
              <a:rPr lang="ru-RU" sz="2000" b="1" dirty="0" smtClean="0">
                <a:solidFill>
                  <a:prstClr val="black"/>
                </a:solidFill>
              </a:rPr>
              <a:t>Аналитические процедуры</a:t>
            </a:r>
          </a:p>
          <a:p>
            <a:pPr algn="just"/>
            <a:endParaRPr lang="ru-RU" sz="2000" b="1" dirty="0">
              <a:solidFill>
                <a:prstClr val="black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7346837" y="1421148"/>
            <a:ext cx="1167083" cy="69266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8540470" y="1421148"/>
            <a:ext cx="1243906" cy="657818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52038" y="2455064"/>
            <a:ext cx="30759" cy="387564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15" idx="1"/>
          </p:cNvCxnSpPr>
          <p:nvPr/>
        </p:nvCxnSpPr>
        <p:spPr>
          <a:xfrm>
            <a:off x="184956" y="3362427"/>
            <a:ext cx="308903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182797" y="5127967"/>
            <a:ext cx="308903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24286" y="6312458"/>
            <a:ext cx="308904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270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93226"/>
            <a:ext cx="12192000" cy="461649"/>
          </a:xfrm>
          <a:prstGeom prst="rect">
            <a:avLst/>
          </a:prstGeom>
          <a:solidFill>
            <a:srgbClr val="FF0000"/>
          </a:solidFill>
        </p:spPr>
        <p:txBody>
          <a:bodyPr wrap="square" lIns="91424" tIns="45712" rIns="91424" bIns="45712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СТАНДАРТИЗАЦИЯ ДЕЯТЕЛЬНОСТИ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3902" y="949554"/>
            <a:ext cx="2199737" cy="22159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контрольных мероприятий с учетом риск-ориентированного подхода </a:t>
            </a:r>
          </a:p>
          <a:p>
            <a:pPr algn="just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70401" y="5802168"/>
            <a:ext cx="888405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проверок (ревизий, обследований) в соответствии с темами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03340" y="983141"/>
            <a:ext cx="3575648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контрольных мероприятий</a:t>
            </a:r>
          </a:p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Документирование</a:t>
            </a:r>
          </a:p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Доказательства</a:t>
            </a:r>
          </a:p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контрольных процедур и действий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37039" y="1071508"/>
            <a:ext cx="2954961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результатов</a:t>
            </a:r>
          </a:p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возражений</a:t>
            </a:r>
          </a:p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к административной ответственности</a:t>
            </a:r>
          </a:p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Досудебное обжалование</a:t>
            </a:r>
          </a:p>
        </p:txBody>
      </p:sp>
      <p:sp>
        <p:nvSpPr>
          <p:cNvPr id="7" name="Freeform 17"/>
          <p:cNvSpPr>
            <a:spLocks noEditPoints="1"/>
          </p:cNvSpPr>
          <p:nvPr/>
        </p:nvSpPr>
        <p:spPr bwMode="auto">
          <a:xfrm>
            <a:off x="80164" y="3634910"/>
            <a:ext cx="3165894" cy="1306213"/>
          </a:xfrm>
          <a:custGeom>
            <a:avLst/>
            <a:gdLst/>
            <a:ahLst/>
            <a:cxnLst>
              <a:cxn ang="0">
                <a:pos x="187" y="0"/>
              </a:cxn>
              <a:cxn ang="0">
                <a:pos x="5581" y="0"/>
              </a:cxn>
              <a:cxn ang="0">
                <a:pos x="5670" y="0"/>
              </a:cxn>
              <a:cxn ang="0">
                <a:pos x="5702" y="82"/>
              </a:cxn>
              <a:cxn ang="0">
                <a:pos x="6386" y="1841"/>
              </a:cxn>
              <a:cxn ang="0">
                <a:pos x="6404" y="1888"/>
              </a:cxn>
              <a:cxn ang="0">
                <a:pos x="6386" y="1934"/>
              </a:cxn>
              <a:cxn ang="0">
                <a:pos x="5702" y="3694"/>
              </a:cxn>
              <a:cxn ang="0">
                <a:pos x="5670" y="3776"/>
              </a:cxn>
              <a:cxn ang="0">
                <a:pos x="5581" y="3776"/>
              </a:cxn>
              <a:cxn ang="0">
                <a:pos x="187" y="3776"/>
              </a:cxn>
              <a:cxn ang="0">
                <a:pos x="0" y="3776"/>
              </a:cxn>
              <a:cxn ang="0">
                <a:pos x="67" y="3601"/>
              </a:cxn>
              <a:cxn ang="0">
                <a:pos x="734" y="1888"/>
              </a:cxn>
              <a:cxn ang="0">
                <a:pos x="67" y="175"/>
              </a:cxn>
              <a:cxn ang="0">
                <a:pos x="0" y="0"/>
              </a:cxn>
              <a:cxn ang="0">
                <a:pos x="187" y="0"/>
              </a:cxn>
              <a:cxn ang="0">
                <a:pos x="5494" y="258"/>
              </a:cxn>
              <a:cxn ang="0">
                <a:pos x="375" y="258"/>
              </a:cxn>
              <a:cxn ang="0">
                <a:pos x="992" y="1841"/>
              </a:cxn>
              <a:cxn ang="0">
                <a:pos x="1010" y="1888"/>
              </a:cxn>
              <a:cxn ang="0">
                <a:pos x="992" y="1934"/>
              </a:cxn>
              <a:cxn ang="0">
                <a:pos x="375" y="3519"/>
              </a:cxn>
              <a:cxn ang="0">
                <a:pos x="5494" y="3519"/>
              </a:cxn>
              <a:cxn ang="0">
                <a:pos x="6128" y="1888"/>
              </a:cxn>
              <a:cxn ang="0">
                <a:pos x="5494" y="258"/>
              </a:cxn>
            </a:cxnLst>
            <a:rect l="0" t="0" r="r" b="b"/>
            <a:pathLst>
              <a:path w="6404" h="3776">
                <a:moveTo>
                  <a:pt x="187" y="0"/>
                </a:moveTo>
                <a:lnTo>
                  <a:pt x="5581" y="0"/>
                </a:lnTo>
                <a:lnTo>
                  <a:pt x="5670" y="0"/>
                </a:lnTo>
                <a:lnTo>
                  <a:pt x="5702" y="82"/>
                </a:lnTo>
                <a:lnTo>
                  <a:pt x="6386" y="1841"/>
                </a:lnTo>
                <a:lnTo>
                  <a:pt x="6404" y="1888"/>
                </a:lnTo>
                <a:lnTo>
                  <a:pt x="6386" y="1934"/>
                </a:lnTo>
                <a:lnTo>
                  <a:pt x="5702" y="3694"/>
                </a:lnTo>
                <a:lnTo>
                  <a:pt x="5670" y="3776"/>
                </a:lnTo>
                <a:lnTo>
                  <a:pt x="5581" y="3776"/>
                </a:lnTo>
                <a:lnTo>
                  <a:pt x="187" y="3776"/>
                </a:lnTo>
                <a:lnTo>
                  <a:pt x="0" y="3776"/>
                </a:lnTo>
                <a:lnTo>
                  <a:pt x="67" y="3601"/>
                </a:lnTo>
                <a:lnTo>
                  <a:pt x="734" y="1888"/>
                </a:lnTo>
                <a:lnTo>
                  <a:pt x="67" y="175"/>
                </a:lnTo>
                <a:lnTo>
                  <a:pt x="0" y="0"/>
                </a:lnTo>
                <a:lnTo>
                  <a:pt x="187" y="0"/>
                </a:lnTo>
                <a:close/>
                <a:moveTo>
                  <a:pt x="5494" y="258"/>
                </a:moveTo>
                <a:lnTo>
                  <a:pt x="375" y="258"/>
                </a:lnTo>
                <a:lnTo>
                  <a:pt x="992" y="1841"/>
                </a:lnTo>
                <a:lnTo>
                  <a:pt x="1010" y="1888"/>
                </a:lnTo>
                <a:lnTo>
                  <a:pt x="992" y="1934"/>
                </a:lnTo>
                <a:lnTo>
                  <a:pt x="375" y="3519"/>
                </a:lnTo>
                <a:lnTo>
                  <a:pt x="5494" y="3519"/>
                </a:lnTo>
                <a:lnTo>
                  <a:pt x="6128" y="1888"/>
                </a:lnTo>
                <a:lnTo>
                  <a:pt x="5494" y="258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82935" tIns="41468" rIns="82935" bIns="41468" numCol="1" anchor="ctr" anchorCtr="0" compatLnSpc="1">
            <a:prstTxWarp prst="textNoShape">
              <a:avLst/>
            </a:prstTxWarp>
          </a:bodyPr>
          <a:lstStyle/>
          <a:p>
            <a:pPr algn="ctr" defTabSz="946052"/>
            <a:r>
              <a:rPr lang="ru-RU" sz="1905" b="1" dirty="0">
                <a:solidFill>
                  <a:srgbClr val="2C4155"/>
                </a:solidFill>
              </a:rPr>
              <a:t>   </a:t>
            </a:r>
            <a:r>
              <a:rPr lang="ru-RU" sz="1905" b="1" dirty="0" smtClean="0">
                <a:solidFill>
                  <a:srgbClr val="2C4155"/>
                </a:solidFill>
              </a:rPr>
              <a:t>ПЛАНИРОВАНИЕ</a:t>
            </a:r>
          </a:p>
        </p:txBody>
      </p:sp>
      <p:sp>
        <p:nvSpPr>
          <p:cNvPr id="8" name="Freeform 17"/>
          <p:cNvSpPr>
            <a:spLocks noEditPoints="1"/>
          </p:cNvSpPr>
          <p:nvPr/>
        </p:nvSpPr>
        <p:spPr bwMode="auto">
          <a:xfrm>
            <a:off x="3003341" y="3634910"/>
            <a:ext cx="3191773" cy="1306213"/>
          </a:xfrm>
          <a:custGeom>
            <a:avLst/>
            <a:gdLst/>
            <a:ahLst/>
            <a:cxnLst>
              <a:cxn ang="0">
                <a:pos x="187" y="0"/>
              </a:cxn>
              <a:cxn ang="0">
                <a:pos x="5581" y="0"/>
              </a:cxn>
              <a:cxn ang="0">
                <a:pos x="5670" y="0"/>
              </a:cxn>
              <a:cxn ang="0">
                <a:pos x="5702" y="82"/>
              </a:cxn>
              <a:cxn ang="0">
                <a:pos x="6386" y="1841"/>
              </a:cxn>
              <a:cxn ang="0">
                <a:pos x="6404" y="1888"/>
              </a:cxn>
              <a:cxn ang="0">
                <a:pos x="6386" y="1934"/>
              </a:cxn>
              <a:cxn ang="0">
                <a:pos x="5702" y="3694"/>
              </a:cxn>
              <a:cxn ang="0">
                <a:pos x="5670" y="3776"/>
              </a:cxn>
              <a:cxn ang="0">
                <a:pos x="5581" y="3776"/>
              </a:cxn>
              <a:cxn ang="0">
                <a:pos x="187" y="3776"/>
              </a:cxn>
              <a:cxn ang="0">
                <a:pos x="0" y="3776"/>
              </a:cxn>
              <a:cxn ang="0">
                <a:pos x="67" y="3601"/>
              </a:cxn>
              <a:cxn ang="0">
                <a:pos x="734" y="1888"/>
              </a:cxn>
              <a:cxn ang="0">
                <a:pos x="67" y="175"/>
              </a:cxn>
              <a:cxn ang="0">
                <a:pos x="0" y="0"/>
              </a:cxn>
              <a:cxn ang="0">
                <a:pos x="187" y="0"/>
              </a:cxn>
              <a:cxn ang="0">
                <a:pos x="5494" y="258"/>
              </a:cxn>
              <a:cxn ang="0">
                <a:pos x="375" y="258"/>
              </a:cxn>
              <a:cxn ang="0">
                <a:pos x="992" y="1841"/>
              </a:cxn>
              <a:cxn ang="0">
                <a:pos x="1010" y="1888"/>
              </a:cxn>
              <a:cxn ang="0">
                <a:pos x="992" y="1934"/>
              </a:cxn>
              <a:cxn ang="0">
                <a:pos x="375" y="3519"/>
              </a:cxn>
              <a:cxn ang="0">
                <a:pos x="5494" y="3519"/>
              </a:cxn>
              <a:cxn ang="0">
                <a:pos x="6128" y="1888"/>
              </a:cxn>
              <a:cxn ang="0">
                <a:pos x="5494" y="258"/>
              </a:cxn>
            </a:cxnLst>
            <a:rect l="0" t="0" r="r" b="b"/>
            <a:pathLst>
              <a:path w="6404" h="3776">
                <a:moveTo>
                  <a:pt x="187" y="0"/>
                </a:moveTo>
                <a:lnTo>
                  <a:pt x="5581" y="0"/>
                </a:lnTo>
                <a:lnTo>
                  <a:pt x="5670" y="0"/>
                </a:lnTo>
                <a:lnTo>
                  <a:pt x="5702" y="82"/>
                </a:lnTo>
                <a:lnTo>
                  <a:pt x="6386" y="1841"/>
                </a:lnTo>
                <a:lnTo>
                  <a:pt x="6404" y="1888"/>
                </a:lnTo>
                <a:lnTo>
                  <a:pt x="6386" y="1934"/>
                </a:lnTo>
                <a:lnTo>
                  <a:pt x="5702" y="3694"/>
                </a:lnTo>
                <a:lnTo>
                  <a:pt x="5670" y="3776"/>
                </a:lnTo>
                <a:lnTo>
                  <a:pt x="5581" y="3776"/>
                </a:lnTo>
                <a:lnTo>
                  <a:pt x="187" y="3776"/>
                </a:lnTo>
                <a:lnTo>
                  <a:pt x="0" y="3776"/>
                </a:lnTo>
                <a:lnTo>
                  <a:pt x="67" y="3601"/>
                </a:lnTo>
                <a:lnTo>
                  <a:pt x="734" y="1888"/>
                </a:lnTo>
                <a:lnTo>
                  <a:pt x="67" y="175"/>
                </a:lnTo>
                <a:lnTo>
                  <a:pt x="0" y="0"/>
                </a:lnTo>
                <a:lnTo>
                  <a:pt x="187" y="0"/>
                </a:lnTo>
                <a:close/>
                <a:moveTo>
                  <a:pt x="5494" y="258"/>
                </a:moveTo>
                <a:lnTo>
                  <a:pt x="375" y="258"/>
                </a:lnTo>
                <a:lnTo>
                  <a:pt x="992" y="1841"/>
                </a:lnTo>
                <a:lnTo>
                  <a:pt x="1010" y="1888"/>
                </a:lnTo>
                <a:lnTo>
                  <a:pt x="992" y="1934"/>
                </a:lnTo>
                <a:lnTo>
                  <a:pt x="375" y="3519"/>
                </a:lnTo>
                <a:lnTo>
                  <a:pt x="5494" y="3519"/>
                </a:lnTo>
                <a:lnTo>
                  <a:pt x="6128" y="1888"/>
                </a:lnTo>
                <a:lnTo>
                  <a:pt x="5494" y="258"/>
                </a:lnTo>
                <a:close/>
              </a:path>
            </a:pathLst>
          </a:custGeom>
          <a:solidFill>
            <a:srgbClr val="C00000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82935" tIns="41468" rIns="82935" bIns="41468" numCol="1" anchor="ctr" anchorCtr="0" compatLnSpc="1">
            <a:prstTxWarp prst="textNoShape">
              <a:avLst/>
            </a:prstTxWarp>
          </a:bodyPr>
          <a:lstStyle/>
          <a:p>
            <a:pPr algn="ctr" defTabSz="946052"/>
            <a:r>
              <a:rPr lang="ru-RU" sz="1905" b="1" dirty="0" smtClean="0">
                <a:solidFill>
                  <a:srgbClr val="2C4155"/>
                </a:solidFill>
              </a:rPr>
              <a:t>НАЗНАЧЕНИЕ</a:t>
            </a:r>
          </a:p>
        </p:txBody>
      </p:sp>
      <p:sp>
        <p:nvSpPr>
          <p:cNvPr id="9" name="Freeform 17"/>
          <p:cNvSpPr>
            <a:spLocks noEditPoints="1"/>
          </p:cNvSpPr>
          <p:nvPr/>
        </p:nvSpPr>
        <p:spPr bwMode="auto">
          <a:xfrm>
            <a:off x="5952396" y="3624142"/>
            <a:ext cx="3312544" cy="1306213"/>
          </a:xfrm>
          <a:custGeom>
            <a:avLst/>
            <a:gdLst/>
            <a:ahLst/>
            <a:cxnLst>
              <a:cxn ang="0">
                <a:pos x="187" y="0"/>
              </a:cxn>
              <a:cxn ang="0">
                <a:pos x="5581" y="0"/>
              </a:cxn>
              <a:cxn ang="0">
                <a:pos x="5670" y="0"/>
              </a:cxn>
              <a:cxn ang="0">
                <a:pos x="5702" y="82"/>
              </a:cxn>
              <a:cxn ang="0">
                <a:pos x="6386" y="1841"/>
              </a:cxn>
              <a:cxn ang="0">
                <a:pos x="6404" y="1888"/>
              </a:cxn>
              <a:cxn ang="0">
                <a:pos x="6386" y="1934"/>
              </a:cxn>
              <a:cxn ang="0">
                <a:pos x="5702" y="3694"/>
              </a:cxn>
              <a:cxn ang="0">
                <a:pos x="5670" y="3776"/>
              </a:cxn>
              <a:cxn ang="0">
                <a:pos x="5581" y="3776"/>
              </a:cxn>
              <a:cxn ang="0">
                <a:pos x="187" y="3776"/>
              </a:cxn>
              <a:cxn ang="0">
                <a:pos x="0" y="3776"/>
              </a:cxn>
              <a:cxn ang="0">
                <a:pos x="67" y="3601"/>
              </a:cxn>
              <a:cxn ang="0">
                <a:pos x="734" y="1888"/>
              </a:cxn>
              <a:cxn ang="0">
                <a:pos x="67" y="175"/>
              </a:cxn>
              <a:cxn ang="0">
                <a:pos x="0" y="0"/>
              </a:cxn>
              <a:cxn ang="0">
                <a:pos x="187" y="0"/>
              </a:cxn>
              <a:cxn ang="0">
                <a:pos x="5494" y="258"/>
              </a:cxn>
              <a:cxn ang="0">
                <a:pos x="375" y="258"/>
              </a:cxn>
              <a:cxn ang="0">
                <a:pos x="992" y="1841"/>
              </a:cxn>
              <a:cxn ang="0">
                <a:pos x="1010" y="1888"/>
              </a:cxn>
              <a:cxn ang="0">
                <a:pos x="992" y="1934"/>
              </a:cxn>
              <a:cxn ang="0">
                <a:pos x="375" y="3519"/>
              </a:cxn>
              <a:cxn ang="0">
                <a:pos x="5494" y="3519"/>
              </a:cxn>
              <a:cxn ang="0">
                <a:pos x="6128" y="1888"/>
              </a:cxn>
              <a:cxn ang="0">
                <a:pos x="5494" y="258"/>
              </a:cxn>
            </a:cxnLst>
            <a:rect l="0" t="0" r="r" b="b"/>
            <a:pathLst>
              <a:path w="6404" h="3776">
                <a:moveTo>
                  <a:pt x="187" y="0"/>
                </a:moveTo>
                <a:lnTo>
                  <a:pt x="5581" y="0"/>
                </a:lnTo>
                <a:lnTo>
                  <a:pt x="5670" y="0"/>
                </a:lnTo>
                <a:lnTo>
                  <a:pt x="5702" y="82"/>
                </a:lnTo>
                <a:lnTo>
                  <a:pt x="6386" y="1841"/>
                </a:lnTo>
                <a:lnTo>
                  <a:pt x="6404" y="1888"/>
                </a:lnTo>
                <a:lnTo>
                  <a:pt x="6386" y="1934"/>
                </a:lnTo>
                <a:lnTo>
                  <a:pt x="5702" y="3694"/>
                </a:lnTo>
                <a:lnTo>
                  <a:pt x="5670" y="3776"/>
                </a:lnTo>
                <a:lnTo>
                  <a:pt x="5581" y="3776"/>
                </a:lnTo>
                <a:lnTo>
                  <a:pt x="187" y="3776"/>
                </a:lnTo>
                <a:lnTo>
                  <a:pt x="0" y="3776"/>
                </a:lnTo>
                <a:lnTo>
                  <a:pt x="67" y="3601"/>
                </a:lnTo>
                <a:lnTo>
                  <a:pt x="734" y="1888"/>
                </a:lnTo>
                <a:lnTo>
                  <a:pt x="67" y="175"/>
                </a:lnTo>
                <a:lnTo>
                  <a:pt x="0" y="0"/>
                </a:lnTo>
                <a:lnTo>
                  <a:pt x="187" y="0"/>
                </a:lnTo>
                <a:close/>
                <a:moveTo>
                  <a:pt x="5494" y="258"/>
                </a:moveTo>
                <a:lnTo>
                  <a:pt x="375" y="258"/>
                </a:lnTo>
                <a:lnTo>
                  <a:pt x="992" y="1841"/>
                </a:lnTo>
                <a:lnTo>
                  <a:pt x="1010" y="1888"/>
                </a:lnTo>
                <a:lnTo>
                  <a:pt x="992" y="1934"/>
                </a:lnTo>
                <a:lnTo>
                  <a:pt x="375" y="3519"/>
                </a:lnTo>
                <a:lnTo>
                  <a:pt x="5494" y="3519"/>
                </a:lnTo>
                <a:lnTo>
                  <a:pt x="6128" y="1888"/>
                </a:lnTo>
                <a:lnTo>
                  <a:pt x="5494" y="2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82935" tIns="41468" rIns="82935" bIns="41468" numCol="1" anchor="ctr" anchorCtr="0" compatLnSpc="1">
            <a:prstTxWarp prst="textNoShape">
              <a:avLst/>
            </a:prstTxWarp>
          </a:bodyPr>
          <a:lstStyle/>
          <a:p>
            <a:pPr algn="ctr" defTabSz="946052"/>
            <a:r>
              <a:rPr lang="ru-RU" sz="1905" b="1" dirty="0">
                <a:solidFill>
                  <a:srgbClr val="2C4155"/>
                </a:solidFill>
              </a:rPr>
              <a:t>   </a:t>
            </a:r>
            <a:r>
              <a:rPr lang="ru-RU" sz="1905" b="1" dirty="0" smtClean="0">
                <a:solidFill>
                  <a:srgbClr val="2C4155"/>
                </a:solidFill>
              </a:rPr>
              <a:t>ПРОВЕДЕНИЕ          </a:t>
            </a:r>
            <a:endParaRPr lang="ru-RU" sz="1905" b="1" dirty="0">
              <a:solidFill>
                <a:srgbClr val="2C4155"/>
              </a:solidFill>
            </a:endParaRPr>
          </a:p>
        </p:txBody>
      </p:sp>
      <p:sp>
        <p:nvSpPr>
          <p:cNvPr id="10" name="Freeform 17"/>
          <p:cNvSpPr>
            <a:spLocks noEditPoints="1"/>
          </p:cNvSpPr>
          <p:nvPr/>
        </p:nvSpPr>
        <p:spPr bwMode="auto">
          <a:xfrm>
            <a:off x="9005206" y="3622078"/>
            <a:ext cx="2924357" cy="1306213"/>
          </a:xfrm>
          <a:custGeom>
            <a:avLst/>
            <a:gdLst/>
            <a:ahLst/>
            <a:cxnLst>
              <a:cxn ang="0">
                <a:pos x="187" y="0"/>
              </a:cxn>
              <a:cxn ang="0">
                <a:pos x="5581" y="0"/>
              </a:cxn>
              <a:cxn ang="0">
                <a:pos x="5670" y="0"/>
              </a:cxn>
              <a:cxn ang="0">
                <a:pos x="5702" y="82"/>
              </a:cxn>
              <a:cxn ang="0">
                <a:pos x="6386" y="1841"/>
              </a:cxn>
              <a:cxn ang="0">
                <a:pos x="6404" y="1888"/>
              </a:cxn>
              <a:cxn ang="0">
                <a:pos x="6386" y="1934"/>
              </a:cxn>
              <a:cxn ang="0">
                <a:pos x="5702" y="3694"/>
              </a:cxn>
              <a:cxn ang="0">
                <a:pos x="5670" y="3776"/>
              </a:cxn>
              <a:cxn ang="0">
                <a:pos x="5581" y="3776"/>
              </a:cxn>
              <a:cxn ang="0">
                <a:pos x="187" y="3776"/>
              </a:cxn>
              <a:cxn ang="0">
                <a:pos x="0" y="3776"/>
              </a:cxn>
              <a:cxn ang="0">
                <a:pos x="67" y="3601"/>
              </a:cxn>
              <a:cxn ang="0">
                <a:pos x="734" y="1888"/>
              </a:cxn>
              <a:cxn ang="0">
                <a:pos x="67" y="175"/>
              </a:cxn>
              <a:cxn ang="0">
                <a:pos x="0" y="0"/>
              </a:cxn>
              <a:cxn ang="0">
                <a:pos x="187" y="0"/>
              </a:cxn>
              <a:cxn ang="0">
                <a:pos x="5494" y="258"/>
              </a:cxn>
              <a:cxn ang="0">
                <a:pos x="375" y="258"/>
              </a:cxn>
              <a:cxn ang="0">
                <a:pos x="992" y="1841"/>
              </a:cxn>
              <a:cxn ang="0">
                <a:pos x="1010" y="1888"/>
              </a:cxn>
              <a:cxn ang="0">
                <a:pos x="992" y="1934"/>
              </a:cxn>
              <a:cxn ang="0">
                <a:pos x="375" y="3519"/>
              </a:cxn>
              <a:cxn ang="0">
                <a:pos x="5494" y="3519"/>
              </a:cxn>
              <a:cxn ang="0">
                <a:pos x="6128" y="1888"/>
              </a:cxn>
              <a:cxn ang="0">
                <a:pos x="5494" y="258"/>
              </a:cxn>
            </a:cxnLst>
            <a:rect l="0" t="0" r="r" b="b"/>
            <a:pathLst>
              <a:path w="6404" h="3776">
                <a:moveTo>
                  <a:pt x="187" y="0"/>
                </a:moveTo>
                <a:lnTo>
                  <a:pt x="5581" y="0"/>
                </a:lnTo>
                <a:lnTo>
                  <a:pt x="5670" y="0"/>
                </a:lnTo>
                <a:lnTo>
                  <a:pt x="5702" y="82"/>
                </a:lnTo>
                <a:lnTo>
                  <a:pt x="6386" y="1841"/>
                </a:lnTo>
                <a:lnTo>
                  <a:pt x="6404" y="1888"/>
                </a:lnTo>
                <a:lnTo>
                  <a:pt x="6386" y="1934"/>
                </a:lnTo>
                <a:lnTo>
                  <a:pt x="5702" y="3694"/>
                </a:lnTo>
                <a:lnTo>
                  <a:pt x="5670" y="3776"/>
                </a:lnTo>
                <a:lnTo>
                  <a:pt x="5581" y="3776"/>
                </a:lnTo>
                <a:lnTo>
                  <a:pt x="187" y="3776"/>
                </a:lnTo>
                <a:lnTo>
                  <a:pt x="0" y="3776"/>
                </a:lnTo>
                <a:lnTo>
                  <a:pt x="67" y="3601"/>
                </a:lnTo>
                <a:lnTo>
                  <a:pt x="734" y="1888"/>
                </a:lnTo>
                <a:lnTo>
                  <a:pt x="67" y="175"/>
                </a:lnTo>
                <a:lnTo>
                  <a:pt x="0" y="0"/>
                </a:lnTo>
                <a:lnTo>
                  <a:pt x="187" y="0"/>
                </a:lnTo>
                <a:close/>
                <a:moveTo>
                  <a:pt x="5494" y="258"/>
                </a:moveTo>
                <a:lnTo>
                  <a:pt x="375" y="258"/>
                </a:lnTo>
                <a:lnTo>
                  <a:pt x="992" y="1841"/>
                </a:lnTo>
                <a:lnTo>
                  <a:pt x="1010" y="1888"/>
                </a:lnTo>
                <a:lnTo>
                  <a:pt x="992" y="1934"/>
                </a:lnTo>
                <a:lnTo>
                  <a:pt x="375" y="3519"/>
                </a:lnTo>
                <a:lnTo>
                  <a:pt x="5494" y="3519"/>
                </a:lnTo>
                <a:lnTo>
                  <a:pt x="6128" y="1888"/>
                </a:lnTo>
                <a:lnTo>
                  <a:pt x="5494" y="258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82935" tIns="41468" rIns="82935" bIns="41468" numCol="1" anchor="ctr" anchorCtr="0" compatLnSpc="1">
            <a:prstTxWarp prst="textNoShape">
              <a:avLst/>
            </a:prstTxWarp>
          </a:bodyPr>
          <a:lstStyle/>
          <a:p>
            <a:pPr algn="ctr" defTabSz="946052"/>
            <a:r>
              <a:rPr lang="ru-RU" sz="1905" b="1" dirty="0" smtClean="0">
                <a:solidFill>
                  <a:srgbClr val="2C4155"/>
                </a:solidFill>
              </a:rPr>
              <a:t>РЕАЛИЗАЦИЯ РЕЗУЛЬТАТОВ</a:t>
            </a:r>
            <a:endParaRPr lang="ru-RU" sz="1905" b="1" dirty="0">
              <a:solidFill>
                <a:srgbClr val="2C415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73460" y="1434237"/>
            <a:ext cx="2199736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качества контрольных мероприятий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Левая фигурная скобка 11"/>
          <p:cNvSpPr/>
          <p:nvPr/>
        </p:nvSpPr>
        <p:spPr>
          <a:xfrm rot="16200000">
            <a:off x="5764856" y="155437"/>
            <a:ext cx="440957" cy="5963988"/>
          </a:xfrm>
          <a:prstGeom prst="leftBrac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Левая фигурная скобка 12"/>
          <p:cNvSpPr/>
          <p:nvPr/>
        </p:nvSpPr>
        <p:spPr>
          <a:xfrm rot="16200000">
            <a:off x="5764856" y="155320"/>
            <a:ext cx="440957" cy="5963988"/>
          </a:xfrm>
          <a:prstGeom prst="leftBrac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Левая фигурная скобка 13"/>
          <p:cNvSpPr/>
          <p:nvPr/>
        </p:nvSpPr>
        <p:spPr>
          <a:xfrm rot="5400000">
            <a:off x="7192979" y="979597"/>
            <a:ext cx="438895" cy="8884051"/>
          </a:xfrm>
          <a:prstGeom prst="leftBrac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89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4294" y="59522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33613"/>
            <a:ext cx="121920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297" y="964555"/>
            <a:ext cx="1182681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с учетом риск-ориентированного подхода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проведения проверки (ревизии)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проведения обследования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Документирование контрольных мероприятий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Доказательства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 оформление результатов контрольных обмеров (осмотров)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результатов контрольного мероприятия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качества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результатов проверки (ревизии)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70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4294" y="59522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33613"/>
            <a:ext cx="121920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СТАНДАРТЫ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56833"/>
            <a:ext cx="1190445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законодательства о контрактной системе в сфере закупок товаров, работ, услуг для обеспечения государственных и муниципальных нужд в рамках осуществления полномочий органа внутреннего государственного финансового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</a:t>
            </a:r>
          </a:p>
          <a:p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соблюдения целей, условий и порядка предоставления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субсидий</a:t>
            </a:r>
          </a:p>
          <a:p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проверки соблюдения порядка формирования и финансового обеспечения выполнения государственного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</a:t>
            </a:r>
          </a:p>
          <a:p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органами внутреннего государственного финансового контроля анализа осуществления главными администраторами бюджетных средств внутреннего финансового контроля и внутреннего финансового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аудита</a:t>
            </a:r>
          </a:p>
          <a:p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достоверности бюджетной отчетности </a:t>
            </a:r>
          </a:p>
          <a:p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должностными лицами органов внутреннего государственного финансового контроля производства по делам об административных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правонарушениях</a:t>
            </a:r>
          </a:p>
          <a:p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привлечения независимых экспертов, государственных органов, обладающих специальными знаниями, при осуществлении мероприятий по контролю в финансово-бюджетной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сфере</a:t>
            </a:r>
          </a:p>
          <a:p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целевым использованием и сохранностью средств региональными операторами</a:t>
            </a:r>
          </a:p>
        </p:txBody>
      </p:sp>
    </p:spTree>
    <p:extLst>
      <p:ext uri="{BB962C8B-B14F-4D97-AF65-F5344CB8AC3E}">
        <p14:creationId xmlns:p14="http://schemas.microsoft.com/office/powerpoint/2010/main" val="2047229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32914"/>
            <a:ext cx="12192000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«Проведение и оформление результатов контрольных осмотров и обмеров объемов выполненных работ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1158801"/>
            <a:ext cx="121919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единые правила, порядок и процедуры проведения контрольных осмотров и обмеров объемов выполненных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соблюдении условий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соответствии поставленного товара, выполненной работы (ее результата) или оказанной услуги условиям контракта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Термины и определения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предлагается определить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 «контрольный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осмотр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«контрольный обмер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разработки стандарта: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хода проведения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контрольных обмеров (осмотров) для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возможности контроля 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возникновения конфликта интересов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достаточных и достоверных доказательств результатов исполнения контрактов, в том числе для проверки достоверности учета и использования результатов 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контрактов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достаточных и достоверных доказательств для определения размера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ущерба и предъявления его к возмещению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должен определить: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подготовке и назначению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проведению и оформлению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177306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27804"/>
            <a:ext cx="1219200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</a:rPr>
              <a:t>СТАНДАРТ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«ДОКУМЕНТИРОВАНИЕ КОНТРОЛЬНЫХ МЕРОПРИЯТИЙ</a:t>
            </a:r>
            <a:r>
              <a:rPr lang="ru-RU" sz="2400" b="1" dirty="0" smtClean="0">
                <a:solidFill>
                  <a:prstClr val="black"/>
                </a:solidFill>
              </a:rPr>
              <a:t>»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1158801"/>
            <a:ext cx="121919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определение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единых требований к документационному обеспечению и порядку работы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документами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контрольных мероприятий</a:t>
            </a:r>
          </a:p>
          <a:p>
            <a:pPr algn="just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стандартизации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порядок работы с документами, полученными от объектов (субъектов) контроля, а также сформированными в ходе подготовки, планирования, проведения и контроля качества проведения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контрольных мероприятий</a:t>
            </a:r>
          </a:p>
          <a:p>
            <a:pPr algn="just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Термины и определения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предлагается определить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 «данные», «информация», «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документ»</a:t>
            </a:r>
          </a:p>
          <a:p>
            <a:pPr algn="just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разработки стандарта: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фиксирование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хода проведения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контрольных (аналитических) процедур для обеспечения возможности контроля их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предотвращение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возникновения конфликта интересов </a:t>
            </a: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фиксирование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доказательств, подтверждающих результаты контрольного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базы данных по объекту (субъекту) контроля с целью проведения последующих контрольных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</a:p>
          <a:p>
            <a:pPr algn="just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должен определить: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документированию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форме и содержанию документации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хранению документации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742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27804"/>
            <a:ext cx="121920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СТАНДАРТ «ДОКАЗАТЕЛЬСТВА»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789469"/>
            <a:ext cx="1212298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определение единых требований к составу доказательств при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контрольных мероприятий,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разработке и выполнению контрольных действий с целью получения достаточных надлежащих доказательств для формирования результатов контрольных мероприятий</a:t>
            </a: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стандартизации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документы и информация, получаемые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объектов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органов и организаций, из информационных систем, а также создаваемые инспекцией</a:t>
            </a:r>
          </a:p>
          <a:p>
            <a:pPr algn="just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Термины и определения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предлагается определить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 «надлежащий характер доказательств», «достаточность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доказательств»,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«надежность доказательств», «уместность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доказательств»</a:t>
            </a:r>
          </a:p>
          <a:p>
            <a:pPr algn="just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разработки стандарта: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достаточных, надежных и надлежащих доказательств для: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того или иного конкретного вопроса программы  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возбуждения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административного производства</a:t>
            </a: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возмещения ущерба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бюджету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конкретных процедур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доказательств</a:t>
            </a:r>
            <a:endParaRPr lang="ru-RU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должен определить: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видам доказательств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контрольным действиям для получения конкретного доказательства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обеспечению сохранности доказательств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502227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1283C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1283C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1283C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1365</Words>
  <Application>Microsoft Office PowerPoint</Application>
  <PresentationFormat>Произвольный</PresentationFormat>
  <Paragraphs>199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1_Тема Office</vt:lpstr>
      <vt:lpstr>Тема Office</vt:lpstr>
      <vt:lpstr>2_Тема Office</vt:lpstr>
      <vt:lpstr>10_Тема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Зайко Ирина Евграфовна</dc:creator>
  <cp:lastModifiedBy>Irina</cp:lastModifiedBy>
  <cp:revision>27</cp:revision>
  <dcterms:created xsi:type="dcterms:W3CDTF">2017-05-17T16:09:26Z</dcterms:created>
  <dcterms:modified xsi:type="dcterms:W3CDTF">2017-06-24T00:12:03Z</dcterms:modified>
</cp:coreProperties>
</file>